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31_5CECE484.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comments/modernComment_13B_2F5A808.xml" ContentType="application/vnd.ms-powerpoint.comments+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6" r:id="rId5"/>
    <p:sldMasterId id="2147483708" r:id="rId6"/>
    <p:sldMasterId id="2147483720" r:id="rId7"/>
  </p:sldMasterIdLst>
  <p:notesMasterIdLst>
    <p:notesMasterId r:id="rId42"/>
  </p:notesMasterIdLst>
  <p:sldIdLst>
    <p:sldId id="259" r:id="rId8"/>
    <p:sldId id="305" r:id="rId9"/>
    <p:sldId id="304" r:id="rId10"/>
    <p:sldId id="1424" r:id="rId11"/>
    <p:sldId id="1973" r:id="rId12"/>
    <p:sldId id="2037" r:id="rId13"/>
    <p:sldId id="2005" r:id="rId14"/>
    <p:sldId id="1990" r:id="rId15"/>
    <p:sldId id="281" r:id="rId16"/>
    <p:sldId id="312" r:id="rId17"/>
    <p:sldId id="256" r:id="rId18"/>
    <p:sldId id="1423" r:id="rId19"/>
    <p:sldId id="1394" r:id="rId20"/>
    <p:sldId id="142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2145705828" r:id="rId38"/>
    <p:sldId id="2145705829" r:id="rId39"/>
    <p:sldId id="2145705830" r:id="rId40"/>
    <p:sldId id="31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8D3231-8407-7A5C-5E7E-5BB71EAB14CF}" name="deBoer, Annie" initials="Ad" userId="S::Anne.DeBoer@aecom.com::6f886063-faa8-413f-bf2f-eef9ad35ffd8" providerId="AD"/>
  <p188:author id="{75122232-0F3A-7C47-FE52-372826146DAF}" name="Alec Bogdanoff" initials="AB" userId="S::alec@brizaga.com::fc2f421f-ef60-48df-add4-6293cc296a1f" providerId="AD"/>
  <p188:author id="{BACEA67A-3369-9B1D-5B5D-3632A0E03084}" name="Grace Filmont" initials="GF" userId="S::GFilmont@brizaga.com::8a95ebd4-9915-4028-9989-2e945ee263fe" providerId="AD"/>
  <p188:author id="{7FA51D8F-B2A4-8B7A-9737-E3EC98AD9705}" name="DAlmeida, Olivia" initials="OD" userId="S::olivia.dalmeida@aecom.com::72c34d26-b667-49c1-94b7-ab83e4849654" providerId="AD"/>
  <p188:author id="{F3F9A0C0-E67D-0C41-1CE5-61C5742C96C5}" name="Afeefa  Abdool-Ghany" initials="AA" userId="S::afeefa@brizaga.com::36ed3c48-0b25-42de-993e-ce360516cbe7" providerId="AD"/>
  <p188:author id="{183B04CE-DFB2-1760-AFB1-305E6EB3CED8}" name="Hall, Katie" initials="KH" userId="S::Katie.Hall@aecom.com::bf25ebdc-72c5-4f5e-9404-09dc792fb8ca" providerId="AD"/>
  <p188:author id="{416EEED3-52FC-9352-87A0-5D9C5C10A94F}" name="Grace Filmont" initials="GF" userId="S::gfilmont@brizaga.com::8a95ebd4-9915-4028-9989-2e945ee263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260"/>
    <a:srgbClr val="CCCDD2"/>
    <a:srgbClr val="000000"/>
    <a:srgbClr val="346C8A"/>
    <a:srgbClr val="4590B8"/>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426AB2-662D-4020-A393-D72E68D889FB}" v="139" dt="2026-03-12T18:53:11.660"/>
    <p1510:client id="{AFCB9070-D7BB-0812-2DF6-90F32448EA22}" v="4" dt="2026-03-13T14:26:55.2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04" autoAdjust="0"/>
  </p:normalViewPr>
  <p:slideViewPr>
    <p:cSldViewPr>
      <p:cViewPr varScale="1">
        <p:scale>
          <a:sx n="60" d="100"/>
          <a:sy n="60" d="100"/>
        </p:scale>
        <p:origin x="72" y="7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Filmont" userId="8a95ebd4-9915-4028-9989-2e945ee263fe" providerId="ADAL" clId="{713BDD2A-A4E6-4AD4-8460-3493B87D4FB8}"/>
    <pc:docChg chg="undo redo custSel addSld delSld modSld sldOrd modMainMaster">
      <pc:chgData name="Grace Filmont" userId="8a95ebd4-9915-4028-9989-2e945ee263fe" providerId="ADAL" clId="{713BDD2A-A4E6-4AD4-8460-3493B87D4FB8}" dt="2026-03-12T18:53:11.660" v="233"/>
      <pc:docMkLst>
        <pc:docMk/>
      </pc:docMkLst>
      <pc:sldChg chg="add modTransition">
        <pc:chgData name="Grace Filmont" userId="8a95ebd4-9915-4028-9989-2e945ee263fe" providerId="ADAL" clId="{713BDD2A-A4E6-4AD4-8460-3493B87D4FB8}" dt="2026-03-09T17:28:05.840" v="86"/>
        <pc:sldMkLst>
          <pc:docMk/>
          <pc:sldMk cId="2559618317" sldId="256"/>
        </pc:sldMkLst>
      </pc:sldChg>
      <pc:sldChg chg="addSp delSp modSp mod modTransition">
        <pc:chgData name="Grace Filmont" userId="8a95ebd4-9915-4028-9989-2e945ee263fe" providerId="ADAL" clId="{713BDD2A-A4E6-4AD4-8460-3493B87D4FB8}" dt="2026-03-09T17:28:05.840" v="86"/>
        <pc:sldMkLst>
          <pc:docMk/>
          <pc:sldMk cId="1622855207" sldId="259"/>
        </pc:sldMkLst>
        <pc:spChg chg="add del">
          <ac:chgData name="Grace Filmont" userId="8a95ebd4-9915-4028-9989-2e945ee263fe" providerId="ADAL" clId="{713BDD2A-A4E6-4AD4-8460-3493B87D4FB8}" dt="2026-03-09T17:21:59.872" v="17" actId="478"/>
          <ac:spMkLst>
            <pc:docMk/>
            <pc:sldMk cId="1622855207" sldId="259"/>
            <ac:spMk id="6" creationId="{375C37FD-DBB9-F7BF-C888-095270C9FCBD}"/>
          </ac:spMkLst>
        </pc:spChg>
        <pc:picChg chg="add mod">
          <ac:chgData name="Grace Filmont" userId="8a95ebd4-9915-4028-9989-2e945ee263fe" providerId="ADAL" clId="{713BDD2A-A4E6-4AD4-8460-3493B87D4FB8}" dt="2026-03-09T17:21:56.766" v="15" actId="167"/>
          <ac:picMkLst>
            <pc:docMk/>
            <pc:sldMk cId="1622855207" sldId="259"/>
            <ac:picMk id="9" creationId="{F2F16B17-C0D6-B92E-E533-CAEDB6FA65F4}"/>
          </ac:picMkLst>
        </pc:picChg>
        <pc:picChg chg="mod">
          <ac:chgData name="Grace Filmont" userId="8a95ebd4-9915-4028-9989-2e945ee263fe" providerId="ADAL" clId="{713BDD2A-A4E6-4AD4-8460-3493B87D4FB8}" dt="2026-03-09T17:20:18.315" v="4" actId="1076"/>
          <ac:picMkLst>
            <pc:docMk/>
            <pc:sldMk cId="1622855207" sldId="259"/>
            <ac:picMk id="12" creationId="{767416EA-BD16-1DF7-0C54-5C0F3CBAFE8C}"/>
          </ac:picMkLst>
        </pc:picChg>
        <pc:picChg chg="mod">
          <ac:chgData name="Grace Filmont" userId="8a95ebd4-9915-4028-9989-2e945ee263fe" providerId="ADAL" clId="{713BDD2A-A4E6-4AD4-8460-3493B87D4FB8}" dt="2026-03-09T17:22:31.745" v="19" actId="1076"/>
          <ac:picMkLst>
            <pc:docMk/>
            <pc:sldMk cId="1622855207" sldId="259"/>
            <ac:picMk id="19" creationId="{46DCD618-BBA5-C9AC-FF6A-DE917E7C8B55}"/>
          </ac:picMkLst>
        </pc:picChg>
        <pc:picChg chg="add mod">
          <ac:chgData name="Grace Filmont" userId="8a95ebd4-9915-4028-9989-2e945ee263fe" providerId="ADAL" clId="{713BDD2A-A4E6-4AD4-8460-3493B87D4FB8}" dt="2026-03-09T17:23:02.832" v="26" actId="1076"/>
          <ac:picMkLst>
            <pc:docMk/>
            <pc:sldMk cId="1622855207" sldId="259"/>
            <ac:picMk id="1028" creationId="{A24AF8A1-43BF-4F27-DF1A-4EF49D3C41E0}"/>
          </ac:picMkLst>
        </pc:picChg>
      </pc:sldChg>
      <pc:sldChg chg="add mod modTransition modShow">
        <pc:chgData name="Grace Filmont" userId="8a95ebd4-9915-4028-9989-2e945ee263fe" providerId="ADAL" clId="{713BDD2A-A4E6-4AD4-8460-3493B87D4FB8}" dt="2026-03-12T17:23:34.832" v="231" actId="729"/>
        <pc:sldMkLst>
          <pc:docMk/>
          <pc:sldMk cId="2997110437" sldId="281"/>
        </pc:sldMkLst>
      </pc:sldChg>
      <pc:sldChg chg="modTransition">
        <pc:chgData name="Grace Filmont" userId="8a95ebd4-9915-4028-9989-2e945ee263fe" providerId="ADAL" clId="{713BDD2A-A4E6-4AD4-8460-3493B87D4FB8}" dt="2026-03-09T17:28:05.840" v="86"/>
        <pc:sldMkLst>
          <pc:docMk/>
          <pc:sldMk cId="3031919559" sldId="282"/>
        </pc:sldMkLst>
      </pc:sldChg>
      <pc:sldChg chg="modTransition">
        <pc:chgData name="Grace Filmont" userId="8a95ebd4-9915-4028-9989-2e945ee263fe" providerId="ADAL" clId="{713BDD2A-A4E6-4AD4-8460-3493B87D4FB8}" dt="2026-03-09T17:28:05.840" v="86"/>
        <pc:sldMkLst>
          <pc:docMk/>
          <pc:sldMk cId="3274346975" sldId="285"/>
        </pc:sldMkLst>
      </pc:sldChg>
      <pc:sldChg chg="modTransition">
        <pc:chgData name="Grace Filmont" userId="8a95ebd4-9915-4028-9989-2e945ee263fe" providerId="ADAL" clId="{713BDD2A-A4E6-4AD4-8460-3493B87D4FB8}" dt="2026-03-09T17:28:05.840" v="86"/>
        <pc:sldMkLst>
          <pc:docMk/>
          <pc:sldMk cId="3284545951" sldId="289"/>
        </pc:sldMkLst>
      </pc:sldChg>
      <pc:sldChg chg="modTransition">
        <pc:chgData name="Grace Filmont" userId="8a95ebd4-9915-4028-9989-2e945ee263fe" providerId="ADAL" clId="{713BDD2A-A4E6-4AD4-8460-3493B87D4FB8}" dt="2026-03-09T17:28:05.840" v="86"/>
        <pc:sldMkLst>
          <pc:docMk/>
          <pc:sldMk cId="3034594350" sldId="303"/>
        </pc:sldMkLst>
      </pc:sldChg>
      <pc:sldChg chg="modSp mod modTransition">
        <pc:chgData name="Grace Filmont" userId="8a95ebd4-9915-4028-9989-2e945ee263fe" providerId="ADAL" clId="{713BDD2A-A4E6-4AD4-8460-3493B87D4FB8}" dt="2026-03-09T17:28:05.840" v="86"/>
        <pc:sldMkLst>
          <pc:docMk/>
          <pc:sldMk cId="396616940" sldId="304"/>
        </pc:sldMkLst>
        <pc:spChg chg="mod">
          <ac:chgData name="Grace Filmont" userId="8a95ebd4-9915-4028-9989-2e945ee263fe" providerId="ADAL" clId="{713BDD2A-A4E6-4AD4-8460-3493B87D4FB8}" dt="2026-03-09T17:24:22.136" v="82" actId="20577"/>
          <ac:spMkLst>
            <pc:docMk/>
            <pc:sldMk cId="396616940" sldId="304"/>
            <ac:spMk id="2" creationId="{817EA8F3-AFFE-26AF-6DB1-0213C5FDA70A}"/>
          </ac:spMkLst>
        </pc:spChg>
      </pc:sldChg>
      <pc:sldChg chg="addSp delSp modSp mod modTransition">
        <pc:chgData name="Grace Filmont" userId="8a95ebd4-9915-4028-9989-2e945ee263fe" providerId="ADAL" clId="{713BDD2A-A4E6-4AD4-8460-3493B87D4FB8}" dt="2026-03-11T18:54:17.095" v="227" actId="14100"/>
        <pc:sldMkLst>
          <pc:docMk/>
          <pc:sldMk cId="1559028868" sldId="305"/>
        </pc:sldMkLst>
        <pc:spChg chg="mod">
          <ac:chgData name="Grace Filmont" userId="8a95ebd4-9915-4028-9989-2e945ee263fe" providerId="ADAL" clId="{713BDD2A-A4E6-4AD4-8460-3493B87D4FB8}" dt="2026-03-11T18:54:17.095" v="227" actId="14100"/>
          <ac:spMkLst>
            <pc:docMk/>
            <pc:sldMk cId="1559028868" sldId="305"/>
            <ac:spMk id="6" creationId="{990451D7-DEEB-0226-4E44-3061E9F747E9}"/>
          </ac:spMkLst>
        </pc:spChg>
        <pc:picChg chg="add mod">
          <ac:chgData name="Grace Filmont" userId="8a95ebd4-9915-4028-9989-2e945ee263fe" providerId="ADAL" clId="{713BDD2A-A4E6-4AD4-8460-3493B87D4FB8}" dt="2026-03-09T17:23:09.552" v="28" actId="1076"/>
          <ac:picMkLst>
            <pc:docMk/>
            <pc:sldMk cId="1559028868" sldId="305"/>
            <ac:picMk id="7" creationId="{F8A9CE28-9496-5423-3562-0D1BC2F11AFD}"/>
          </ac:picMkLst>
        </pc:picChg>
        <pc:picChg chg="add mod">
          <ac:chgData name="Grace Filmont" userId="8a95ebd4-9915-4028-9989-2e945ee263fe" providerId="ADAL" clId="{713BDD2A-A4E6-4AD4-8460-3493B87D4FB8}" dt="2026-03-09T17:23:18.182" v="32" actId="1076"/>
          <ac:picMkLst>
            <pc:docMk/>
            <pc:sldMk cId="1559028868" sldId="305"/>
            <ac:picMk id="8" creationId="{2DB75030-27A2-C7D6-46AD-19AD2DACF48D}"/>
          </ac:picMkLst>
        </pc:picChg>
      </pc:sldChg>
      <pc:sldChg chg="modTransition">
        <pc:chgData name="Grace Filmont" userId="8a95ebd4-9915-4028-9989-2e945ee263fe" providerId="ADAL" clId="{713BDD2A-A4E6-4AD4-8460-3493B87D4FB8}" dt="2026-03-09T17:28:05.840" v="86"/>
        <pc:sldMkLst>
          <pc:docMk/>
          <pc:sldMk cId="1715524072" sldId="311"/>
        </pc:sldMkLst>
      </pc:sldChg>
      <pc:sldChg chg="modSp add mod modTransition">
        <pc:chgData name="Grace Filmont" userId="8a95ebd4-9915-4028-9989-2e945ee263fe" providerId="ADAL" clId="{713BDD2A-A4E6-4AD4-8460-3493B87D4FB8}" dt="2026-03-09T17:28:05.840" v="86"/>
        <pc:sldMkLst>
          <pc:docMk/>
          <pc:sldMk cId="750195763" sldId="312"/>
        </pc:sldMkLst>
        <pc:spChg chg="mod">
          <ac:chgData name="Grace Filmont" userId="8a95ebd4-9915-4028-9989-2e945ee263fe" providerId="ADAL" clId="{713BDD2A-A4E6-4AD4-8460-3493B87D4FB8}" dt="2026-03-09T17:24:19.225" v="81" actId="20577"/>
          <ac:spMkLst>
            <pc:docMk/>
            <pc:sldMk cId="750195763" sldId="312"/>
            <ac:spMk id="2" creationId="{77F54D28-F2E9-291B-153C-B89DB671AFDF}"/>
          </ac:spMkLst>
        </pc:spChg>
      </pc:sldChg>
      <pc:sldChg chg="add">
        <pc:chgData name="Grace Filmont" userId="8a95ebd4-9915-4028-9989-2e945ee263fe" providerId="ADAL" clId="{713BDD2A-A4E6-4AD4-8460-3493B87D4FB8}" dt="2026-03-11T18:45:38.791" v="99"/>
        <pc:sldMkLst>
          <pc:docMk/>
          <pc:sldMk cId="207860808" sldId="313"/>
        </pc:sldMkLst>
      </pc:sldChg>
      <pc:sldChg chg="add">
        <pc:chgData name="Grace Filmont" userId="8a95ebd4-9915-4028-9989-2e945ee263fe" providerId="ADAL" clId="{713BDD2A-A4E6-4AD4-8460-3493B87D4FB8}" dt="2026-03-11T18:45:38.791" v="99"/>
        <pc:sldMkLst>
          <pc:docMk/>
          <pc:sldMk cId="3350021136" sldId="314"/>
        </pc:sldMkLst>
      </pc:sldChg>
      <pc:sldChg chg="add">
        <pc:chgData name="Grace Filmont" userId="8a95ebd4-9915-4028-9989-2e945ee263fe" providerId="ADAL" clId="{713BDD2A-A4E6-4AD4-8460-3493B87D4FB8}" dt="2026-03-11T18:45:38.791" v="99"/>
        <pc:sldMkLst>
          <pc:docMk/>
          <pc:sldMk cId="49653768" sldId="315"/>
        </pc:sldMkLst>
      </pc:sldChg>
      <pc:sldChg chg="add">
        <pc:chgData name="Grace Filmont" userId="8a95ebd4-9915-4028-9989-2e945ee263fe" providerId="ADAL" clId="{713BDD2A-A4E6-4AD4-8460-3493B87D4FB8}" dt="2026-03-11T18:45:38.791" v="99"/>
        <pc:sldMkLst>
          <pc:docMk/>
          <pc:sldMk cId="138407900" sldId="316"/>
        </pc:sldMkLst>
      </pc:sldChg>
      <pc:sldChg chg="add">
        <pc:chgData name="Grace Filmont" userId="8a95ebd4-9915-4028-9989-2e945ee263fe" providerId="ADAL" clId="{713BDD2A-A4E6-4AD4-8460-3493B87D4FB8}" dt="2026-03-11T18:45:38.791" v="99"/>
        <pc:sldMkLst>
          <pc:docMk/>
          <pc:sldMk cId="429153758" sldId="317"/>
        </pc:sldMkLst>
      </pc:sldChg>
      <pc:sldChg chg="add">
        <pc:chgData name="Grace Filmont" userId="8a95ebd4-9915-4028-9989-2e945ee263fe" providerId="ADAL" clId="{713BDD2A-A4E6-4AD4-8460-3493B87D4FB8}" dt="2026-03-11T18:45:38.791" v="99"/>
        <pc:sldMkLst>
          <pc:docMk/>
          <pc:sldMk cId="1664307939" sldId="318"/>
        </pc:sldMkLst>
      </pc:sldChg>
      <pc:sldChg chg="add">
        <pc:chgData name="Grace Filmont" userId="8a95ebd4-9915-4028-9989-2e945ee263fe" providerId="ADAL" clId="{713BDD2A-A4E6-4AD4-8460-3493B87D4FB8}" dt="2026-03-11T18:45:38.791" v="99"/>
        <pc:sldMkLst>
          <pc:docMk/>
          <pc:sldMk cId="595930998" sldId="319"/>
        </pc:sldMkLst>
      </pc:sldChg>
      <pc:sldChg chg="add">
        <pc:chgData name="Grace Filmont" userId="8a95ebd4-9915-4028-9989-2e945ee263fe" providerId="ADAL" clId="{713BDD2A-A4E6-4AD4-8460-3493B87D4FB8}" dt="2026-03-11T18:45:38.791" v="99"/>
        <pc:sldMkLst>
          <pc:docMk/>
          <pc:sldMk cId="3654212266" sldId="320"/>
        </pc:sldMkLst>
      </pc:sldChg>
      <pc:sldChg chg="add">
        <pc:chgData name="Grace Filmont" userId="8a95ebd4-9915-4028-9989-2e945ee263fe" providerId="ADAL" clId="{713BDD2A-A4E6-4AD4-8460-3493B87D4FB8}" dt="2026-03-11T18:45:38.791" v="99"/>
        <pc:sldMkLst>
          <pc:docMk/>
          <pc:sldMk cId="59318616" sldId="321"/>
        </pc:sldMkLst>
      </pc:sldChg>
      <pc:sldChg chg="add">
        <pc:chgData name="Grace Filmont" userId="8a95ebd4-9915-4028-9989-2e945ee263fe" providerId="ADAL" clId="{713BDD2A-A4E6-4AD4-8460-3493B87D4FB8}" dt="2026-03-11T18:45:38.791" v="99"/>
        <pc:sldMkLst>
          <pc:docMk/>
          <pc:sldMk cId="2572415612" sldId="322"/>
        </pc:sldMkLst>
      </pc:sldChg>
      <pc:sldChg chg="add">
        <pc:chgData name="Grace Filmont" userId="8a95ebd4-9915-4028-9989-2e945ee263fe" providerId="ADAL" clId="{713BDD2A-A4E6-4AD4-8460-3493B87D4FB8}" dt="2026-03-11T18:45:38.791" v="99"/>
        <pc:sldMkLst>
          <pc:docMk/>
          <pc:sldMk cId="1224435696" sldId="323"/>
        </pc:sldMkLst>
      </pc:sldChg>
      <pc:sldChg chg="add">
        <pc:chgData name="Grace Filmont" userId="8a95ebd4-9915-4028-9989-2e945ee263fe" providerId="ADAL" clId="{713BDD2A-A4E6-4AD4-8460-3493B87D4FB8}" dt="2026-03-11T18:45:38.791" v="99"/>
        <pc:sldMkLst>
          <pc:docMk/>
          <pc:sldMk cId="3194305354" sldId="324"/>
        </pc:sldMkLst>
      </pc:sldChg>
      <pc:sldChg chg="add">
        <pc:chgData name="Grace Filmont" userId="8a95ebd4-9915-4028-9989-2e945ee263fe" providerId="ADAL" clId="{713BDD2A-A4E6-4AD4-8460-3493B87D4FB8}" dt="2026-03-11T18:45:38.791" v="99"/>
        <pc:sldMkLst>
          <pc:docMk/>
          <pc:sldMk cId="303595587" sldId="325"/>
        </pc:sldMkLst>
      </pc:sldChg>
      <pc:sldChg chg="add ord">
        <pc:chgData name="Grace Filmont" userId="8a95ebd4-9915-4028-9989-2e945ee263fe" providerId="ADAL" clId="{713BDD2A-A4E6-4AD4-8460-3493B87D4FB8}" dt="2026-03-11T18:47:41.766" v="118" actId="20578"/>
        <pc:sldMkLst>
          <pc:docMk/>
          <pc:sldMk cId="3250634998" sldId="326"/>
        </pc:sldMkLst>
      </pc:sldChg>
      <pc:sldChg chg="add">
        <pc:chgData name="Grace Filmont" userId="8a95ebd4-9915-4028-9989-2e945ee263fe" providerId="ADAL" clId="{713BDD2A-A4E6-4AD4-8460-3493B87D4FB8}" dt="2026-03-11T18:45:38.791" v="99"/>
        <pc:sldMkLst>
          <pc:docMk/>
          <pc:sldMk cId="1709848620" sldId="327"/>
        </pc:sldMkLst>
      </pc:sldChg>
      <pc:sldChg chg="modSp add mod modCm">
        <pc:chgData name="Grace Filmont" userId="8a95ebd4-9915-4028-9989-2e945ee263fe" providerId="ADAL" clId="{713BDD2A-A4E6-4AD4-8460-3493B87D4FB8}" dt="2026-03-12T18:53:11.660" v="233"/>
        <pc:sldMkLst>
          <pc:docMk/>
          <pc:sldMk cId="2968525341" sldId="328"/>
        </pc:sldMkLst>
        <pc:spChg chg="mod">
          <ac:chgData name="Grace Filmont" userId="8a95ebd4-9915-4028-9989-2e945ee263fe" providerId="ADAL" clId="{713BDD2A-A4E6-4AD4-8460-3493B87D4FB8}" dt="2026-03-12T18:53:11.660" v="233"/>
          <ac:spMkLst>
            <pc:docMk/>
            <pc:sldMk cId="2968525341" sldId="328"/>
            <ac:spMk id="3" creationId="{BEEDE03F-9093-5164-9BF7-D9081AF10823}"/>
          </ac:spMkLst>
        </pc:spChg>
        <pc:extLst>
          <p:ext xmlns:p="http://schemas.openxmlformats.org/presentationml/2006/main" uri="{D6D511B9-2390-475A-947B-AFAB55BFBCF1}">
            <pc226:cmChg xmlns:pc226="http://schemas.microsoft.com/office/powerpoint/2022/06/main/command" chg="mod">
              <pc226:chgData name="Grace Filmont" userId="8a95ebd4-9915-4028-9989-2e945ee263fe" providerId="ADAL" clId="{713BDD2A-A4E6-4AD4-8460-3493B87D4FB8}" dt="2026-03-11T18:48:16.741" v="136" actId="20577"/>
              <pc2:cmMkLst xmlns:pc2="http://schemas.microsoft.com/office/powerpoint/2019/9/main/command">
                <pc:docMk/>
                <pc:sldMk cId="2968525341" sldId="328"/>
                <pc2:cmMk id="{58B4E4CE-CD71-472C-BDBA-B1D1ECC4D4AC}"/>
              </pc2:cmMkLst>
            </pc226:cmChg>
          </p:ext>
        </pc:extLst>
      </pc:sldChg>
      <pc:sldChg chg="add modTransition">
        <pc:chgData name="Grace Filmont" userId="8a95ebd4-9915-4028-9989-2e945ee263fe" providerId="ADAL" clId="{713BDD2A-A4E6-4AD4-8460-3493B87D4FB8}" dt="2026-03-09T17:28:05.840" v="86"/>
        <pc:sldMkLst>
          <pc:docMk/>
          <pc:sldMk cId="2758732680" sldId="1394"/>
        </pc:sldMkLst>
      </pc:sldChg>
      <pc:sldChg chg="add modTransition">
        <pc:chgData name="Grace Filmont" userId="8a95ebd4-9915-4028-9989-2e945ee263fe" providerId="ADAL" clId="{713BDD2A-A4E6-4AD4-8460-3493B87D4FB8}" dt="2026-03-09T17:28:05.840" v="86"/>
        <pc:sldMkLst>
          <pc:docMk/>
          <pc:sldMk cId="3374092157" sldId="1422"/>
        </pc:sldMkLst>
      </pc:sldChg>
      <pc:sldChg chg="add modTransition">
        <pc:chgData name="Grace Filmont" userId="8a95ebd4-9915-4028-9989-2e945ee263fe" providerId="ADAL" clId="{713BDD2A-A4E6-4AD4-8460-3493B87D4FB8}" dt="2026-03-09T17:28:05.840" v="86"/>
        <pc:sldMkLst>
          <pc:docMk/>
          <pc:sldMk cId="2165321029" sldId="1423"/>
        </pc:sldMkLst>
      </pc:sldChg>
      <pc:sldChg chg="modSp add mod modTransition">
        <pc:chgData name="Grace Filmont" userId="8a95ebd4-9915-4028-9989-2e945ee263fe" providerId="ADAL" clId="{713BDD2A-A4E6-4AD4-8460-3493B87D4FB8}" dt="2026-03-09T17:28:05.849" v="87" actId="27636"/>
        <pc:sldMkLst>
          <pc:docMk/>
          <pc:sldMk cId="171220738" sldId="1424"/>
        </pc:sldMkLst>
        <pc:spChg chg="mod">
          <ac:chgData name="Grace Filmont" userId="8a95ebd4-9915-4028-9989-2e945ee263fe" providerId="ADAL" clId="{713BDD2A-A4E6-4AD4-8460-3493B87D4FB8}" dt="2026-03-09T17:28:05.849" v="87" actId="27636"/>
          <ac:spMkLst>
            <pc:docMk/>
            <pc:sldMk cId="171220738" sldId="1424"/>
            <ac:spMk id="2" creationId="{58DC85F8-8498-8643-93BE-8A1DF32FBA76}"/>
          </ac:spMkLst>
        </pc:spChg>
      </pc:sldChg>
      <pc:sldChg chg="add modTransition">
        <pc:chgData name="Grace Filmont" userId="8a95ebd4-9915-4028-9989-2e945ee263fe" providerId="ADAL" clId="{713BDD2A-A4E6-4AD4-8460-3493B87D4FB8}" dt="2026-03-09T17:28:05.840" v="86"/>
        <pc:sldMkLst>
          <pc:docMk/>
          <pc:sldMk cId="104938315" sldId="1973"/>
        </pc:sldMkLst>
      </pc:sldChg>
      <pc:sldChg chg="add modTransition">
        <pc:chgData name="Grace Filmont" userId="8a95ebd4-9915-4028-9989-2e945ee263fe" providerId="ADAL" clId="{713BDD2A-A4E6-4AD4-8460-3493B87D4FB8}" dt="2026-03-09T17:28:05.840" v="86"/>
        <pc:sldMkLst>
          <pc:docMk/>
          <pc:sldMk cId="529756196" sldId="1990"/>
        </pc:sldMkLst>
      </pc:sldChg>
      <pc:sldChg chg="add modTransition">
        <pc:chgData name="Grace Filmont" userId="8a95ebd4-9915-4028-9989-2e945ee263fe" providerId="ADAL" clId="{713BDD2A-A4E6-4AD4-8460-3493B87D4FB8}" dt="2026-03-09T17:28:05.840" v="86"/>
        <pc:sldMkLst>
          <pc:docMk/>
          <pc:sldMk cId="3734850260" sldId="2005"/>
        </pc:sldMkLst>
      </pc:sldChg>
      <pc:sldChg chg="add modTransition">
        <pc:chgData name="Grace Filmont" userId="8a95ebd4-9915-4028-9989-2e945ee263fe" providerId="ADAL" clId="{713BDD2A-A4E6-4AD4-8460-3493B87D4FB8}" dt="2026-03-09T17:28:05.840" v="86"/>
        <pc:sldMkLst>
          <pc:docMk/>
          <pc:sldMk cId="224845285" sldId="2037"/>
        </pc:sldMkLst>
      </pc:sldChg>
      <pc:sldChg chg="add">
        <pc:chgData name="Grace Filmont" userId="8a95ebd4-9915-4028-9989-2e945ee263fe" providerId="ADAL" clId="{713BDD2A-A4E6-4AD4-8460-3493B87D4FB8}" dt="2026-03-11T18:45:38.791" v="99"/>
        <pc:sldMkLst>
          <pc:docMk/>
          <pc:sldMk cId="3231062129" sldId="2145705828"/>
        </pc:sldMkLst>
      </pc:sldChg>
      <pc:sldChg chg="modSp add mod modNotesTx">
        <pc:chgData name="Grace Filmont" userId="8a95ebd4-9915-4028-9989-2e945ee263fe" providerId="ADAL" clId="{713BDD2A-A4E6-4AD4-8460-3493B87D4FB8}" dt="2026-03-11T18:54:31.593" v="230"/>
        <pc:sldMkLst>
          <pc:docMk/>
          <pc:sldMk cId="1381517405" sldId="2145705829"/>
        </pc:sldMkLst>
        <pc:spChg chg="mod">
          <ac:chgData name="Grace Filmont" userId="8a95ebd4-9915-4028-9989-2e945ee263fe" providerId="ADAL" clId="{713BDD2A-A4E6-4AD4-8460-3493B87D4FB8}" dt="2026-03-11T18:54:31.593" v="230"/>
          <ac:spMkLst>
            <pc:docMk/>
            <pc:sldMk cId="1381517405" sldId="2145705829"/>
            <ac:spMk id="3" creationId="{93DC60C1-D9CE-7F2D-9626-14FB9B6F03EA}"/>
          </ac:spMkLst>
        </pc:spChg>
      </pc:sldChg>
      <pc:sldChg chg="add ord">
        <pc:chgData name="Grace Filmont" userId="8a95ebd4-9915-4028-9989-2e945ee263fe" providerId="ADAL" clId="{713BDD2A-A4E6-4AD4-8460-3493B87D4FB8}" dt="2026-03-11T18:47:54.026" v="123"/>
        <pc:sldMkLst>
          <pc:docMk/>
          <pc:sldMk cId="906435878" sldId="2145705830"/>
        </pc:sldMkLst>
      </pc:sldChg>
      <pc:sldMasterChg chg="modTransition modSldLayout">
        <pc:chgData name="Grace Filmont" userId="8a95ebd4-9915-4028-9989-2e945ee263fe" providerId="ADAL" clId="{713BDD2A-A4E6-4AD4-8460-3493B87D4FB8}" dt="2026-03-09T17:28:05.840" v="86"/>
        <pc:sldMasterMkLst>
          <pc:docMk/>
          <pc:sldMasterMk cId="1798451140" sldId="2147483672"/>
        </pc:sldMasterMkLst>
        <pc:sldLayoutChg chg="modTransition">
          <pc:chgData name="Grace Filmont" userId="8a95ebd4-9915-4028-9989-2e945ee263fe" providerId="ADAL" clId="{713BDD2A-A4E6-4AD4-8460-3493B87D4FB8}" dt="2026-03-09T17:28:05.840" v="86"/>
          <pc:sldLayoutMkLst>
            <pc:docMk/>
            <pc:sldMasterMk cId="1798451140" sldId="2147483672"/>
            <pc:sldLayoutMk cId="2261289147" sldId="2147483673"/>
          </pc:sldLayoutMkLst>
        </pc:sldLayoutChg>
        <pc:sldLayoutChg chg="modTransition">
          <pc:chgData name="Grace Filmont" userId="8a95ebd4-9915-4028-9989-2e945ee263fe" providerId="ADAL" clId="{713BDD2A-A4E6-4AD4-8460-3493B87D4FB8}" dt="2026-03-09T17:28:05.840" v="86"/>
          <pc:sldLayoutMkLst>
            <pc:docMk/>
            <pc:sldMasterMk cId="1798451140" sldId="2147483672"/>
            <pc:sldLayoutMk cId="154434386" sldId="2147483674"/>
          </pc:sldLayoutMkLst>
        </pc:sldLayoutChg>
        <pc:sldLayoutChg chg="modTransition">
          <pc:chgData name="Grace Filmont" userId="8a95ebd4-9915-4028-9989-2e945ee263fe" providerId="ADAL" clId="{713BDD2A-A4E6-4AD4-8460-3493B87D4FB8}" dt="2026-03-09T17:28:05.840" v="86"/>
          <pc:sldLayoutMkLst>
            <pc:docMk/>
            <pc:sldMasterMk cId="1798451140" sldId="2147483672"/>
            <pc:sldLayoutMk cId="1000287505" sldId="2147483675"/>
          </pc:sldLayoutMkLst>
        </pc:sldLayoutChg>
        <pc:sldLayoutChg chg="modTransition">
          <pc:chgData name="Grace Filmont" userId="8a95ebd4-9915-4028-9989-2e945ee263fe" providerId="ADAL" clId="{713BDD2A-A4E6-4AD4-8460-3493B87D4FB8}" dt="2026-03-09T17:28:05.840" v="86"/>
          <pc:sldLayoutMkLst>
            <pc:docMk/>
            <pc:sldMasterMk cId="1798451140" sldId="2147483672"/>
            <pc:sldLayoutMk cId="85426758" sldId="2147483676"/>
          </pc:sldLayoutMkLst>
        </pc:sldLayoutChg>
        <pc:sldLayoutChg chg="modTransition">
          <pc:chgData name="Grace Filmont" userId="8a95ebd4-9915-4028-9989-2e945ee263fe" providerId="ADAL" clId="{713BDD2A-A4E6-4AD4-8460-3493B87D4FB8}" dt="2026-03-09T17:28:05.840" v="86"/>
          <pc:sldLayoutMkLst>
            <pc:docMk/>
            <pc:sldMasterMk cId="1798451140" sldId="2147483672"/>
            <pc:sldLayoutMk cId="203936678" sldId="2147483677"/>
          </pc:sldLayoutMkLst>
        </pc:sldLayoutChg>
        <pc:sldLayoutChg chg="modTransition">
          <pc:chgData name="Grace Filmont" userId="8a95ebd4-9915-4028-9989-2e945ee263fe" providerId="ADAL" clId="{713BDD2A-A4E6-4AD4-8460-3493B87D4FB8}" dt="2026-03-09T17:28:05.840" v="86"/>
          <pc:sldLayoutMkLst>
            <pc:docMk/>
            <pc:sldMasterMk cId="1798451140" sldId="2147483672"/>
            <pc:sldLayoutMk cId="2336128286" sldId="2147483678"/>
          </pc:sldLayoutMkLst>
        </pc:sldLayoutChg>
        <pc:sldLayoutChg chg="modTransition">
          <pc:chgData name="Grace Filmont" userId="8a95ebd4-9915-4028-9989-2e945ee263fe" providerId="ADAL" clId="{713BDD2A-A4E6-4AD4-8460-3493B87D4FB8}" dt="2026-03-09T17:28:05.840" v="86"/>
          <pc:sldLayoutMkLst>
            <pc:docMk/>
            <pc:sldMasterMk cId="1798451140" sldId="2147483672"/>
            <pc:sldLayoutMk cId="539501801" sldId="2147483679"/>
          </pc:sldLayoutMkLst>
        </pc:sldLayoutChg>
        <pc:sldLayoutChg chg="modTransition">
          <pc:chgData name="Grace Filmont" userId="8a95ebd4-9915-4028-9989-2e945ee263fe" providerId="ADAL" clId="{713BDD2A-A4E6-4AD4-8460-3493B87D4FB8}" dt="2026-03-09T17:28:05.840" v="86"/>
          <pc:sldLayoutMkLst>
            <pc:docMk/>
            <pc:sldMasterMk cId="1798451140" sldId="2147483672"/>
            <pc:sldLayoutMk cId="3957134756" sldId="2147483680"/>
          </pc:sldLayoutMkLst>
        </pc:sldLayoutChg>
        <pc:sldLayoutChg chg="modTransition">
          <pc:chgData name="Grace Filmont" userId="8a95ebd4-9915-4028-9989-2e945ee263fe" providerId="ADAL" clId="{713BDD2A-A4E6-4AD4-8460-3493B87D4FB8}" dt="2026-03-09T17:28:05.840" v="86"/>
          <pc:sldLayoutMkLst>
            <pc:docMk/>
            <pc:sldMasterMk cId="1798451140" sldId="2147483672"/>
            <pc:sldLayoutMk cId="2408180730" sldId="2147483681"/>
          </pc:sldLayoutMkLst>
        </pc:sldLayoutChg>
        <pc:sldLayoutChg chg="modTransition">
          <pc:chgData name="Grace Filmont" userId="8a95ebd4-9915-4028-9989-2e945ee263fe" providerId="ADAL" clId="{713BDD2A-A4E6-4AD4-8460-3493B87D4FB8}" dt="2026-03-09T17:28:05.840" v="86"/>
          <pc:sldLayoutMkLst>
            <pc:docMk/>
            <pc:sldMasterMk cId="1798451140" sldId="2147483672"/>
            <pc:sldLayoutMk cId="3455408284" sldId="2147483682"/>
          </pc:sldLayoutMkLst>
        </pc:sldLayoutChg>
        <pc:sldLayoutChg chg="modTransition">
          <pc:chgData name="Grace Filmont" userId="8a95ebd4-9915-4028-9989-2e945ee263fe" providerId="ADAL" clId="{713BDD2A-A4E6-4AD4-8460-3493B87D4FB8}" dt="2026-03-09T17:28:05.840" v="86"/>
          <pc:sldLayoutMkLst>
            <pc:docMk/>
            <pc:sldMasterMk cId="1798451140" sldId="2147483672"/>
            <pc:sldLayoutMk cId="546464978" sldId="2147483683"/>
          </pc:sldLayoutMkLst>
        </pc:sldLayoutChg>
      </pc:sldMasterChg>
      <pc:sldMasterChg chg="modTransition modSldLayout">
        <pc:chgData name="Grace Filmont" userId="8a95ebd4-9915-4028-9989-2e945ee263fe" providerId="ADAL" clId="{713BDD2A-A4E6-4AD4-8460-3493B87D4FB8}" dt="2026-03-09T17:28:05.840" v="86"/>
        <pc:sldMasterMkLst>
          <pc:docMk/>
          <pc:sldMasterMk cId="500267859" sldId="2147483696"/>
        </pc:sldMasterMkLst>
        <pc:sldLayoutChg chg="modTransition">
          <pc:chgData name="Grace Filmont" userId="8a95ebd4-9915-4028-9989-2e945ee263fe" providerId="ADAL" clId="{713BDD2A-A4E6-4AD4-8460-3493B87D4FB8}" dt="2026-03-09T17:28:05.840" v="86"/>
          <pc:sldLayoutMkLst>
            <pc:docMk/>
            <pc:sldMasterMk cId="500267859" sldId="2147483696"/>
            <pc:sldLayoutMk cId="1296396935" sldId="2147483697"/>
          </pc:sldLayoutMkLst>
        </pc:sldLayoutChg>
        <pc:sldLayoutChg chg="modTransition">
          <pc:chgData name="Grace Filmont" userId="8a95ebd4-9915-4028-9989-2e945ee263fe" providerId="ADAL" clId="{713BDD2A-A4E6-4AD4-8460-3493B87D4FB8}" dt="2026-03-09T17:28:05.840" v="86"/>
          <pc:sldLayoutMkLst>
            <pc:docMk/>
            <pc:sldMasterMk cId="500267859" sldId="2147483696"/>
            <pc:sldLayoutMk cId="3082510630" sldId="2147483698"/>
          </pc:sldLayoutMkLst>
        </pc:sldLayoutChg>
        <pc:sldLayoutChg chg="modTransition">
          <pc:chgData name="Grace Filmont" userId="8a95ebd4-9915-4028-9989-2e945ee263fe" providerId="ADAL" clId="{713BDD2A-A4E6-4AD4-8460-3493B87D4FB8}" dt="2026-03-09T17:28:05.840" v="86"/>
          <pc:sldLayoutMkLst>
            <pc:docMk/>
            <pc:sldMasterMk cId="500267859" sldId="2147483696"/>
            <pc:sldLayoutMk cId="2980071213" sldId="2147483699"/>
          </pc:sldLayoutMkLst>
        </pc:sldLayoutChg>
        <pc:sldLayoutChg chg="modTransition">
          <pc:chgData name="Grace Filmont" userId="8a95ebd4-9915-4028-9989-2e945ee263fe" providerId="ADAL" clId="{713BDD2A-A4E6-4AD4-8460-3493B87D4FB8}" dt="2026-03-09T17:28:05.840" v="86"/>
          <pc:sldLayoutMkLst>
            <pc:docMk/>
            <pc:sldMasterMk cId="500267859" sldId="2147483696"/>
            <pc:sldLayoutMk cId="1850628838" sldId="2147483700"/>
          </pc:sldLayoutMkLst>
        </pc:sldLayoutChg>
        <pc:sldLayoutChg chg="modTransition">
          <pc:chgData name="Grace Filmont" userId="8a95ebd4-9915-4028-9989-2e945ee263fe" providerId="ADAL" clId="{713BDD2A-A4E6-4AD4-8460-3493B87D4FB8}" dt="2026-03-09T17:28:05.840" v="86"/>
          <pc:sldLayoutMkLst>
            <pc:docMk/>
            <pc:sldMasterMk cId="500267859" sldId="2147483696"/>
            <pc:sldLayoutMk cId="2135377889" sldId="2147483701"/>
          </pc:sldLayoutMkLst>
        </pc:sldLayoutChg>
        <pc:sldLayoutChg chg="modTransition">
          <pc:chgData name="Grace Filmont" userId="8a95ebd4-9915-4028-9989-2e945ee263fe" providerId="ADAL" clId="{713BDD2A-A4E6-4AD4-8460-3493B87D4FB8}" dt="2026-03-09T17:28:05.840" v="86"/>
          <pc:sldLayoutMkLst>
            <pc:docMk/>
            <pc:sldMasterMk cId="500267859" sldId="2147483696"/>
            <pc:sldLayoutMk cId="1468841084" sldId="2147483702"/>
          </pc:sldLayoutMkLst>
        </pc:sldLayoutChg>
        <pc:sldLayoutChg chg="modTransition">
          <pc:chgData name="Grace Filmont" userId="8a95ebd4-9915-4028-9989-2e945ee263fe" providerId="ADAL" clId="{713BDD2A-A4E6-4AD4-8460-3493B87D4FB8}" dt="2026-03-09T17:28:05.840" v="86"/>
          <pc:sldLayoutMkLst>
            <pc:docMk/>
            <pc:sldMasterMk cId="500267859" sldId="2147483696"/>
            <pc:sldLayoutMk cId="2090783291" sldId="2147483703"/>
          </pc:sldLayoutMkLst>
        </pc:sldLayoutChg>
        <pc:sldLayoutChg chg="modTransition">
          <pc:chgData name="Grace Filmont" userId="8a95ebd4-9915-4028-9989-2e945ee263fe" providerId="ADAL" clId="{713BDD2A-A4E6-4AD4-8460-3493B87D4FB8}" dt="2026-03-09T17:28:05.840" v="86"/>
          <pc:sldLayoutMkLst>
            <pc:docMk/>
            <pc:sldMasterMk cId="500267859" sldId="2147483696"/>
            <pc:sldLayoutMk cId="4197312199" sldId="2147483704"/>
          </pc:sldLayoutMkLst>
        </pc:sldLayoutChg>
        <pc:sldLayoutChg chg="modTransition">
          <pc:chgData name="Grace Filmont" userId="8a95ebd4-9915-4028-9989-2e945ee263fe" providerId="ADAL" clId="{713BDD2A-A4E6-4AD4-8460-3493B87D4FB8}" dt="2026-03-09T17:28:05.840" v="86"/>
          <pc:sldLayoutMkLst>
            <pc:docMk/>
            <pc:sldMasterMk cId="500267859" sldId="2147483696"/>
            <pc:sldLayoutMk cId="139269797" sldId="2147483705"/>
          </pc:sldLayoutMkLst>
        </pc:sldLayoutChg>
        <pc:sldLayoutChg chg="modTransition">
          <pc:chgData name="Grace Filmont" userId="8a95ebd4-9915-4028-9989-2e945ee263fe" providerId="ADAL" clId="{713BDD2A-A4E6-4AD4-8460-3493B87D4FB8}" dt="2026-03-09T17:28:05.840" v="86"/>
          <pc:sldLayoutMkLst>
            <pc:docMk/>
            <pc:sldMasterMk cId="500267859" sldId="2147483696"/>
            <pc:sldLayoutMk cId="272312423" sldId="2147483706"/>
          </pc:sldLayoutMkLst>
        </pc:sldLayoutChg>
        <pc:sldLayoutChg chg="modTransition">
          <pc:chgData name="Grace Filmont" userId="8a95ebd4-9915-4028-9989-2e945ee263fe" providerId="ADAL" clId="{713BDD2A-A4E6-4AD4-8460-3493B87D4FB8}" dt="2026-03-09T17:28:05.840" v="86"/>
          <pc:sldLayoutMkLst>
            <pc:docMk/>
            <pc:sldMasterMk cId="500267859" sldId="2147483696"/>
            <pc:sldLayoutMk cId="3779944998" sldId="2147483707"/>
          </pc:sldLayoutMkLst>
        </pc:sldLayoutChg>
      </pc:sldMasterChg>
      <pc:sldMasterChg chg="modTransition modSldLayout">
        <pc:chgData name="Grace Filmont" userId="8a95ebd4-9915-4028-9989-2e945ee263fe" providerId="ADAL" clId="{713BDD2A-A4E6-4AD4-8460-3493B87D4FB8}" dt="2026-03-09T17:28:05.840" v="86"/>
        <pc:sldMasterMkLst>
          <pc:docMk/>
          <pc:sldMasterMk cId="2847166591" sldId="2147483708"/>
        </pc:sldMasterMkLst>
        <pc:sldLayoutChg chg="modTransition">
          <pc:chgData name="Grace Filmont" userId="8a95ebd4-9915-4028-9989-2e945ee263fe" providerId="ADAL" clId="{713BDD2A-A4E6-4AD4-8460-3493B87D4FB8}" dt="2026-03-09T17:28:05.840" v="86"/>
          <pc:sldLayoutMkLst>
            <pc:docMk/>
            <pc:sldMasterMk cId="2847166591" sldId="2147483708"/>
            <pc:sldLayoutMk cId="916207763" sldId="2147483709"/>
          </pc:sldLayoutMkLst>
        </pc:sldLayoutChg>
        <pc:sldLayoutChg chg="modTransition">
          <pc:chgData name="Grace Filmont" userId="8a95ebd4-9915-4028-9989-2e945ee263fe" providerId="ADAL" clId="{713BDD2A-A4E6-4AD4-8460-3493B87D4FB8}" dt="2026-03-09T17:28:05.840" v="86"/>
          <pc:sldLayoutMkLst>
            <pc:docMk/>
            <pc:sldMasterMk cId="2847166591" sldId="2147483708"/>
            <pc:sldLayoutMk cId="2061634868" sldId="2147483710"/>
          </pc:sldLayoutMkLst>
        </pc:sldLayoutChg>
        <pc:sldLayoutChg chg="modTransition">
          <pc:chgData name="Grace Filmont" userId="8a95ebd4-9915-4028-9989-2e945ee263fe" providerId="ADAL" clId="{713BDD2A-A4E6-4AD4-8460-3493B87D4FB8}" dt="2026-03-09T17:28:05.840" v="86"/>
          <pc:sldLayoutMkLst>
            <pc:docMk/>
            <pc:sldMasterMk cId="2847166591" sldId="2147483708"/>
            <pc:sldLayoutMk cId="2031729322" sldId="2147483711"/>
          </pc:sldLayoutMkLst>
        </pc:sldLayoutChg>
        <pc:sldLayoutChg chg="modTransition">
          <pc:chgData name="Grace Filmont" userId="8a95ebd4-9915-4028-9989-2e945ee263fe" providerId="ADAL" clId="{713BDD2A-A4E6-4AD4-8460-3493B87D4FB8}" dt="2026-03-09T17:28:05.840" v="86"/>
          <pc:sldLayoutMkLst>
            <pc:docMk/>
            <pc:sldMasterMk cId="2847166591" sldId="2147483708"/>
            <pc:sldLayoutMk cId="445785508" sldId="2147483712"/>
          </pc:sldLayoutMkLst>
        </pc:sldLayoutChg>
        <pc:sldLayoutChg chg="modTransition">
          <pc:chgData name="Grace Filmont" userId="8a95ebd4-9915-4028-9989-2e945ee263fe" providerId="ADAL" clId="{713BDD2A-A4E6-4AD4-8460-3493B87D4FB8}" dt="2026-03-09T17:28:05.840" v="86"/>
          <pc:sldLayoutMkLst>
            <pc:docMk/>
            <pc:sldMasterMk cId="2847166591" sldId="2147483708"/>
            <pc:sldLayoutMk cId="654553585" sldId="2147483713"/>
          </pc:sldLayoutMkLst>
        </pc:sldLayoutChg>
        <pc:sldLayoutChg chg="modTransition">
          <pc:chgData name="Grace Filmont" userId="8a95ebd4-9915-4028-9989-2e945ee263fe" providerId="ADAL" clId="{713BDD2A-A4E6-4AD4-8460-3493B87D4FB8}" dt="2026-03-09T17:28:05.840" v="86"/>
          <pc:sldLayoutMkLst>
            <pc:docMk/>
            <pc:sldMasterMk cId="2847166591" sldId="2147483708"/>
            <pc:sldLayoutMk cId="3104264041" sldId="2147483714"/>
          </pc:sldLayoutMkLst>
        </pc:sldLayoutChg>
        <pc:sldLayoutChg chg="modTransition">
          <pc:chgData name="Grace Filmont" userId="8a95ebd4-9915-4028-9989-2e945ee263fe" providerId="ADAL" clId="{713BDD2A-A4E6-4AD4-8460-3493B87D4FB8}" dt="2026-03-09T17:28:05.840" v="86"/>
          <pc:sldLayoutMkLst>
            <pc:docMk/>
            <pc:sldMasterMk cId="2847166591" sldId="2147483708"/>
            <pc:sldLayoutMk cId="717175150" sldId="2147483715"/>
          </pc:sldLayoutMkLst>
        </pc:sldLayoutChg>
        <pc:sldLayoutChg chg="modTransition">
          <pc:chgData name="Grace Filmont" userId="8a95ebd4-9915-4028-9989-2e945ee263fe" providerId="ADAL" clId="{713BDD2A-A4E6-4AD4-8460-3493B87D4FB8}" dt="2026-03-09T17:28:05.840" v="86"/>
          <pc:sldLayoutMkLst>
            <pc:docMk/>
            <pc:sldMasterMk cId="2847166591" sldId="2147483708"/>
            <pc:sldLayoutMk cId="1168613666" sldId="2147483716"/>
          </pc:sldLayoutMkLst>
        </pc:sldLayoutChg>
        <pc:sldLayoutChg chg="modTransition">
          <pc:chgData name="Grace Filmont" userId="8a95ebd4-9915-4028-9989-2e945ee263fe" providerId="ADAL" clId="{713BDD2A-A4E6-4AD4-8460-3493B87D4FB8}" dt="2026-03-09T17:28:05.840" v="86"/>
          <pc:sldLayoutMkLst>
            <pc:docMk/>
            <pc:sldMasterMk cId="2847166591" sldId="2147483708"/>
            <pc:sldLayoutMk cId="4071194321" sldId="2147483717"/>
          </pc:sldLayoutMkLst>
        </pc:sldLayoutChg>
        <pc:sldLayoutChg chg="modTransition">
          <pc:chgData name="Grace Filmont" userId="8a95ebd4-9915-4028-9989-2e945ee263fe" providerId="ADAL" clId="{713BDD2A-A4E6-4AD4-8460-3493B87D4FB8}" dt="2026-03-09T17:28:05.840" v="86"/>
          <pc:sldLayoutMkLst>
            <pc:docMk/>
            <pc:sldMasterMk cId="2847166591" sldId="2147483708"/>
            <pc:sldLayoutMk cId="3276045812" sldId="2147483718"/>
          </pc:sldLayoutMkLst>
        </pc:sldLayoutChg>
        <pc:sldLayoutChg chg="modTransition">
          <pc:chgData name="Grace Filmont" userId="8a95ebd4-9915-4028-9989-2e945ee263fe" providerId="ADAL" clId="{713BDD2A-A4E6-4AD4-8460-3493B87D4FB8}" dt="2026-03-09T17:28:05.840" v="86"/>
          <pc:sldLayoutMkLst>
            <pc:docMk/>
            <pc:sldMasterMk cId="2847166591" sldId="2147483708"/>
            <pc:sldLayoutMk cId="1583166022" sldId="2147483719"/>
          </pc:sldLayoutMkLst>
        </pc:sldLayoutChg>
      </pc:sldMasterChg>
      <pc:sldMasterChg chg="modTransition modSldLayout">
        <pc:chgData name="Grace Filmont" userId="8a95ebd4-9915-4028-9989-2e945ee263fe" providerId="ADAL" clId="{713BDD2A-A4E6-4AD4-8460-3493B87D4FB8}" dt="2026-03-09T17:28:05.840" v="86"/>
        <pc:sldMasterMkLst>
          <pc:docMk/>
          <pc:sldMasterMk cId="3027446152" sldId="2147483720"/>
        </pc:sldMasterMkLst>
        <pc:sldLayoutChg chg="modTransition">
          <pc:chgData name="Grace Filmont" userId="8a95ebd4-9915-4028-9989-2e945ee263fe" providerId="ADAL" clId="{713BDD2A-A4E6-4AD4-8460-3493B87D4FB8}" dt="2026-03-09T17:28:05.840" v="86"/>
          <pc:sldLayoutMkLst>
            <pc:docMk/>
            <pc:sldMasterMk cId="3027446152" sldId="2147483720"/>
            <pc:sldLayoutMk cId="3417560150" sldId="2147483721"/>
          </pc:sldLayoutMkLst>
        </pc:sldLayoutChg>
        <pc:sldLayoutChg chg="modTransition">
          <pc:chgData name="Grace Filmont" userId="8a95ebd4-9915-4028-9989-2e945ee263fe" providerId="ADAL" clId="{713BDD2A-A4E6-4AD4-8460-3493B87D4FB8}" dt="2026-03-09T17:28:05.840" v="86"/>
          <pc:sldLayoutMkLst>
            <pc:docMk/>
            <pc:sldMasterMk cId="3027446152" sldId="2147483720"/>
            <pc:sldLayoutMk cId="937659023" sldId="2147483722"/>
          </pc:sldLayoutMkLst>
        </pc:sldLayoutChg>
        <pc:sldLayoutChg chg="modTransition">
          <pc:chgData name="Grace Filmont" userId="8a95ebd4-9915-4028-9989-2e945ee263fe" providerId="ADAL" clId="{713BDD2A-A4E6-4AD4-8460-3493B87D4FB8}" dt="2026-03-09T17:28:05.840" v="86"/>
          <pc:sldLayoutMkLst>
            <pc:docMk/>
            <pc:sldMasterMk cId="3027446152" sldId="2147483720"/>
            <pc:sldLayoutMk cId="4116924626" sldId="2147483723"/>
          </pc:sldLayoutMkLst>
        </pc:sldLayoutChg>
        <pc:sldLayoutChg chg="modTransition">
          <pc:chgData name="Grace Filmont" userId="8a95ebd4-9915-4028-9989-2e945ee263fe" providerId="ADAL" clId="{713BDD2A-A4E6-4AD4-8460-3493B87D4FB8}" dt="2026-03-09T17:28:05.840" v="86"/>
          <pc:sldLayoutMkLst>
            <pc:docMk/>
            <pc:sldMasterMk cId="3027446152" sldId="2147483720"/>
            <pc:sldLayoutMk cId="3075045100" sldId="2147483724"/>
          </pc:sldLayoutMkLst>
        </pc:sldLayoutChg>
        <pc:sldLayoutChg chg="modTransition">
          <pc:chgData name="Grace Filmont" userId="8a95ebd4-9915-4028-9989-2e945ee263fe" providerId="ADAL" clId="{713BDD2A-A4E6-4AD4-8460-3493B87D4FB8}" dt="2026-03-09T17:28:05.840" v="86"/>
          <pc:sldLayoutMkLst>
            <pc:docMk/>
            <pc:sldMasterMk cId="3027446152" sldId="2147483720"/>
            <pc:sldLayoutMk cId="1425179558" sldId="2147483725"/>
          </pc:sldLayoutMkLst>
        </pc:sldLayoutChg>
        <pc:sldLayoutChg chg="modTransition">
          <pc:chgData name="Grace Filmont" userId="8a95ebd4-9915-4028-9989-2e945ee263fe" providerId="ADAL" clId="{713BDD2A-A4E6-4AD4-8460-3493B87D4FB8}" dt="2026-03-09T17:28:05.840" v="86"/>
          <pc:sldLayoutMkLst>
            <pc:docMk/>
            <pc:sldMasterMk cId="3027446152" sldId="2147483720"/>
            <pc:sldLayoutMk cId="426743921" sldId="2147483726"/>
          </pc:sldLayoutMkLst>
        </pc:sldLayoutChg>
        <pc:sldLayoutChg chg="modTransition">
          <pc:chgData name="Grace Filmont" userId="8a95ebd4-9915-4028-9989-2e945ee263fe" providerId="ADAL" clId="{713BDD2A-A4E6-4AD4-8460-3493B87D4FB8}" dt="2026-03-09T17:28:05.840" v="86"/>
          <pc:sldLayoutMkLst>
            <pc:docMk/>
            <pc:sldMasterMk cId="3027446152" sldId="2147483720"/>
            <pc:sldLayoutMk cId="742289420" sldId="2147483727"/>
          </pc:sldLayoutMkLst>
        </pc:sldLayoutChg>
        <pc:sldLayoutChg chg="modTransition">
          <pc:chgData name="Grace Filmont" userId="8a95ebd4-9915-4028-9989-2e945ee263fe" providerId="ADAL" clId="{713BDD2A-A4E6-4AD4-8460-3493B87D4FB8}" dt="2026-03-09T17:28:05.840" v="86"/>
          <pc:sldLayoutMkLst>
            <pc:docMk/>
            <pc:sldMasterMk cId="3027446152" sldId="2147483720"/>
            <pc:sldLayoutMk cId="2789390994" sldId="2147483728"/>
          </pc:sldLayoutMkLst>
        </pc:sldLayoutChg>
        <pc:sldLayoutChg chg="modTransition">
          <pc:chgData name="Grace Filmont" userId="8a95ebd4-9915-4028-9989-2e945ee263fe" providerId="ADAL" clId="{713BDD2A-A4E6-4AD4-8460-3493B87D4FB8}" dt="2026-03-09T17:28:05.840" v="86"/>
          <pc:sldLayoutMkLst>
            <pc:docMk/>
            <pc:sldMasterMk cId="3027446152" sldId="2147483720"/>
            <pc:sldLayoutMk cId="391260811" sldId="2147483729"/>
          </pc:sldLayoutMkLst>
        </pc:sldLayoutChg>
      </pc:sldMasterChg>
    </pc:docChg>
  </pc:docChgLst>
  <pc:docChgLst>
    <pc:chgData name="Grace Filmont" userId="S::gfilmont@brizaga.com::8a95ebd4-9915-4028-9989-2e945ee263fe" providerId="AD" clId="Web-{BB43BBD9-63B1-AD4D-1E12-0D6DEBF9EF09}"/>
    <pc:docChg chg="modSld">
      <pc:chgData name="Grace Filmont" userId="S::gfilmont@brizaga.com::8a95ebd4-9915-4028-9989-2e945ee263fe" providerId="AD" clId="Web-{BB43BBD9-63B1-AD4D-1E12-0D6DEBF9EF09}" dt="2026-03-11T18:44:10.460" v="0"/>
      <pc:docMkLst>
        <pc:docMk/>
      </pc:docMkLst>
      <pc:sldChg chg="mod modShow">
        <pc:chgData name="Grace Filmont" userId="S::gfilmont@brizaga.com::8a95ebd4-9915-4028-9989-2e945ee263fe" providerId="AD" clId="Web-{BB43BBD9-63B1-AD4D-1E12-0D6DEBF9EF09}" dt="2026-03-11T18:44:10.460" v="0"/>
        <pc:sldMkLst>
          <pc:docMk/>
          <pc:sldMk cId="3374092157" sldId="1422"/>
        </pc:sldMkLst>
      </pc:sldChg>
    </pc:docChg>
  </pc:docChgLst>
  <pc:docChgLst>
    <pc:chgData name="Grace Filmont" userId="S::gfilmont@brizaga.com::8a95ebd4-9915-4028-9989-2e945ee263fe" providerId="AD" clId="Web-{AFCB9070-D7BB-0812-2DF6-90F32448EA22}"/>
    <pc:docChg chg="delSld modSld">
      <pc:chgData name="Grace Filmont" userId="S::gfilmont@brizaga.com::8a95ebd4-9915-4028-9989-2e945ee263fe" providerId="AD" clId="Web-{AFCB9070-D7BB-0812-2DF6-90F32448EA22}" dt="2026-03-13T14:26:55.229" v="11"/>
      <pc:docMkLst>
        <pc:docMk/>
      </pc:docMkLst>
      <pc:sldChg chg="del">
        <pc:chgData name="Grace Filmont" userId="S::gfilmont@brizaga.com::8a95ebd4-9915-4028-9989-2e945ee263fe" providerId="AD" clId="Web-{AFCB9070-D7BB-0812-2DF6-90F32448EA22}" dt="2026-03-13T14:26:53.729" v="8"/>
        <pc:sldMkLst>
          <pc:docMk/>
          <pc:sldMk cId="3031919559" sldId="282"/>
        </pc:sldMkLst>
      </pc:sldChg>
      <pc:sldChg chg="del">
        <pc:chgData name="Grace Filmont" userId="S::gfilmont@brizaga.com::8a95ebd4-9915-4028-9989-2e945ee263fe" providerId="AD" clId="Web-{AFCB9070-D7BB-0812-2DF6-90F32448EA22}" dt="2026-03-13T14:26:55.229" v="11"/>
        <pc:sldMkLst>
          <pc:docMk/>
          <pc:sldMk cId="3274346975" sldId="285"/>
        </pc:sldMkLst>
      </pc:sldChg>
      <pc:sldChg chg="del">
        <pc:chgData name="Grace Filmont" userId="S::gfilmont@brizaga.com::8a95ebd4-9915-4028-9989-2e945ee263fe" providerId="AD" clId="Web-{AFCB9070-D7BB-0812-2DF6-90F32448EA22}" dt="2026-03-13T14:26:55.104" v="9"/>
        <pc:sldMkLst>
          <pc:docMk/>
          <pc:sldMk cId="3284545951" sldId="289"/>
        </pc:sldMkLst>
      </pc:sldChg>
      <pc:sldChg chg="del">
        <pc:chgData name="Grace Filmont" userId="S::gfilmont@brizaga.com::8a95ebd4-9915-4028-9989-2e945ee263fe" providerId="AD" clId="Web-{AFCB9070-D7BB-0812-2DF6-90F32448EA22}" dt="2026-03-13T14:26:55.120" v="10"/>
        <pc:sldMkLst>
          <pc:docMk/>
          <pc:sldMk cId="3034594350" sldId="303"/>
        </pc:sldMkLst>
      </pc:sldChg>
      <pc:sldChg chg="modNotes">
        <pc:chgData name="Grace Filmont" userId="S::gfilmont@brizaga.com::8a95ebd4-9915-4028-9989-2e945ee263fe" providerId="AD" clId="Web-{AFCB9070-D7BB-0812-2DF6-90F32448EA22}" dt="2026-03-13T14:26:49.916" v="7"/>
        <pc:sldMkLst>
          <pc:docMk/>
          <pc:sldMk cId="1715524072" sldId="311"/>
        </pc:sldMkLst>
      </pc:sldChg>
      <pc:sldChg chg="modNotes">
        <pc:chgData name="Grace Filmont" userId="S::gfilmont@brizaga.com::8a95ebd4-9915-4028-9989-2e945ee263fe" providerId="AD" clId="Web-{AFCB9070-D7BB-0812-2DF6-90F32448EA22}" dt="2026-03-13T14:26:12.697" v="1"/>
        <pc:sldMkLst>
          <pc:docMk/>
          <pc:sldMk cId="429153758" sldId="317"/>
        </pc:sldMkLst>
      </pc:sldChg>
      <pc:sldChg chg="modNotes">
        <pc:chgData name="Grace Filmont" userId="S::gfilmont@brizaga.com::8a95ebd4-9915-4028-9989-2e945ee263fe" providerId="AD" clId="Web-{AFCB9070-D7BB-0812-2DF6-90F32448EA22}" dt="2026-03-13T14:26:14.728" v="3"/>
        <pc:sldMkLst>
          <pc:docMk/>
          <pc:sldMk cId="1664307939" sldId="318"/>
        </pc:sldMkLst>
      </pc:sldChg>
      <pc:sldChg chg="modNotes">
        <pc:chgData name="Grace Filmont" userId="S::gfilmont@brizaga.com::8a95ebd4-9915-4028-9989-2e945ee263fe" providerId="AD" clId="Web-{AFCB9070-D7BB-0812-2DF6-90F32448EA22}" dt="2026-03-13T14:26:17.275" v="4"/>
        <pc:sldMkLst>
          <pc:docMk/>
          <pc:sldMk cId="595930998" sldId="319"/>
        </pc:sldMkLst>
      </pc:sldChg>
      <pc:sldChg chg="modNotes">
        <pc:chgData name="Grace Filmont" userId="S::gfilmont@brizaga.com::8a95ebd4-9915-4028-9989-2e945ee263fe" providerId="AD" clId="Web-{AFCB9070-D7BB-0812-2DF6-90F32448EA22}" dt="2026-03-13T14:26:18.994" v="5"/>
        <pc:sldMkLst>
          <pc:docMk/>
          <pc:sldMk cId="3654212266" sldId="320"/>
        </pc:sldMkLst>
      </pc:sldChg>
      <pc:sldChg chg="modNotes">
        <pc:chgData name="Grace Filmont" userId="S::gfilmont@brizaga.com::8a95ebd4-9915-4028-9989-2e945ee263fe" providerId="AD" clId="Web-{AFCB9070-D7BB-0812-2DF6-90F32448EA22}" dt="2026-03-13T14:26:22.416" v="6"/>
        <pc:sldMkLst>
          <pc:docMk/>
          <pc:sldMk cId="2572415612" sldId="322"/>
        </pc:sldMkLst>
      </pc:sldChg>
    </pc:docChg>
  </pc:docChgLst>
</pc:chgInfo>
</file>

<file path=ppt/comments/modernComment_131_5CECE484.xml><?xml version="1.0" encoding="utf-8"?>
<p188:cmLst xmlns:a="http://schemas.openxmlformats.org/drawingml/2006/main" xmlns:r="http://schemas.openxmlformats.org/officeDocument/2006/relationships" xmlns:p188="http://schemas.microsoft.com/office/powerpoint/2018/8/main">
  <p188:cm id="{3EF391AE-85C0-4C56-A48D-1992C51F98F6}" authorId="{DB8D3231-8407-7A5C-5E7E-5BB71EAB14CF}" created="2026-03-05T14:48:58.118">
    <pc:sldMkLst xmlns:pc="http://schemas.microsoft.com/office/powerpoint/2013/main/command">
      <pc:docMk/>
      <pc:sldMk cId="1559028868" sldId="305"/>
    </pc:sldMkLst>
    <p188:replyLst>
      <p188:reply id="{BFF61C0A-DCD9-4AE2-985F-152578824069}" authorId="{DB8D3231-8407-7A5C-5E7E-5BB71EAB14CF}" created="2026-03-05T14:51:20.361">
        <p188:txBody>
          <a:bodyPr/>
          <a:lstStyle/>
          <a:p>
            <a:r>
              <a:rPr lang="en-US"/>
              <a:t>Also remind them if they need to present on projects (re next slide)</a:t>
            </a:r>
          </a:p>
        </p188:txBody>
      </p188:reply>
      <p188:reply id="{46FFC5FF-A76F-418E-9A5C-081E2ED4FAC2}" authorId="{416EEED3-52FC-9352-87A0-5D9C5C10A94F}" created="2026-03-05T15:22:42.041">
        <p188:txBody>
          <a:bodyPr/>
          <a:lstStyle/>
          <a:p>
            <a:r>
              <a:rPr lang="en-US"/>
              <a:t>I'll ask Marion since she is their point of contact! Thanks</a:t>
            </a:r>
          </a:p>
        </p188:txBody>
      </p188:reply>
    </p188:replyLst>
    <p188:txBody>
      <a:bodyPr/>
      <a:lstStyle/>
      <a:p>
        <a:r>
          <a:rPr lang="en-US"/>
          <a:t>A reminder for Alec/Grace to remind RPCs about this and what to say</a:t>
        </a:r>
      </a:p>
    </p188:txBody>
  </p188:cm>
</p188:cmLst>
</file>

<file path=ppt/comments/modernComment_13B_2F5A808.xml><?xml version="1.0" encoding="utf-8"?>
<p188:cmLst xmlns:a="http://schemas.openxmlformats.org/drawingml/2006/main" xmlns:r="http://schemas.openxmlformats.org/officeDocument/2006/relationships" xmlns:p188="http://schemas.microsoft.com/office/powerpoint/2018/8/main">
  <p188:cm id="{2A5F8FF2-7E17-49BB-96C0-A8A71BF562F5}" authorId="{BACEA67A-3369-9B1D-5B5D-3632A0E03084}" status="resolved" created="2026-03-04T15:41:34.655">
    <ac:deMkLst xmlns:ac="http://schemas.microsoft.com/office/drawing/2013/main/command">
      <pc:docMk xmlns:pc="http://schemas.microsoft.com/office/powerpoint/2013/main/command"/>
      <pc:sldMk xmlns:pc="http://schemas.microsoft.com/office/powerpoint/2013/main/command" cId="49653768" sldId="315"/>
      <ac:spMk id="9" creationId="{2D4CA8BF-7A8E-B941-59AC-BB6EF080146C}"/>
    </ac:deMkLst>
    <p188:txBody>
      <a:bodyPr/>
      <a:lstStyle/>
      <a:p>
        <a:r>
          <a:rPr lang="en-US"/>
          <a:t>This is not on the official calendar but we do want individual feedback, correct?</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1C4047-9DDD-4F51-9C63-423AFC86B3BC}"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32160FEF-80A1-42B8-AFC3-D3FC00EDA1EA}">
      <dgm:prSet phldrT="[Text]"/>
      <dgm:spPr/>
      <dgm:t>
        <a:bodyPr/>
        <a:lstStyle/>
        <a:p>
          <a:pPr>
            <a:buFont typeface="Wingdings 2"/>
            <a:buChar char=""/>
          </a:pPr>
          <a:r>
            <a:rPr lang="en-US"/>
            <a:t>Background on the tool and how engagement has shaped its development. </a:t>
          </a:r>
        </a:p>
      </dgm:t>
    </dgm:pt>
    <dgm:pt modelId="{5D634BD6-38F0-43D8-8347-8744AC6BD7A2}" type="parTrans" cxnId="{8C93210A-8F6E-4B56-B33F-25EFE39858F4}">
      <dgm:prSet/>
      <dgm:spPr/>
      <dgm:t>
        <a:bodyPr/>
        <a:lstStyle/>
        <a:p>
          <a:endParaRPr lang="en-US">
            <a:solidFill>
              <a:schemeClr val="bg1"/>
            </a:solidFill>
          </a:endParaRPr>
        </a:p>
      </dgm:t>
    </dgm:pt>
    <dgm:pt modelId="{82280673-AD16-4B55-B4F6-CEFDC90017D4}" type="sibTrans" cxnId="{8C93210A-8F6E-4B56-B33F-25EFE39858F4}">
      <dgm:prSet/>
      <dgm:spPr/>
      <dgm:t>
        <a:bodyPr/>
        <a:lstStyle/>
        <a:p>
          <a:endParaRPr lang="en-US">
            <a:solidFill>
              <a:schemeClr val="bg1"/>
            </a:solidFill>
          </a:endParaRPr>
        </a:p>
      </dgm:t>
    </dgm:pt>
    <dgm:pt modelId="{E65EA977-4313-49F7-9687-D81667A7BCD0}">
      <dgm:prSet phldrT="[Text]"/>
      <dgm:spPr/>
      <dgm:t>
        <a:bodyPr/>
        <a:lstStyle/>
        <a:p>
          <a:pPr>
            <a:buFont typeface="Wingdings 2"/>
          </a:pPr>
          <a:r>
            <a:rPr lang="en-US"/>
            <a:t>The current version of the BCA tool.</a:t>
          </a:r>
        </a:p>
      </dgm:t>
    </dgm:pt>
    <dgm:pt modelId="{0B89CA8D-EDBB-44FB-ABFB-BB3CC1409996}" type="parTrans" cxnId="{19CF21AD-FD46-4AFB-9970-803BBFF100A0}">
      <dgm:prSet/>
      <dgm:spPr/>
      <dgm:t>
        <a:bodyPr/>
        <a:lstStyle/>
        <a:p>
          <a:endParaRPr lang="en-US">
            <a:solidFill>
              <a:schemeClr val="bg1"/>
            </a:solidFill>
          </a:endParaRPr>
        </a:p>
      </dgm:t>
    </dgm:pt>
    <dgm:pt modelId="{00FBB143-F1CE-4614-80F6-5FE85F98952B}" type="sibTrans" cxnId="{19CF21AD-FD46-4AFB-9970-803BBFF100A0}">
      <dgm:prSet/>
      <dgm:spPr/>
      <dgm:t>
        <a:bodyPr/>
        <a:lstStyle/>
        <a:p>
          <a:endParaRPr lang="en-US">
            <a:solidFill>
              <a:schemeClr val="bg1"/>
            </a:solidFill>
          </a:endParaRPr>
        </a:p>
      </dgm:t>
    </dgm:pt>
    <dgm:pt modelId="{C86FFDBE-A61E-40F6-B1F2-59F31744B932}">
      <dgm:prSet phldrT="[Text]"/>
      <dgm:spPr/>
      <dgm:t>
        <a:bodyPr/>
        <a:lstStyle/>
        <a:p>
          <a:pPr>
            <a:buFont typeface="Wingdings 2"/>
          </a:pPr>
          <a:r>
            <a:rPr lang="en-US"/>
            <a:t>Feedback we would like to hear from you.</a:t>
          </a:r>
        </a:p>
      </dgm:t>
    </dgm:pt>
    <dgm:pt modelId="{2D4899EB-335C-4325-9928-385D7CEDB62F}" type="parTrans" cxnId="{E1514A20-C04A-4CCF-8C0E-C85D8F2A3BD6}">
      <dgm:prSet/>
      <dgm:spPr/>
      <dgm:t>
        <a:bodyPr/>
        <a:lstStyle/>
        <a:p>
          <a:endParaRPr lang="en-US">
            <a:solidFill>
              <a:schemeClr val="bg1"/>
            </a:solidFill>
          </a:endParaRPr>
        </a:p>
      </dgm:t>
    </dgm:pt>
    <dgm:pt modelId="{EE853A23-6DF9-4B11-A7BC-25A8C7555C08}" type="sibTrans" cxnId="{E1514A20-C04A-4CCF-8C0E-C85D8F2A3BD6}">
      <dgm:prSet/>
      <dgm:spPr/>
      <dgm:t>
        <a:bodyPr/>
        <a:lstStyle/>
        <a:p>
          <a:endParaRPr lang="en-US">
            <a:solidFill>
              <a:schemeClr val="bg1"/>
            </a:solidFill>
          </a:endParaRPr>
        </a:p>
      </dgm:t>
    </dgm:pt>
    <dgm:pt modelId="{A551A75D-98E9-47D6-844A-8BE7247AC452}">
      <dgm:prSet phldrT="[Text]"/>
      <dgm:spPr/>
      <dgm:t>
        <a:bodyPr/>
        <a:lstStyle/>
        <a:p>
          <a:pPr>
            <a:buFont typeface="Wingdings 2"/>
          </a:pPr>
          <a:r>
            <a:rPr lang="en-US"/>
            <a:t>Discussion of next steps, office hours, and request for super users.</a:t>
          </a:r>
        </a:p>
      </dgm:t>
    </dgm:pt>
    <dgm:pt modelId="{633F0BFC-AEA2-4F82-AF28-9E022BE2E567}" type="parTrans" cxnId="{E2B9C033-C37C-47D1-BA2D-36BEE31E002A}">
      <dgm:prSet/>
      <dgm:spPr/>
      <dgm:t>
        <a:bodyPr/>
        <a:lstStyle/>
        <a:p>
          <a:endParaRPr lang="en-US">
            <a:solidFill>
              <a:schemeClr val="bg1"/>
            </a:solidFill>
          </a:endParaRPr>
        </a:p>
      </dgm:t>
    </dgm:pt>
    <dgm:pt modelId="{836FF315-3770-4D71-AE92-794331ED3009}" type="sibTrans" cxnId="{E2B9C033-C37C-47D1-BA2D-36BEE31E002A}">
      <dgm:prSet/>
      <dgm:spPr/>
      <dgm:t>
        <a:bodyPr/>
        <a:lstStyle/>
        <a:p>
          <a:endParaRPr lang="en-US">
            <a:solidFill>
              <a:schemeClr val="bg1"/>
            </a:solidFill>
          </a:endParaRPr>
        </a:p>
      </dgm:t>
    </dgm:pt>
    <dgm:pt modelId="{2C0F1CD6-654F-4BFC-81AC-677EC27FC6C0}" type="pres">
      <dgm:prSet presAssocID="{811C4047-9DDD-4F51-9C63-423AFC86B3BC}" presName="diagram" presStyleCnt="0">
        <dgm:presLayoutVars>
          <dgm:dir/>
          <dgm:resizeHandles val="exact"/>
        </dgm:presLayoutVars>
      </dgm:prSet>
      <dgm:spPr/>
    </dgm:pt>
    <dgm:pt modelId="{B8F4B626-A494-488C-9D47-ED1EBBA04C55}" type="pres">
      <dgm:prSet presAssocID="{32160FEF-80A1-42B8-AFC3-D3FC00EDA1EA}" presName="node" presStyleLbl="node1" presStyleIdx="0" presStyleCnt="4">
        <dgm:presLayoutVars>
          <dgm:bulletEnabled val="1"/>
        </dgm:presLayoutVars>
      </dgm:prSet>
      <dgm:spPr>
        <a:prstGeom prst="roundRect">
          <a:avLst/>
        </a:prstGeom>
      </dgm:spPr>
    </dgm:pt>
    <dgm:pt modelId="{E767EFA0-521F-4046-9039-A1BB5E3C842B}" type="pres">
      <dgm:prSet presAssocID="{82280673-AD16-4B55-B4F6-CEFDC90017D4}" presName="sibTrans" presStyleCnt="0"/>
      <dgm:spPr/>
    </dgm:pt>
    <dgm:pt modelId="{638DB3FE-B417-4219-BEB5-45CB57653B80}" type="pres">
      <dgm:prSet presAssocID="{E65EA977-4313-49F7-9687-D81667A7BCD0}" presName="node" presStyleLbl="node1" presStyleIdx="1" presStyleCnt="4">
        <dgm:presLayoutVars>
          <dgm:bulletEnabled val="1"/>
        </dgm:presLayoutVars>
      </dgm:prSet>
      <dgm:spPr>
        <a:prstGeom prst="roundRect">
          <a:avLst/>
        </a:prstGeom>
      </dgm:spPr>
    </dgm:pt>
    <dgm:pt modelId="{5265E75F-666E-4AC9-88B0-9DD06D33C44B}" type="pres">
      <dgm:prSet presAssocID="{00FBB143-F1CE-4614-80F6-5FE85F98952B}" presName="sibTrans" presStyleCnt="0"/>
      <dgm:spPr/>
    </dgm:pt>
    <dgm:pt modelId="{F0E141A9-9F7E-4381-8C50-3893E0B2B563}" type="pres">
      <dgm:prSet presAssocID="{C86FFDBE-A61E-40F6-B1F2-59F31744B932}" presName="node" presStyleLbl="node1" presStyleIdx="2" presStyleCnt="4">
        <dgm:presLayoutVars>
          <dgm:bulletEnabled val="1"/>
        </dgm:presLayoutVars>
      </dgm:prSet>
      <dgm:spPr>
        <a:prstGeom prst="roundRect">
          <a:avLst/>
        </a:prstGeom>
      </dgm:spPr>
    </dgm:pt>
    <dgm:pt modelId="{C47983DF-E0EF-4555-B2D2-EAF62B84340A}" type="pres">
      <dgm:prSet presAssocID="{EE853A23-6DF9-4B11-A7BC-25A8C7555C08}" presName="sibTrans" presStyleCnt="0"/>
      <dgm:spPr/>
    </dgm:pt>
    <dgm:pt modelId="{1ED7B177-D40F-4E74-944A-CDD42D271B9F}" type="pres">
      <dgm:prSet presAssocID="{A551A75D-98E9-47D6-844A-8BE7247AC452}" presName="node" presStyleLbl="node1" presStyleIdx="3" presStyleCnt="4">
        <dgm:presLayoutVars>
          <dgm:bulletEnabled val="1"/>
        </dgm:presLayoutVars>
      </dgm:prSet>
      <dgm:spPr>
        <a:prstGeom prst="roundRect">
          <a:avLst/>
        </a:prstGeom>
      </dgm:spPr>
    </dgm:pt>
  </dgm:ptLst>
  <dgm:cxnLst>
    <dgm:cxn modelId="{4D382107-1392-4C4F-AD23-08E95751B3B3}" type="presOf" srcId="{C86FFDBE-A61E-40F6-B1F2-59F31744B932}" destId="{F0E141A9-9F7E-4381-8C50-3893E0B2B563}" srcOrd="0" destOrd="0" presId="urn:microsoft.com/office/officeart/2005/8/layout/default"/>
    <dgm:cxn modelId="{8C93210A-8F6E-4B56-B33F-25EFE39858F4}" srcId="{811C4047-9DDD-4F51-9C63-423AFC86B3BC}" destId="{32160FEF-80A1-42B8-AFC3-D3FC00EDA1EA}" srcOrd="0" destOrd="0" parTransId="{5D634BD6-38F0-43D8-8347-8744AC6BD7A2}" sibTransId="{82280673-AD16-4B55-B4F6-CEFDC90017D4}"/>
    <dgm:cxn modelId="{012AF41E-F6AF-4D3E-A1F3-CA5F04912355}" type="presOf" srcId="{E65EA977-4313-49F7-9687-D81667A7BCD0}" destId="{638DB3FE-B417-4219-BEB5-45CB57653B80}" srcOrd="0" destOrd="0" presId="urn:microsoft.com/office/officeart/2005/8/layout/default"/>
    <dgm:cxn modelId="{E1514A20-C04A-4CCF-8C0E-C85D8F2A3BD6}" srcId="{811C4047-9DDD-4F51-9C63-423AFC86B3BC}" destId="{C86FFDBE-A61E-40F6-B1F2-59F31744B932}" srcOrd="2" destOrd="0" parTransId="{2D4899EB-335C-4325-9928-385D7CEDB62F}" sibTransId="{EE853A23-6DF9-4B11-A7BC-25A8C7555C08}"/>
    <dgm:cxn modelId="{E2B9C033-C37C-47D1-BA2D-36BEE31E002A}" srcId="{811C4047-9DDD-4F51-9C63-423AFC86B3BC}" destId="{A551A75D-98E9-47D6-844A-8BE7247AC452}" srcOrd="3" destOrd="0" parTransId="{633F0BFC-AEA2-4F82-AF28-9E022BE2E567}" sibTransId="{836FF315-3770-4D71-AE92-794331ED3009}"/>
    <dgm:cxn modelId="{1B58CA37-9A72-48F9-B22D-0E6C705168DB}" type="presOf" srcId="{A551A75D-98E9-47D6-844A-8BE7247AC452}" destId="{1ED7B177-D40F-4E74-944A-CDD42D271B9F}" srcOrd="0" destOrd="0" presId="urn:microsoft.com/office/officeart/2005/8/layout/default"/>
    <dgm:cxn modelId="{F97EE039-CDC6-44D0-AF5A-700E6BD17C3D}" type="presOf" srcId="{32160FEF-80A1-42B8-AFC3-D3FC00EDA1EA}" destId="{B8F4B626-A494-488C-9D47-ED1EBBA04C55}" srcOrd="0" destOrd="0" presId="urn:microsoft.com/office/officeart/2005/8/layout/default"/>
    <dgm:cxn modelId="{19CF21AD-FD46-4AFB-9970-803BBFF100A0}" srcId="{811C4047-9DDD-4F51-9C63-423AFC86B3BC}" destId="{E65EA977-4313-49F7-9687-D81667A7BCD0}" srcOrd="1" destOrd="0" parTransId="{0B89CA8D-EDBB-44FB-ABFB-BB3CC1409996}" sibTransId="{00FBB143-F1CE-4614-80F6-5FE85F98952B}"/>
    <dgm:cxn modelId="{8F63CFDC-562B-421E-AD59-9EA1D3A013D0}" type="presOf" srcId="{811C4047-9DDD-4F51-9C63-423AFC86B3BC}" destId="{2C0F1CD6-654F-4BFC-81AC-677EC27FC6C0}" srcOrd="0" destOrd="0" presId="urn:microsoft.com/office/officeart/2005/8/layout/default"/>
    <dgm:cxn modelId="{87BAE12E-43D1-4CA0-B799-0DA8457B1689}" type="presParOf" srcId="{2C0F1CD6-654F-4BFC-81AC-677EC27FC6C0}" destId="{B8F4B626-A494-488C-9D47-ED1EBBA04C55}" srcOrd="0" destOrd="0" presId="urn:microsoft.com/office/officeart/2005/8/layout/default"/>
    <dgm:cxn modelId="{CC53BF52-B6B6-4D4D-B97F-E5B997151AEC}" type="presParOf" srcId="{2C0F1CD6-654F-4BFC-81AC-677EC27FC6C0}" destId="{E767EFA0-521F-4046-9039-A1BB5E3C842B}" srcOrd="1" destOrd="0" presId="urn:microsoft.com/office/officeart/2005/8/layout/default"/>
    <dgm:cxn modelId="{6CC82BB2-3801-4BE8-930B-2C0C7FFD7F0B}" type="presParOf" srcId="{2C0F1CD6-654F-4BFC-81AC-677EC27FC6C0}" destId="{638DB3FE-B417-4219-BEB5-45CB57653B80}" srcOrd="2" destOrd="0" presId="urn:microsoft.com/office/officeart/2005/8/layout/default"/>
    <dgm:cxn modelId="{C27394AF-4519-4A02-ADF0-759C8E2EE0FB}" type="presParOf" srcId="{2C0F1CD6-654F-4BFC-81AC-677EC27FC6C0}" destId="{5265E75F-666E-4AC9-88B0-9DD06D33C44B}" srcOrd="3" destOrd="0" presId="urn:microsoft.com/office/officeart/2005/8/layout/default"/>
    <dgm:cxn modelId="{F5C02370-284A-4EC3-B7D7-DDDE59928E73}" type="presParOf" srcId="{2C0F1CD6-654F-4BFC-81AC-677EC27FC6C0}" destId="{F0E141A9-9F7E-4381-8C50-3893E0B2B563}" srcOrd="4" destOrd="0" presId="urn:microsoft.com/office/officeart/2005/8/layout/default"/>
    <dgm:cxn modelId="{E91E559B-6371-46F5-993F-FCBF2AE95F00}" type="presParOf" srcId="{2C0F1CD6-654F-4BFC-81AC-677EC27FC6C0}" destId="{C47983DF-E0EF-4555-B2D2-EAF62B84340A}" srcOrd="5" destOrd="0" presId="urn:microsoft.com/office/officeart/2005/8/layout/default"/>
    <dgm:cxn modelId="{A98D6791-ACAA-4AFB-92EB-411915028B1B}" type="presParOf" srcId="{2C0F1CD6-654F-4BFC-81AC-677EC27FC6C0}" destId="{1ED7B177-D40F-4E74-944A-CDD42D271B9F}"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C87E33-2B17-4798-B818-E26862E00E4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D672409-FF85-4FE8-AA0E-7314E989CF65}">
      <dgm:prSet custT="1"/>
      <dgm:spPr/>
      <dgm:t>
        <a:bodyPr/>
        <a:lstStyle/>
        <a:p>
          <a:pPr>
            <a:lnSpc>
              <a:spcPct val="100000"/>
            </a:lnSpc>
          </a:pPr>
          <a:r>
            <a:rPr lang="en-US" sz="1600"/>
            <a:t>The Resilient Infrastructure Benefit-Cost Analysis (BCA) Tool is designed to help communities evaluate, compare, and prioritize resilient infrastructure projects (green, gray, or hybrid,) using a consistent, transparent, and repeatable method.</a:t>
          </a:r>
        </a:p>
      </dgm:t>
    </dgm:pt>
    <dgm:pt modelId="{14B114D3-7B22-41AF-B5A0-7712BECCEBFB}" type="parTrans" cxnId="{818E869C-1088-456B-987C-886A85C15408}">
      <dgm:prSet/>
      <dgm:spPr/>
      <dgm:t>
        <a:bodyPr/>
        <a:lstStyle/>
        <a:p>
          <a:endParaRPr lang="en-US"/>
        </a:p>
      </dgm:t>
    </dgm:pt>
    <dgm:pt modelId="{F914E319-73E2-4758-AF84-79C4EAC6F4F5}" type="sibTrans" cxnId="{818E869C-1088-456B-987C-886A85C15408}">
      <dgm:prSet/>
      <dgm:spPr/>
      <dgm:t>
        <a:bodyPr/>
        <a:lstStyle/>
        <a:p>
          <a:endParaRPr lang="en-US"/>
        </a:p>
      </dgm:t>
    </dgm:pt>
    <dgm:pt modelId="{96BC4C33-6D71-43DB-BD35-BD1AC897D83D}">
      <dgm:prSet custT="1"/>
      <dgm:spPr/>
      <dgm:t>
        <a:bodyPr/>
        <a:lstStyle/>
        <a:p>
          <a:pPr>
            <a:lnSpc>
              <a:spcPct val="100000"/>
            </a:lnSpc>
          </a:pPr>
          <a:r>
            <a:rPr lang="en-US" sz="1600"/>
            <a:t>A BCA demonstrates the cost-effectiveness of a project by comparing the anticipated costs and expected benefits that may accrue from a project over a specified period.</a:t>
          </a:r>
        </a:p>
      </dgm:t>
    </dgm:pt>
    <dgm:pt modelId="{D82F5219-246D-4A60-8B21-F7A23F3083F2}" type="parTrans" cxnId="{5AFCCB27-CE64-4EB3-919A-FB95807549EC}">
      <dgm:prSet/>
      <dgm:spPr/>
      <dgm:t>
        <a:bodyPr/>
        <a:lstStyle/>
        <a:p>
          <a:endParaRPr lang="en-US"/>
        </a:p>
      </dgm:t>
    </dgm:pt>
    <dgm:pt modelId="{EC8C16BA-F9EB-4C3F-8B39-747157F5D8B6}" type="sibTrans" cxnId="{5AFCCB27-CE64-4EB3-919A-FB95807549EC}">
      <dgm:prSet/>
      <dgm:spPr/>
      <dgm:t>
        <a:bodyPr/>
        <a:lstStyle/>
        <a:p>
          <a:endParaRPr lang="en-US"/>
        </a:p>
      </dgm:t>
    </dgm:pt>
    <dgm:pt modelId="{11981C5A-0666-42CC-AE73-EC4207DBF49D}">
      <dgm:prSet custT="1"/>
      <dgm:spPr/>
      <dgm:t>
        <a:bodyPr/>
        <a:lstStyle/>
        <a:p>
          <a:pPr>
            <a:lnSpc>
              <a:spcPct val="100000"/>
            </a:lnSpc>
          </a:pPr>
          <a:r>
            <a:rPr lang="en-US" sz="1750"/>
            <a:t>The primary goals of the Tool are to:</a:t>
          </a:r>
        </a:p>
      </dgm:t>
    </dgm:pt>
    <dgm:pt modelId="{F6E36577-CD15-4F11-BAF3-11AE847BA944}" type="parTrans" cxnId="{E6E91AA8-BDAA-492A-A7F2-1810CF7927D4}">
      <dgm:prSet/>
      <dgm:spPr/>
      <dgm:t>
        <a:bodyPr/>
        <a:lstStyle/>
        <a:p>
          <a:endParaRPr lang="en-US"/>
        </a:p>
      </dgm:t>
    </dgm:pt>
    <dgm:pt modelId="{ED45F6E0-1F7F-4599-AFD7-3E106971488B}" type="sibTrans" cxnId="{E6E91AA8-BDAA-492A-A7F2-1810CF7927D4}">
      <dgm:prSet/>
      <dgm:spPr/>
      <dgm:t>
        <a:bodyPr/>
        <a:lstStyle/>
        <a:p>
          <a:endParaRPr lang="en-US"/>
        </a:p>
      </dgm:t>
    </dgm:pt>
    <dgm:pt modelId="{3DF70B00-FFD4-4812-8A59-A4D9A8E7380F}" type="pres">
      <dgm:prSet presAssocID="{15C87E33-2B17-4798-B818-E26862E00E46}" presName="root" presStyleCnt="0">
        <dgm:presLayoutVars>
          <dgm:dir/>
          <dgm:resizeHandles val="exact"/>
        </dgm:presLayoutVars>
      </dgm:prSet>
      <dgm:spPr/>
    </dgm:pt>
    <dgm:pt modelId="{82002AC9-76E3-4606-B5F9-AE53916484C9}" type="pres">
      <dgm:prSet presAssocID="{9D672409-FF85-4FE8-AA0E-7314E989CF65}" presName="compNode" presStyleCnt="0"/>
      <dgm:spPr/>
    </dgm:pt>
    <dgm:pt modelId="{49BA1723-B2B1-4CDF-A1E4-48E7B6623AAB}" type="pres">
      <dgm:prSet presAssocID="{9D672409-FF85-4FE8-AA0E-7314E989CF65}" presName="bgRect" presStyleLbl="bgShp" presStyleIdx="0" presStyleCnt="3"/>
      <dgm:spPr/>
    </dgm:pt>
    <dgm:pt modelId="{F6AC631C-66B0-4FD6-A71E-4CA21AA96EE9}" type="pres">
      <dgm:prSet presAssocID="{9D672409-FF85-4FE8-AA0E-7314E989CF65}"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ools"/>
        </a:ext>
      </dgm:extLst>
    </dgm:pt>
    <dgm:pt modelId="{9C700BCB-0901-4AC7-9A22-20AE66D51DB4}" type="pres">
      <dgm:prSet presAssocID="{9D672409-FF85-4FE8-AA0E-7314E989CF65}" presName="spaceRect" presStyleCnt="0"/>
      <dgm:spPr/>
    </dgm:pt>
    <dgm:pt modelId="{2FEA301D-1C53-4382-B766-403559011E64}" type="pres">
      <dgm:prSet presAssocID="{9D672409-FF85-4FE8-AA0E-7314E989CF65}" presName="parTx" presStyleLbl="revTx" presStyleIdx="0" presStyleCnt="3">
        <dgm:presLayoutVars>
          <dgm:chMax val="0"/>
          <dgm:chPref val="0"/>
        </dgm:presLayoutVars>
      </dgm:prSet>
      <dgm:spPr/>
    </dgm:pt>
    <dgm:pt modelId="{AB96CCE9-0588-49CC-9135-F4DC0C2D1349}" type="pres">
      <dgm:prSet presAssocID="{F914E319-73E2-4758-AF84-79C4EAC6F4F5}" presName="sibTrans" presStyleCnt="0"/>
      <dgm:spPr/>
    </dgm:pt>
    <dgm:pt modelId="{2BF965C6-8A14-483A-99D8-A8999AD01857}" type="pres">
      <dgm:prSet presAssocID="{96BC4C33-6D71-43DB-BD35-BD1AC897D83D}" presName="compNode" presStyleCnt="0"/>
      <dgm:spPr/>
    </dgm:pt>
    <dgm:pt modelId="{BDB1C66E-9946-4007-9D73-CF7B502EDE3C}" type="pres">
      <dgm:prSet presAssocID="{96BC4C33-6D71-43DB-BD35-BD1AC897D83D}" presName="bgRect" presStyleLbl="bgShp" presStyleIdx="1" presStyleCnt="3"/>
      <dgm:spPr>
        <a:ln>
          <a:noFill/>
        </a:ln>
      </dgm:spPr>
    </dgm:pt>
    <dgm:pt modelId="{FFA5E324-61E3-420B-B2C5-7DF2FB5016E0}" type="pres">
      <dgm:prSet presAssocID="{96BC4C33-6D71-43DB-BD35-BD1AC897D83D}"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17E48E14-E51F-49DB-980F-34A602327FC7}" type="pres">
      <dgm:prSet presAssocID="{96BC4C33-6D71-43DB-BD35-BD1AC897D83D}" presName="spaceRect" presStyleCnt="0"/>
      <dgm:spPr/>
    </dgm:pt>
    <dgm:pt modelId="{DAEAA71A-193F-4760-90B7-FFFB0E456154}" type="pres">
      <dgm:prSet presAssocID="{96BC4C33-6D71-43DB-BD35-BD1AC897D83D}" presName="parTx" presStyleLbl="revTx" presStyleIdx="1" presStyleCnt="3">
        <dgm:presLayoutVars>
          <dgm:chMax val="0"/>
          <dgm:chPref val="0"/>
        </dgm:presLayoutVars>
      </dgm:prSet>
      <dgm:spPr/>
    </dgm:pt>
    <dgm:pt modelId="{024F0A53-C8D7-4196-858D-BA0F39741585}" type="pres">
      <dgm:prSet presAssocID="{EC8C16BA-F9EB-4C3F-8B39-747157F5D8B6}" presName="sibTrans" presStyleCnt="0"/>
      <dgm:spPr/>
    </dgm:pt>
    <dgm:pt modelId="{1F360BCA-942C-4680-A811-BF16AD972438}" type="pres">
      <dgm:prSet presAssocID="{11981C5A-0666-42CC-AE73-EC4207DBF49D}" presName="compNode" presStyleCnt="0"/>
      <dgm:spPr/>
    </dgm:pt>
    <dgm:pt modelId="{D7807C33-B847-42E9-9293-7902B748E522}" type="pres">
      <dgm:prSet presAssocID="{11981C5A-0666-42CC-AE73-EC4207DBF49D}" presName="bgRect" presStyleLbl="bgShp" presStyleIdx="2" presStyleCnt="3" custLinFactNeighborX="-584" custLinFactNeighborY="6970"/>
      <dgm:spPr/>
    </dgm:pt>
    <dgm:pt modelId="{E0519DD7-A77A-4E72-B420-E63072F130EF}" type="pres">
      <dgm:prSet presAssocID="{11981C5A-0666-42CC-AE73-EC4207DBF49D}"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Checkbox Checked with solid fill"/>
        </a:ext>
      </dgm:extLst>
    </dgm:pt>
    <dgm:pt modelId="{513D6406-9657-4206-922A-797602A05DFB}" type="pres">
      <dgm:prSet presAssocID="{11981C5A-0666-42CC-AE73-EC4207DBF49D}" presName="spaceRect" presStyleCnt="0"/>
      <dgm:spPr/>
    </dgm:pt>
    <dgm:pt modelId="{467C34F9-DD78-4CAF-886D-0E56504589AC}" type="pres">
      <dgm:prSet presAssocID="{11981C5A-0666-42CC-AE73-EC4207DBF49D}" presName="parTx" presStyleLbl="revTx" presStyleIdx="2" presStyleCnt="3">
        <dgm:presLayoutVars>
          <dgm:chMax val="0"/>
          <dgm:chPref val="0"/>
        </dgm:presLayoutVars>
      </dgm:prSet>
      <dgm:spPr/>
    </dgm:pt>
  </dgm:ptLst>
  <dgm:cxnLst>
    <dgm:cxn modelId="{1131E402-A186-4AE8-B747-0F21D349D25A}" type="presOf" srcId="{9D672409-FF85-4FE8-AA0E-7314E989CF65}" destId="{2FEA301D-1C53-4382-B766-403559011E64}" srcOrd="0" destOrd="0" presId="urn:microsoft.com/office/officeart/2018/2/layout/IconVerticalSolidList"/>
    <dgm:cxn modelId="{5AFCCB27-CE64-4EB3-919A-FB95807549EC}" srcId="{15C87E33-2B17-4798-B818-E26862E00E46}" destId="{96BC4C33-6D71-43DB-BD35-BD1AC897D83D}" srcOrd="1" destOrd="0" parTransId="{D82F5219-246D-4A60-8B21-F7A23F3083F2}" sibTransId="{EC8C16BA-F9EB-4C3F-8B39-747157F5D8B6}"/>
    <dgm:cxn modelId="{B94DA954-E0CB-42BD-8F24-7C07ED315D37}" type="presOf" srcId="{11981C5A-0666-42CC-AE73-EC4207DBF49D}" destId="{467C34F9-DD78-4CAF-886D-0E56504589AC}" srcOrd="0" destOrd="0" presId="urn:microsoft.com/office/officeart/2018/2/layout/IconVerticalSolidList"/>
    <dgm:cxn modelId="{818E869C-1088-456B-987C-886A85C15408}" srcId="{15C87E33-2B17-4798-B818-E26862E00E46}" destId="{9D672409-FF85-4FE8-AA0E-7314E989CF65}" srcOrd="0" destOrd="0" parTransId="{14B114D3-7B22-41AF-B5A0-7712BECCEBFB}" sibTransId="{F914E319-73E2-4758-AF84-79C4EAC6F4F5}"/>
    <dgm:cxn modelId="{E6E91AA8-BDAA-492A-A7F2-1810CF7927D4}" srcId="{15C87E33-2B17-4798-B818-E26862E00E46}" destId="{11981C5A-0666-42CC-AE73-EC4207DBF49D}" srcOrd="2" destOrd="0" parTransId="{F6E36577-CD15-4F11-BAF3-11AE847BA944}" sibTransId="{ED45F6E0-1F7F-4599-AFD7-3E106971488B}"/>
    <dgm:cxn modelId="{75E3D3BE-42E3-4FB3-96E5-E21E95DD6767}" type="presOf" srcId="{15C87E33-2B17-4798-B818-E26862E00E46}" destId="{3DF70B00-FFD4-4812-8A59-A4D9A8E7380F}" srcOrd="0" destOrd="0" presId="urn:microsoft.com/office/officeart/2018/2/layout/IconVerticalSolidList"/>
    <dgm:cxn modelId="{582BBFD4-F1FF-47DB-BF3F-1A6E74EC3E00}" type="presOf" srcId="{96BC4C33-6D71-43DB-BD35-BD1AC897D83D}" destId="{DAEAA71A-193F-4760-90B7-FFFB0E456154}" srcOrd="0" destOrd="0" presId="urn:microsoft.com/office/officeart/2018/2/layout/IconVerticalSolidList"/>
    <dgm:cxn modelId="{CF19A374-485E-4224-90CA-66A6A8A56075}" type="presParOf" srcId="{3DF70B00-FFD4-4812-8A59-A4D9A8E7380F}" destId="{82002AC9-76E3-4606-B5F9-AE53916484C9}" srcOrd="0" destOrd="0" presId="urn:microsoft.com/office/officeart/2018/2/layout/IconVerticalSolidList"/>
    <dgm:cxn modelId="{51A95F77-61F5-4E8E-8B97-8B8F3A65D25C}" type="presParOf" srcId="{82002AC9-76E3-4606-B5F9-AE53916484C9}" destId="{49BA1723-B2B1-4CDF-A1E4-48E7B6623AAB}" srcOrd="0" destOrd="0" presId="urn:microsoft.com/office/officeart/2018/2/layout/IconVerticalSolidList"/>
    <dgm:cxn modelId="{D27BD99F-2E5E-4FF6-B0ED-8832DA692F2D}" type="presParOf" srcId="{82002AC9-76E3-4606-B5F9-AE53916484C9}" destId="{F6AC631C-66B0-4FD6-A71E-4CA21AA96EE9}" srcOrd="1" destOrd="0" presId="urn:microsoft.com/office/officeart/2018/2/layout/IconVerticalSolidList"/>
    <dgm:cxn modelId="{B7271949-59A4-438F-80BE-E9A91774F51F}" type="presParOf" srcId="{82002AC9-76E3-4606-B5F9-AE53916484C9}" destId="{9C700BCB-0901-4AC7-9A22-20AE66D51DB4}" srcOrd="2" destOrd="0" presId="urn:microsoft.com/office/officeart/2018/2/layout/IconVerticalSolidList"/>
    <dgm:cxn modelId="{5C9B455D-E354-4558-BCD4-493F61D70AC6}" type="presParOf" srcId="{82002AC9-76E3-4606-B5F9-AE53916484C9}" destId="{2FEA301D-1C53-4382-B766-403559011E64}" srcOrd="3" destOrd="0" presId="urn:microsoft.com/office/officeart/2018/2/layout/IconVerticalSolidList"/>
    <dgm:cxn modelId="{DEBE48D6-05F9-48EF-9155-6A0FC4F10285}" type="presParOf" srcId="{3DF70B00-FFD4-4812-8A59-A4D9A8E7380F}" destId="{AB96CCE9-0588-49CC-9135-F4DC0C2D1349}" srcOrd="1" destOrd="0" presId="urn:microsoft.com/office/officeart/2018/2/layout/IconVerticalSolidList"/>
    <dgm:cxn modelId="{9973A644-D047-4ABC-A600-F433C35C39E9}" type="presParOf" srcId="{3DF70B00-FFD4-4812-8A59-A4D9A8E7380F}" destId="{2BF965C6-8A14-483A-99D8-A8999AD01857}" srcOrd="2" destOrd="0" presId="urn:microsoft.com/office/officeart/2018/2/layout/IconVerticalSolidList"/>
    <dgm:cxn modelId="{71409C1D-D564-438B-BF59-12B0884CF95A}" type="presParOf" srcId="{2BF965C6-8A14-483A-99D8-A8999AD01857}" destId="{BDB1C66E-9946-4007-9D73-CF7B502EDE3C}" srcOrd="0" destOrd="0" presId="urn:microsoft.com/office/officeart/2018/2/layout/IconVerticalSolidList"/>
    <dgm:cxn modelId="{224AEA36-16AA-4CB5-8EB0-4E35497B3833}" type="presParOf" srcId="{2BF965C6-8A14-483A-99D8-A8999AD01857}" destId="{FFA5E324-61E3-420B-B2C5-7DF2FB5016E0}" srcOrd="1" destOrd="0" presId="urn:microsoft.com/office/officeart/2018/2/layout/IconVerticalSolidList"/>
    <dgm:cxn modelId="{4315DF52-CBBE-45B8-8A96-02E06EDA5133}" type="presParOf" srcId="{2BF965C6-8A14-483A-99D8-A8999AD01857}" destId="{17E48E14-E51F-49DB-980F-34A602327FC7}" srcOrd="2" destOrd="0" presId="urn:microsoft.com/office/officeart/2018/2/layout/IconVerticalSolidList"/>
    <dgm:cxn modelId="{0B078FA9-223F-4579-89D9-64FF20E6C2DA}" type="presParOf" srcId="{2BF965C6-8A14-483A-99D8-A8999AD01857}" destId="{DAEAA71A-193F-4760-90B7-FFFB0E456154}" srcOrd="3" destOrd="0" presId="urn:microsoft.com/office/officeart/2018/2/layout/IconVerticalSolidList"/>
    <dgm:cxn modelId="{EB80F7F6-B099-44EB-AB36-2ECAE3989186}" type="presParOf" srcId="{3DF70B00-FFD4-4812-8A59-A4D9A8E7380F}" destId="{024F0A53-C8D7-4196-858D-BA0F39741585}" srcOrd="3" destOrd="0" presId="urn:microsoft.com/office/officeart/2018/2/layout/IconVerticalSolidList"/>
    <dgm:cxn modelId="{E4ED894E-2249-4253-8E3C-821D371CABEF}" type="presParOf" srcId="{3DF70B00-FFD4-4812-8A59-A4D9A8E7380F}" destId="{1F360BCA-942C-4680-A811-BF16AD972438}" srcOrd="4" destOrd="0" presId="urn:microsoft.com/office/officeart/2018/2/layout/IconVerticalSolidList"/>
    <dgm:cxn modelId="{B413AB07-9EFF-457B-9CB4-7D3DA9BC5571}" type="presParOf" srcId="{1F360BCA-942C-4680-A811-BF16AD972438}" destId="{D7807C33-B847-42E9-9293-7902B748E522}" srcOrd="0" destOrd="0" presId="urn:microsoft.com/office/officeart/2018/2/layout/IconVerticalSolidList"/>
    <dgm:cxn modelId="{9B5A4301-239E-444A-80F4-8A7558DB31B1}" type="presParOf" srcId="{1F360BCA-942C-4680-A811-BF16AD972438}" destId="{E0519DD7-A77A-4E72-B420-E63072F130EF}" srcOrd="1" destOrd="0" presId="urn:microsoft.com/office/officeart/2018/2/layout/IconVerticalSolidList"/>
    <dgm:cxn modelId="{3B93BE1B-ABFA-4E1B-914B-1C7535F28367}" type="presParOf" srcId="{1F360BCA-942C-4680-A811-BF16AD972438}" destId="{513D6406-9657-4206-922A-797602A05DFB}" srcOrd="2" destOrd="0" presId="urn:microsoft.com/office/officeart/2018/2/layout/IconVerticalSolidList"/>
    <dgm:cxn modelId="{AFB645AD-33E1-4454-80B3-6544FBAF710F}" type="presParOf" srcId="{1F360BCA-942C-4680-A811-BF16AD972438}" destId="{467C34F9-DD78-4CAF-886D-0E56504589A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4B626-A494-488C-9D47-ED1EBBA04C55}">
      <dsp:nvSpPr>
        <dsp:cNvPr id="0" name=""/>
        <dsp:cNvSpPr/>
      </dsp:nvSpPr>
      <dsp:spPr>
        <a:xfrm>
          <a:off x="756563" y="2287"/>
          <a:ext cx="2992748" cy="1795649"/>
        </a:xfrm>
        <a:prstGeom prst="roundRect">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Wingdings 2"/>
            <a:buNone/>
          </a:pPr>
          <a:r>
            <a:rPr lang="en-US" sz="2200" kern="1200"/>
            <a:t>Background on the tool and how engagement has shaped its development. </a:t>
          </a:r>
        </a:p>
      </dsp:txBody>
      <dsp:txXfrm>
        <a:off x="844219" y="89943"/>
        <a:ext cx="2817436" cy="1620337"/>
      </dsp:txXfrm>
    </dsp:sp>
    <dsp:sp modelId="{638DB3FE-B417-4219-BEB5-45CB57653B80}">
      <dsp:nvSpPr>
        <dsp:cNvPr id="0" name=""/>
        <dsp:cNvSpPr/>
      </dsp:nvSpPr>
      <dsp:spPr>
        <a:xfrm>
          <a:off x="4048586" y="2287"/>
          <a:ext cx="2992748" cy="1795649"/>
        </a:xfrm>
        <a:prstGeom prst="roundRect">
          <a:avLst/>
        </a:prstGeom>
        <a:solidFill>
          <a:schemeClr val="accent1">
            <a:shade val="80000"/>
            <a:hueOff val="156131"/>
            <a:satOff val="-16878"/>
            <a:lumOff val="1359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Wingdings 2"/>
            <a:buNone/>
          </a:pPr>
          <a:r>
            <a:rPr lang="en-US" sz="2200" kern="1200"/>
            <a:t>The current version of the BCA tool.</a:t>
          </a:r>
        </a:p>
      </dsp:txBody>
      <dsp:txXfrm>
        <a:off x="4136242" y="89943"/>
        <a:ext cx="2817436" cy="1620337"/>
      </dsp:txXfrm>
    </dsp:sp>
    <dsp:sp modelId="{F0E141A9-9F7E-4381-8C50-3893E0B2B563}">
      <dsp:nvSpPr>
        <dsp:cNvPr id="0" name=""/>
        <dsp:cNvSpPr/>
      </dsp:nvSpPr>
      <dsp:spPr>
        <a:xfrm>
          <a:off x="756563" y="2097211"/>
          <a:ext cx="2992748" cy="1795649"/>
        </a:xfrm>
        <a:prstGeom prst="roundRect">
          <a:avLst/>
        </a:prstGeom>
        <a:solidFill>
          <a:schemeClr val="accent1">
            <a:shade val="80000"/>
            <a:hueOff val="312261"/>
            <a:satOff val="-33755"/>
            <a:lumOff val="2718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Wingdings 2"/>
            <a:buNone/>
          </a:pPr>
          <a:r>
            <a:rPr lang="en-US" sz="2200" kern="1200"/>
            <a:t>Feedback we would like to hear from you.</a:t>
          </a:r>
        </a:p>
      </dsp:txBody>
      <dsp:txXfrm>
        <a:off x="844219" y="2184867"/>
        <a:ext cx="2817436" cy="1620337"/>
      </dsp:txXfrm>
    </dsp:sp>
    <dsp:sp modelId="{1ED7B177-D40F-4E74-944A-CDD42D271B9F}">
      <dsp:nvSpPr>
        <dsp:cNvPr id="0" name=""/>
        <dsp:cNvSpPr/>
      </dsp:nvSpPr>
      <dsp:spPr>
        <a:xfrm>
          <a:off x="4048586" y="2097211"/>
          <a:ext cx="2992748" cy="1795649"/>
        </a:xfrm>
        <a:prstGeom prst="roundRect">
          <a:avLst/>
        </a:prstGeom>
        <a:solidFill>
          <a:schemeClr val="accent1">
            <a:shade val="80000"/>
            <a:hueOff val="468392"/>
            <a:satOff val="-50633"/>
            <a:lumOff val="4077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Wingdings 2"/>
            <a:buNone/>
          </a:pPr>
          <a:r>
            <a:rPr lang="en-US" sz="2200" kern="1200"/>
            <a:t>Discussion of next steps, office hours, and request for super users.</a:t>
          </a:r>
        </a:p>
      </dsp:txBody>
      <dsp:txXfrm>
        <a:off x="4136242" y="2184867"/>
        <a:ext cx="2817436" cy="1620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A1723-B2B1-4CDF-A1E4-48E7B6623AAB}">
      <dsp:nvSpPr>
        <dsp:cNvPr id="0" name=""/>
        <dsp:cNvSpPr/>
      </dsp:nvSpPr>
      <dsp:spPr>
        <a:xfrm>
          <a:off x="0" y="303"/>
          <a:ext cx="11355861" cy="710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AC631C-66B0-4FD6-A71E-4CA21AA96EE9}">
      <dsp:nvSpPr>
        <dsp:cNvPr id="0" name=""/>
        <dsp:cNvSpPr/>
      </dsp:nvSpPr>
      <dsp:spPr>
        <a:xfrm>
          <a:off x="214779" y="160056"/>
          <a:ext cx="390508" cy="3905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FEA301D-1C53-4382-B766-403559011E64}">
      <dsp:nvSpPr>
        <dsp:cNvPr id="0" name=""/>
        <dsp:cNvSpPr/>
      </dsp:nvSpPr>
      <dsp:spPr>
        <a:xfrm>
          <a:off x="820067" y="303"/>
          <a:ext cx="10535793" cy="71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43" tIns="75143" rIns="75143" bIns="75143" numCol="1" spcCol="1270" anchor="ctr" anchorCtr="0">
          <a:noAutofit/>
        </a:bodyPr>
        <a:lstStyle/>
        <a:p>
          <a:pPr marL="0" lvl="0" indent="0" algn="l" defTabSz="711200">
            <a:lnSpc>
              <a:spcPct val="100000"/>
            </a:lnSpc>
            <a:spcBef>
              <a:spcPct val="0"/>
            </a:spcBef>
            <a:spcAft>
              <a:spcPct val="35000"/>
            </a:spcAft>
            <a:buNone/>
          </a:pPr>
          <a:r>
            <a:rPr lang="en-US" sz="1600" kern="1200"/>
            <a:t>The Resilient Infrastructure Benefit-Cost Analysis (BCA) Tool is designed to help communities evaluate, compare, and prioritize resilient infrastructure projects (green, gray, or hybrid,) using a consistent, transparent, and repeatable method.</a:t>
          </a:r>
        </a:p>
      </dsp:txBody>
      <dsp:txXfrm>
        <a:off x="820067" y="303"/>
        <a:ext cx="10535793" cy="710015"/>
      </dsp:txXfrm>
    </dsp:sp>
    <dsp:sp modelId="{BDB1C66E-9946-4007-9D73-CF7B502EDE3C}">
      <dsp:nvSpPr>
        <dsp:cNvPr id="0" name=""/>
        <dsp:cNvSpPr/>
      </dsp:nvSpPr>
      <dsp:spPr>
        <a:xfrm>
          <a:off x="0" y="887822"/>
          <a:ext cx="11355861" cy="710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A5E324-61E3-420B-B2C5-7DF2FB5016E0}">
      <dsp:nvSpPr>
        <dsp:cNvPr id="0" name=""/>
        <dsp:cNvSpPr/>
      </dsp:nvSpPr>
      <dsp:spPr>
        <a:xfrm>
          <a:off x="214779" y="1047576"/>
          <a:ext cx="390508" cy="3905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AEAA71A-193F-4760-90B7-FFFB0E456154}">
      <dsp:nvSpPr>
        <dsp:cNvPr id="0" name=""/>
        <dsp:cNvSpPr/>
      </dsp:nvSpPr>
      <dsp:spPr>
        <a:xfrm>
          <a:off x="820067" y="887822"/>
          <a:ext cx="10535793" cy="71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43" tIns="75143" rIns="75143" bIns="75143" numCol="1" spcCol="1270" anchor="ctr" anchorCtr="0">
          <a:noAutofit/>
        </a:bodyPr>
        <a:lstStyle/>
        <a:p>
          <a:pPr marL="0" lvl="0" indent="0" algn="l" defTabSz="711200">
            <a:lnSpc>
              <a:spcPct val="100000"/>
            </a:lnSpc>
            <a:spcBef>
              <a:spcPct val="0"/>
            </a:spcBef>
            <a:spcAft>
              <a:spcPct val="35000"/>
            </a:spcAft>
            <a:buNone/>
          </a:pPr>
          <a:r>
            <a:rPr lang="en-US" sz="1600" kern="1200"/>
            <a:t>A BCA demonstrates the cost-effectiveness of a project by comparing the anticipated costs and expected benefits that may accrue from a project over a specified period.</a:t>
          </a:r>
        </a:p>
      </dsp:txBody>
      <dsp:txXfrm>
        <a:off x="820067" y="887822"/>
        <a:ext cx="10535793" cy="710015"/>
      </dsp:txXfrm>
    </dsp:sp>
    <dsp:sp modelId="{D7807C33-B847-42E9-9293-7902B748E522}">
      <dsp:nvSpPr>
        <dsp:cNvPr id="0" name=""/>
        <dsp:cNvSpPr/>
      </dsp:nvSpPr>
      <dsp:spPr>
        <a:xfrm>
          <a:off x="0" y="1775645"/>
          <a:ext cx="11355861" cy="710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519DD7-A77A-4E72-B420-E63072F130EF}">
      <dsp:nvSpPr>
        <dsp:cNvPr id="0" name=""/>
        <dsp:cNvSpPr/>
      </dsp:nvSpPr>
      <dsp:spPr>
        <a:xfrm>
          <a:off x="214779" y="1935095"/>
          <a:ext cx="390508" cy="390508"/>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67C34F9-DD78-4CAF-886D-0E56504589AC}">
      <dsp:nvSpPr>
        <dsp:cNvPr id="0" name=""/>
        <dsp:cNvSpPr/>
      </dsp:nvSpPr>
      <dsp:spPr>
        <a:xfrm>
          <a:off x="820067" y="1775342"/>
          <a:ext cx="10535793" cy="71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43" tIns="75143" rIns="75143" bIns="75143" numCol="1" spcCol="1270" anchor="ctr" anchorCtr="0">
          <a:noAutofit/>
        </a:bodyPr>
        <a:lstStyle/>
        <a:p>
          <a:pPr marL="0" lvl="0" indent="0" algn="l" defTabSz="777875">
            <a:lnSpc>
              <a:spcPct val="100000"/>
            </a:lnSpc>
            <a:spcBef>
              <a:spcPct val="0"/>
            </a:spcBef>
            <a:spcAft>
              <a:spcPct val="35000"/>
            </a:spcAft>
            <a:buNone/>
          </a:pPr>
          <a:r>
            <a:rPr lang="en-US" sz="1750" kern="1200"/>
            <a:t>The primary goals of the Tool are to:</a:t>
          </a:r>
        </a:p>
      </dsp:txBody>
      <dsp:txXfrm>
        <a:off x="820067" y="1775342"/>
        <a:ext cx="10535793" cy="71001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BF2064-AF47-4EF5-B13A-B4A08EA24EAB}" type="datetimeFigureOut">
              <a:rPr lang="en-US" smtClean="0"/>
              <a:t>3/13/2026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5EF7C-AA1D-4CD4-8E0F-F8148C9C38BB}" type="slidenum">
              <a:rPr lang="en-US" smtClean="0"/>
              <a:t>‹#›</a:t>
            </a:fld>
            <a:endParaRPr lang="en-US"/>
          </a:p>
        </p:txBody>
      </p:sp>
    </p:spTree>
    <p:extLst>
      <p:ext uri="{BB962C8B-B14F-4D97-AF65-F5344CB8AC3E}">
        <p14:creationId xmlns:p14="http://schemas.microsoft.com/office/powerpoint/2010/main" val="2854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s02web.zoom.us/meeting/register/ddQyjcL_TF6FrMZXN37iyQ"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mailto:anne.deboer@aecom.com"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mailto:rdeshazo@sfrpc.com" TargetMode="External"/><Relationship Id="rId4" Type="http://schemas.openxmlformats.org/officeDocument/2006/relationships/hyperlink" Target="mailto:alec@brizaga.com"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5EF7C-AA1D-4CD4-8E0F-F8148C9C38BB}" type="slidenum">
              <a:rPr lang="en-US" smtClean="0"/>
              <a:t>1</a:t>
            </a:fld>
            <a:endParaRPr lang="en-US"/>
          </a:p>
        </p:txBody>
      </p:sp>
    </p:spTree>
    <p:extLst>
      <p:ext uri="{BB962C8B-B14F-4D97-AF65-F5344CB8AC3E}">
        <p14:creationId xmlns:p14="http://schemas.microsoft.com/office/powerpoint/2010/main" val="3345806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3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D8FE07-D691-43F0-8CD4-8BF555DDB28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323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D8FE07-D691-43F0-8CD4-8BF555DDB28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877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D8FE07-D691-43F0-8CD4-8BF555DDB28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88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5632E-48DD-1D3F-3A36-D4A91A459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87E10-8496-0214-D8C1-018FEC134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25D19-8E7D-4BD1-D05E-73D7B65C72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Thank you all again for joining us today. This tool is still in development, and your feedback will be critical to making sure it works for communities across Florida. We encourage you to take some time to explore the tool and think about how it might apply to your projects. If questions come up, please feel free to reach out to the project team.</a:t>
            </a:r>
          </a:p>
          <a:p>
            <a:endParaRPr lang="en-US"/>
          </a:p>
        </p:txBody>
      </p:sp>
      <p:sp>
        <p:nvSpPr>
          <p:cNvPr id="4" name="Slide Number Placeholder 3">
            <a:extLst>
              <a:ext uri="{FF2B5EF4-FFF2-40B4-BE49-F238E27FC236}">
                <a16:creationId xmlns:a16="http://schemas.microsoft.com/office/drawing/2014/main" id="{CE11F5AD-FE25-06AC-A6FD-411D35408B6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D8FE07-D691-43F0-8CD4-8BF555DDB28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922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0413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EBF4A-4224-064A-A8DF-7248F780C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755BF-E988-6EA0-2EB6-52EB68718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D4FF9-D548-5788-FCBB-26C27EF74B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319F18-9BE1-CE68-A548-9E4B6B7F03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8547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br>
              <a:rPr lang="en-US">
                <a:cs typeface="+mn-lt"/>
              </a:rPr>
            </a:br>
            <a:endParaRPr lang="en-US">
              <a:cs typeface="+mn-l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721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C0060-54FB-BFF9-F917-B6226C6A5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A5ECF-FFAE-F12F-8239-A88B6E91C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065E3-CF9C-9658-DC63-DED63448D4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8E4C8F-8607-6796-3029-EA6A53E937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9279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5851D-91A3-DAEE-053A-12F74F477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71DC3-52AD-AC9D-4307-31D016CD5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6C681-8DDB-0D7C-D989-D4AFDD50C103}"/>
              </a:ext>
            </a:extLst>
          </p:cNvPr>
          <p:cNvSpPr>
            <a:spLocks noGrp="1"/>
          </p:cNvSpPr>
          <p:nvPr>
            <p:ph type="body" idx="1"/>
          </p:nvPr>
        </p:nvSpPr>
        <p:spPr/>
        <p:txBody>
          <a:bodyPr/>
          <a:lstStyle/>
          <a:p>
            <a:pPr marL="0" indent="0">
              <a:lnSpc>
                <a:spcPct val="150000"/>
              </a:lnSpc>
              <a:spcBef>
                <a:spcPct val="20000"/>
              </a:spcBef>
              <a:spcAft>
                <a:spcPts val="600"/>
              </a:spcAft>
              <a:buFont typeface="Arial"/>
              <a:buNone/>
            </a:pPr>
            <a:endParaRPr lang="en-US" dirty="0">
              <a:highlight>
                <a:srgbClr val="FFFF00"/>
              </a:highlight>
              <a:cs typeface="+mn-lt"/>
            </a:endParaRPr>
          </a:p>
        </p:txBody>
      </p:sp>
      <p:sp>
        <p:nvSpPr>
          <p:cNvPr id="4" name="Slide Number Placeholder 3">
            <a:extLst>
              <a:ext uri="{FF2B5EF4-FFF2-40B4-BE49-F238E27FC236}">
                <a16:creationId xmlns:a16="http://schemas.microsoft.com/office/drawing/2014/main" id="{B5ACAC89-E641-6F5A-43AA-F6B390735E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8542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2B2C8-A868-0825-1813-5F9D8FEA5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6F20B-7846-52F1-60FD-B390C15A4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FDC363-E8B2-DF1D-9C37-6A1A24BD00C1}"/>
              </a:ext>
            </a:extLst>
          </p:cNvPr>
          <p:cNvSpPr>
            <a:spLocks noGrp="1"/>
          </p:cNvSpPr>
          <p:nvPr>
            <p:ph type="body" idx="1"/>
          </p:nvPr>
        </p:nvSpPr>
        <p:spPr/>
        <p:txBody>
          <a:bodyPr/>
          <a:lstStyle/>
          <a:p>
            <a:pPr marL="0" indent="0">
              <a:lnSpc>
                <a:spcPct val="150000"/>
              </a:lnSpc>
              <a:spcBef>
                <a:spcPct val="20000"/>
              </a:spcBef>
              <a:spcAft>
                <a:spcPts val="600"/>
              </a:spcAft>
              <a:buFont typeface="Arial"/>
              <a:buNone/>
            </a:pPr>
            <a:endParaRPr lang="en-US" dirty="0">
              <a:highlight>
                <a:srgbClr val="FFFF00"/>
              </a:highlight>
            </a:endParaRPr>
          </a:p>
          <a:p>
            <a:pPr>
              <a:lnSpc>
                <a:spcPct val="150000"/>
              </a:lnSpc>
              <a:spcBef>
                <a:spcPct val="20000"/>
              </a:spcBef>
              <a:spcAft>
                <a:spcPts val="600"/>
              </a:spcAft>
            </a:pPr>
            <a:endParaRPr lang="en-US"/>
          </a:p>
        </p:txBody>
      </p:sp>
      <p:sp>
        <p:nvSpPr>
          <p:cNvPr id="4" name="Slide Number Placeholder 3">
            <a:extLst>
              <a:ext uri="{FF2B5EF4-FFF2-40B4-BE49-F238E27FC236}">
                <a16:creationId xmlns:a16="http://schemas.microsoft.com/office/drawing/2014/main" id="{50972C8B-BD9B-4CE0-6A20-AEC36D21B8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044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9110D-0D75-8C94-DB57-C4389D4C9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4E300-66DC-B156-9B66-19978ACD84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50FBE-C756-AB3A-9F10-3FABA955C6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8387F33C-212E-34A9-39D9-ECAC5D185D77}"/>
              </a:ext>
            </a:extLst>
          </p:cNvPr>
          <p:cNvSpPr>
            <a:spLocks noGrp="1"/>
          </p:cNvSpPr>
          <p:nvPr>
            <p:ph type="sldNum" sz="quarter" idx="5"/>
          </p:nvPr>
        </p:nvSpPr>
        <p:spPr/>
        <p:txBody>
          <a:bodyPr/>
          <a:lstStyle/>
          <a:p>
            <a:fld id="{1AA5EF7C-AA1D-4CD4-8E0F-F8148C9C38BB}" type="slidenum">
              <a:rPr lang="en-US" smtClean="0"/>
              <a:t>2</a:t>
            </a:fld>
            <a:endParaRPr lang="en-US"/>
          </a:p>
        </p:txBody>
      </p:sp>
    </p:spTree>
    <p:extLst>
      <p:ext uri="{BB962C8B-B14F-4D97-AF65-F5344CB8AC3E}">
        <p14:creationId xmlns:p14="http://schemas.microsoft.com/office/powerpoint/2010/main" val="398809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6E693-D015-177B-8330-27E409510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B7194-E7F1-D2E5-3D1C-EFF820547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23F434-D3F9-F4BA-E5D8-938E2C07EA42}"/>
              </a:ext>
            </a:extLst>
          </p:cNvPr>
          <p:cNvSpPr>
            <a:spLocks noGrp="1"/>
          </p:cNvSpPr>
          <p:nvPr>
            <p:ph type="body" idx="1"/>
          </p:nvPr>
        </p:nvSpPr>
        <p:spPr/>
        <p:txBody>
          <a:bodyPr/>
          <a:lstStyle/>
          <a:p>
            <a:pPr marL="342900" indent="-342900">
              <a:lnSpc>
                <a:spcPct val="150000"/>
              </a:lnSpc>
              <a:spcBef>
                <a:spcPct val="20000"/>
              </a:spcBef>
              <a:spcAft>
                <a:spcPts val="600"/>
              </a:spcAft>
              <a:buFont typeface="Arial"/>
              <a:buChar char="•"/>
            </a:pPr>
            <a:endParaRPr lang="en-US"/>
          </a:p>
          <a:p>
            <a:pPr>
              <a:lnSpc>
                <a:spcPct val="150000"/>
              </a:lnSpc>
              <a:spcBef>
                <a:spcPct val="20000"/>
              </a:spcBef>
              <a:spcAft>
                <a:spcPts val="600"/>
              </a:spcAft>
            </a:pPr>
            <a:endParaRPr lang="en-US" dirty="0"/>
          </a:p>
          <a:p>
            <a:pPr marL="342900" indent="-342900">
              <a:lnSpc>
                <a:spcPct val="150000"/>
              </a:lnSpc>
              <a:spcBef>
                <a:spcPct val="20000"/>
              </a:spcBef>
              <a:spcAft>
                <a:spcPts val="600"/>
              </a:spcAft>
              <a:buFont typeface="Arial"/>
              <a:buChar char="•"/>
            </a:pPr>
            <a:endParaRPr lang="en-US"/>
          </a:p>
        </p:txBody>
      </p:sp>
      <p:sp>
        <p:nvSpPr>
          <p:cNvPr id="4" name="Slide Number Placeholder 3">
            <a:extLst>
              <a:ext uri="{FF2B5EF4-FFF2-40B4-BE49-F238E27FC236}">
                <a16:creationId xmlns:a16="http://schemas.microsoft.com/office/drawing/2014/main" id="{169CB691-F992-D227-6963-6DD33AB58A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4135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38384-D062-A52D-51A0-35524093B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BD472-F404-6762-882E-9E9E36BC5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422AE-D967-BF24-161E-D333169A54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464F9D-18B7-DB8D-9440-3F90CAC304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2306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26EB6-0C09-51C7-3C7E-16A1F4AEF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AF737-ADEA-DC0B-7B1F-6F09EDCF6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5CEAC5-4FDE-B21B-7EAC-9879826F33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6C75EDBB-153C-86BB-1E4A-835819D2E3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6471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1653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br>
              <a:rPr lang="en-US">
                <a:cs typeface="+mn-lt"/>
              </a:rPr>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0483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4750F-4B77-8E28-B8D3-02F677F0C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DD392-F0B7-A490-AE1E-099C0F0AE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87480-CE6F-8B70-7093-7B151D976C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8C9423-5E62-8D5A-9236-90845EEE87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6524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9CEE2-56AD-DB48-663F-CD45DE57E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1C81DC-A41B-8F21-9427-0D04AE1B6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A6FE9-D0EB-FA3C-3591-F49B93179E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6B6DB3-AE6B-DD1B-9174-FE09AF53BF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0264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2BBEB-4094-EB00-B1CA-039DEDFC8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8F8BB-CF65-EFAC-3478-9CAD27D3C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DAE6F-55D6-2B77-7FAC-1471F0E69B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040D52D7-8F93-BB62-FDBC-D5C04CDE11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6142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Link for </a:t>
            </a:r>
            <a:r>
              <a:rPr lang="en-US" sz="1200" kern="1200" dirty="0" err="1">
                <a:solidFill>
                  <a:schemeClr val="tx1"/>
                </a:solidFill>
                <a:effectLst/>
                <a:latin typeface="+mn-lt"/>
                <a:ea typeface="+mn-ea"/>
                <a:cs typeface="+mn-cs"/>
              </a:rPr>
              <a:t>dropbox</a:t>
            </a:r>
            <a:r>
              <a:rPr lang="en-US" sz="1200" kern="1200" dirty="0">
                <a:solidFill>
                  <a:schemeClr val="tx1"/>
                </a:solidFill>
                <a:effectLst/>
                <a:latin typeface="+mn-lt"/>
                <a:ea typeface="+mn-ea"/>
                <a:cs typeface="+mn-cs"/>
              </a:rPr>
              <a:t>: https://www.dropbox.com/scl/fo/wmyqwmhfqeph87j8o8dbm/ADV0WeCZXeiRqW5t0YJl5fA?rlkey=8z4be4o23d5m0p05t6b2qh8nz&amp;e=1&amp;st=pr3edteu&amp;dl=0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2547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register: </a:t>
            </a:r>
            <a:r>
              <a:rPr lang="en-US" sz="1200" b="0" i="0" kern="1200" dirty="0">
                <a:solidFill>
                  <a:schemeClr val="tx1"/>
                </a:solidFill>
                <a:effectLst/>
                <a:latin typeface="+mn-lt"/>
                <a:ea typeface="+mn-ea"/>
                <a:cs typeface="+mn-cs"/>
                <a:hlinkClick r:id="rId3" tooltip="https://us02web.zoom.us/meeting/register/ddQyjcL_TF6FrMZXN37iyQ"/>
              </a:rPr>
              <a:t>https://us02web.zoom.us/meeting/register/ddQyjcL_TF6FrMZXN37iyQ</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64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16B25-04AF-5A6B-6B8A-C2D3283B2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FFBF7-DB11-DCE5-0420-D8EDF49AE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A2D4C-BC4E-887D-4A7F-E979A964C8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18617EF1-6A7D-7738-D06F-369109C3F525}"/>
              </a:ext>
            </a:extLst>
          </p:cNvPr>
          <p:cNvSpPr>
            <a:spLocks noGrp="1"/>
          </p:cNvSpPr>
          <p:nvPr>
            <p:ph type="sldNum" sz="quarter" idx="5"/>
          </p:nvPr>
        </p:nvSpPr>
        <p:spPr/>
        <p:txBody>
          <a:bodyPr/>
          <a:lstStyle/>
          <a:p>
            <a:fld id="{1AA5EF7C-AA1D-4CD4-8E0F-F8148C9C38BB}" type="slidenum">
              <a:rPr lang="en-US" smtClean="0"/>
              <a:t>3</a:t>
            </a:fld>
            <a:endParaRPr lang="en-US"/>
          </a:p>
        </p:txBody>
      </p:sp>
    </p:spTree>
    <p:extLst>
      <p:ext uri="{BB962C8B-B14F-4D97-AF65-F5344CB8AC3E}">
        <p14:creationId xmlns:p14="http://schemas.microsoft.com/office/powerpoint/2010/main" val="3915796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27B30-637B-52F5-58BD-F4E4D1FFE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3A89C-4560-559F-43F8-5E31EF4E2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2D124-B6B3-8109-AC92-F870BD6530AD}"/>
              </a:ext>
            </a:extLst>
          </p:cNvPr>
          <p:cNvSpPr>
            <a:spLocks noGrp="1"/>
          </p:cNvSpPr>
          <p:nvPr>
            <p:ph type="body" idx="1"/>
          </p:nvPr>
        </p:nvSpPr>
        <p:spPr/>
        <p:txBody>
          <a:bodyPr/>
          <a:lstStyle/>
          <a:p>
            <a:pPr marL="0" indent="0" algn="l">
              <a:buNone/>
            </a:pPr>
            <a:r>
              <a:rPr lang="en-US" sz="1200" dirty="0">
                <a:solidFill>
                  <a:schemeClr val="tx1"/>
                </a:solidFill>
              </a:rPr>
              <a:t>Annie </a:t>
            </a:r>
            <a:r>
              <a:rPr lang="en-US" sz="1200" dirty="0" err="1">
                <a:solidFill>
                  <a:schemeClr val="tx1"/>
                </a:solidFill>
              </a:rPr>
              <a:t>deBoer</a:t>
            </a:r>
            <a:r>
              <a:rPr lang="en-US" sz="1200" dirty="0">
                <a:solidFill>
                  <a:schemeClr val="tx1"/>
                </a:solidFill>
              </a:rPr>
              <a:t>, Technical Lead  </a:t>
            </a:r>
            <a:r>
              <a:rPr lang="en-US" sz="1200" dirty="0">
                <a:solidFill>
                  <a:schemeClr val="tx1"/>
                </a:solidFill>
                <a:hlinkClick r:id="rId3">
                  <a:extLst>
                    <a:ext uri="{A12FA001-AC4F-418D-AE19-62706E023703}">
                      <ahyp:hlinkClr xmlns:ahyp="http://schemas.microsoft.com/office/drawing/2018/hyperlinkcolor" val="tx"/>
                    </a:ext>
                  </a:extLst>
                </a:hlinkClick>
              </a:rPr>
              <a:t>anne.deboer@aecom.com</a:t>
            </a:r>
            <a:endParaRPr lang="en-US" sz="1200" dirty="0">
              <a:solidFill>
                <a:schemeClr val="tx1"/>
              </a:solidFill>
            </a:endParaRPr>
          </a:p>
          <a:p>
            <a:pPr marL="305435" indent="-305435" algn="l">
              <a:buNone/>
            </a:pPr>
            <a:r>
              <a:rPr lang="en-US" sz="1200" dirty="0">
                <a:solidFill>
                  <a:schemeClr val="tx1"/>
                </a:solidFill>
              </a:rPr>
              <a:t>Alec Bogdanoff, Principal and Project Manager </a:t>
            </a:r>
            <a:r>
              <a:rPr lang="en-US" sz="1200" dirty="0">
                <a:solidFill>
                  <a:schemeClr val="tx1"/>
                </a:solidFill>
                <a:hlinkClick r:id="rId4">
                  <a:extLst>
                    <a:ext uri="{A12FA001-AC4F-418D-AE19-62706E023703}">
                      <ahyp:hlinkClr xmlns:ahyp="http://schemas.microsoft.com/office/drawing/2018/hyperlinkcolor" val="tx"/>
                    </a:ext>
                  </a:extLst>
                </a:hlinkClick>
              </a:rPr>
              <a:t>alec@brizaga.com</a:t>
            </a:r>
            <a:endParaRPr lang="en-US" sz="1200" dirty="0">
              <a:solidFill>
                <a:schemeClr val="tx1"/>
              </a:solidFill>
            </a:endParaRPr>
          </a:p>
          <a:p>
            <a:pPr marL="305435" indent="-305435" algn="l">
              <a:buNone/>
            </a:pPr>
            <a:r>
              <a:rPr lang="en-US" sz="1200" dirty="0">
                <a:solidFill>
                  <a:schemeClr val="tx1"/>
                </a:solidFill>
              </a:rPr>
              <a:t>Randy Deshazo, Deputy Director </a:t>
            </a:r>
            <a:r>
              <a:rPr lang="en-US" sz="1200" dirty="0">
                <a:solidFill>
                  <a:schemeClr val="tx1"/>
                </a:solidFill>
                <a:hlinkClick r:id="rId5">
                  <a:extLst>
                    <a:ext uri="{A12FA001-AC4F-418D-AE19-62706E023703}">
                      <ahyp:hlinkClr xmlns:ahyp="http://schemas.microsoft.com/office/drawing/2018/hyperlinkcolor" val="tx"/>
                    </a:ext>
                  </a:extLst>
                </a:hlinkClick>
              </a:rPr>
              <a:t>rdeshazo@sfrpc.com</a:t>
            </a:r>
            <a:endParaRPr lang="en-US" sz="1200"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E53B3CF1-8BA7-37D3-CCED-54E7391BE4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4740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DC8E6-100A-CFEF-E691-F8673991A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CC653-86AC-9F50-E901-DEF73EB98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FB03DD-BE94-C1D2-BF6B-6424EF7A35E3}"/>
              </a:ext>
            </a:extLst>
          </p:cNvPr>
          <p:cNvSpPr>
            <a:spLocks noGrp="1"/>
          </p:cNvSpPr>
          <p:nvPr>
            <p:ph type="body" idx="1"/>
          </p:nvPr>
        </p:nvSpPr>
        <p:spPr/>
        <p:txBody>
          <a:bodyPr/>
          <a:lstStyle/>
          <a:p>
            <a:pPr marL="0" indent="0" algn="ctr">
              <a:buNone/>
            </a:pPr>
            <a:r>
              <a:rPr lang="en-US" sz="1200" dirty="0">
                <a:solidFill>
                  <a:schemeClr val="tx1"/>
                </a:solidFill>
              </a:rPr>
              <a:t>TBRPC</a:t>
            </a:r>
          </a:p>
          <a:p>
            <a:pPr marL="0" indent="0" algn="ctr">
              <a:buNone/>
            </a:pPr>
            <a:r>
              <a:rPr lang="en-US" sz="1200" dirty="0">
                <a:solidFill>
                  <a:schemeClr val="tx1"/>
                </a:solidFill>
              </a:rPr>
              <a:t> Alison Prater, Disaster Recovery Grants Coordinator alison@tbrpc.org </a:t>
            </a:r>
            <a:br>
              <a:rPr lang="en-US" sz="1200" dirty="0">
                <a:solidFill>
                  <a:schemeClr val="tx1"/>
                </a:solidFill>
              </a:rPr>
            </a:br>
            <a:endParaRPr lang="en-US" sz="1200" dirty="0">
              <a:solidFill>
                <a:schemeClr val="tx1"/>
              </a:solidFill>
            </a:endParaRPr>
          </a:p>
          <a:p>
            <a:pPr marL="0" indent="0" algn="ctr">
              <a:buNone/>
            </a:pPr>
            <a:r>
              <a:rPr lang="en-US" sz="1200" dirty="0">
                <a:solidFill>
                  <a:schemeClr val="tx1"/>
                </a:solidFill>
              </a:rPr>
              <a:t>SWFRPC</a:t>
            </a:r>
          </a:p>
          <a:p>
            <a:pPr marL="305435" indent="-305435" algn="ctr">
              <a:buNone/>
            </a:pPr>
            <a:r>
              <a:rPr lang="en-US" sz="1200" dirty="0">
                <a:solidFill>
                  <a:schemeClr val="tx1"/>
                </a:solidFill>
              </a:rPr>
              <a:t>Rebekah Harp, Executive Director rharp@swfrpc.org</a:t>
            </a:r>
          </a:p>
          <a:p>
            <a:pPr marL="305435" indent="-305435" algn="ctr">
              <a:buNone/>
            </a:pPr>
            <a:r>
              <a:rPr lang="en-US" sz="1200" dirty="0">
                <a:solidFill>
                  <a:schemeClr val="tx1"/>
                </a:solidFill>
              </a:rPr>
              <a:t>Asmaa Odeh, Deputy Director / Portfolio Manager aodeh@swfrpc.org</a:t>
            </a:r>
          </a:p>
          <a:p>
            <a:endParaRPr lang="en-US" dirty="0"/>
          </a:p>
        </p:txBody>
      </p:sp>
      <p:sp>
        <p:nvSpPr>
          <p:cNvPr id="4" name="Slide Number Placeholder 3">
            <a:extLst>
              <a:ext uri="{FF2B5EF4-FFF2-40B4-BE49-F238E27FC236}">
                <a16:creationId xmlns:a16="http://schemas.microsoft.com/office/drawing/2014/main" id="{6C62F1C4-0D13-5FE0-523E-29ED172A02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3279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EE564-95EA-FECB-5F5B-CAB7B8F2B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DB76F-7B62-7D1F-F7DA-490A9A44F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B1DE7-729D-E58E-9283-3F2AF41DBBBB}"/>
              </a:ext>
            </a:extLst>
          </p:cNvPr>
          <p:cNvSpPr>
            <a:spLocks noGrp="1"/>
          </p:cNvSpPr>
          <p:nvPr>
            <p:ph type="body" idx="1"/>
          </p:nvPr>
        </p:nvSpPr>
        <p:spPr/>
        <p:txBody>
          <a:bodyPr/>
          <a:lstStyle/>
          <a:p>
            <a:pPr>
              <a:defRPr/>
            </a:pPr>
            <a:br>
              <a:rPr lang="en-US">
                <a:cs typeface="+mn-lt"/>
              </a:rPr>
            </a:br>
            <a:endParaRPr lang="en-US"/>
          </a:p>
        </p:txBody>
      </p:sp>
      <p:sp>
        <p:nvSpPr>
          <p:cNvPr id="4" name="Slide Number Placeholder 3">
            <a:extLst>
              <a:ext uri="{FF2B5EF4-FFF2-40B4-BE49-F238E27FC236}">
                <a16:creationId xmlns:a16="http://schemas.microsoft.com/office/drawing/2014/main" id="{3EF6604C-49F8-D9BA-089D-AF5188932F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5EF7C-AA1D-4CD4-8E0F-F8148C9C38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656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A5EF7C-AA1D-4CD4-8E0F-F8148C9C38BB}" type="slidenum">
              <a:rPr lang="en-US" smtClean="0"/>
              <a:t>34</a:t>
            </a:fld>
            <a:endParaRPr lang="en-US"/>
          </a:p>
        </p:txBody>
      </p:sp>
    </p:spTree>
    <p:extLst>
      <p:ext uri="{BB962C8B-B14F-4D97-AF65-F5344CB8AC3E}">
        <p14:creationId xmlns:p14="http://schemas.microsoft.com/office/powerpoint/2010/main" val="4272591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Good morning. My name is Alison Prater, and I am the Disaster Recovery Grants Coordinator at the TBRPC. </a:t>
            </a:r>
          </a:p>
          <a:p>
            <a:r>
              <a:rPr lang="en-US">
                <a:ea typeface="Calibri"/>
                <a:cs typeface="Calibri"/>
              </a:rPr>
              <a:t>I'm happy to join today to share a little bit about the Tampa Bay Regional Planning Council and some of our regional work in the disaster recovery and resiliency space.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1C89B-EBCD-E14F-80E6-38B145EFF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063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The TBRPC's mission is to serve our citizens and member governments by providing a forum to foster communication, coordination, and collaboration in identifying and addressing needs regionally.</a:t>
            </a:r>
          </a:p>
          <a:p>
            <a:endParaRPr lang="en-US">
              <a:ea typeface="Calibri"/>
              <a:cs typeface="Calibri"/>
            </a:endParaRPr>
          </a:p>
          <a:p>
            <a:r>
              <a:rPr lang="en-US">
                <a:ea typeface="Calibri"/>
                <a:cs typeface="Calibri"/>
              </a:rPr>
              <a:t>We serve six counties from Citrus County in the north to Manatee County in the south. Our membership also includes 23 Municipalities.</a:t>
            </a:r>
          </a:p>
          <a:p>
            <a:endParaRPr lang="en-US">
              <a:ea typeface="Calibri"/>
              <a:cs typeface="Calibri"/>
            </a:endParaRPr>
          </a:p>
          <a:p>
            <a:r>
              <a:rPr lang="en-US">
                <a:ea typeface="Calibri"/>
                <a:cs typeface="Calibri"/>
              </a:rPr>
              <a:t>In addition to representatives from our 28 member governments, the council includes 13 gubernatorial appointees and 3 ex-officio members from FDOT, FDEP and SWFWMD (</a:t>
            </a:r>
            <a:r>
              <a:rPr lang="en-US" err="1">
                <a:ea typeface="Calibri"/>
                <a:cs typeface="Calibri"/>
              </a:rPr>
              <a:t>swifmud</a:t>
            </a:r>
            <a:r>
              <a:rPr lang="en-US">
                <a:ea typeface="Calibri"/>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1C89B-EBCD-E14F-80E6-38B145EFF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6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DEC4E-1466-1EEF-44F3-37E812BD1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A4414-2320-C0C2-00C6-AE5336979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451C8-5919-2067-0C3A-3EF41F433528}"/>
              </a:ext>
            </a:extLst>
          </p:cNvPr>
          <p:cNvSpPr>
            <a:spLocks noGrp="1"/>
          </p:cNvSpPr>
          <p:nvPr>
            <p:ph type="body" idx="1"/>
          </p:nvPr>
        </p:nvSpPr>
        <p:spPr/>
        <p:txBody>
          <a:bodyPr/>
          <a:lstStyle/>
          <a:p>
            <a:pPr defTabSz="942289">
              <a:defRPr/>
            </a:pPr>
            <a:endParaRPr lang="en-US"/>
          </a:p>
        </p:txBody>
      </p:sp>
      <p:sp>
        <p:nvSpPr>
          <p:cNvPr id="4" name="Slide Number Placeholder 3">
            <a:extLst>
              <a:ext uri="{FF2B5EF4-FFF2-40B4-BE49-F238E27FC236}">
                <a16:creationId xmlns:a16="http://schemas.microsoft.com/office/drawing/2014/main" id="{D863B3DF-D4B9-408E-E130-82DEB8243C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1C89B-EBCD-E14F-80E6-38B145EFF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240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57C9F-1746-4355-D862-F174D4E5C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B25FCC-3082-6A6B-B922-EABAA67E6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F95551-765A-662E-077C-9E0309096D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D530DE-D302-02AD-34F1-13BD993223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1C89B-EBCD-E14F-80E6-38B145EFF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875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Thank you all again for joining us today. This tool is still in development, and your feedback will be critical to making sure it works for communities across Florida. We encourage you to take some time to explore the tool and think about how it might apply to your projects. If questions come up, please feel free to reach out to the project team.</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1C89B-EBCD-E14F-80E6-38B145EFF0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402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6CA86-0D45-EF6D-0D24-B5B3A54CD5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C9936-0545-7590-B5F6-493501929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48F8C-8B85-57E9-27BE-DA576E13DA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4F99FA1D-E012-EF35-9E42-55AB655C17CD}"/>
              </a:ext>
            </a:extLst>
          </p:cNvPr>
          <p:cNvSpPr>
            <a:spLocks noGrp="1"/>
          </p:cNvSpPr>
          <p:nvPr>
            <p:ph type="sldNum" sz="quarter" idx="5"/>
          </p:nvPr>
        </p:nvSpPr>
        <p:spPr/>
        <p:txBody>
          <a:bodyPr/>
          <a:lstStyle/>
          <a:p>
            <a:fld id="{1AA5EF7C-AA1D-4CD4-8E0F-F8148C9C38BB}" type="slidenum">
              <a:rPr lang="en-US" smtClean="0"/>
              <a:t>10</a:t>
            </a:fld>
            <a:endParaRPr lang="en-US"/>
          </a:p>
        </p:txBody>
      </p:sp>
    </p:spTree>
    <p:extLst>
      <p:ext uri="{BB962C8B-B14F-4D97-AF65-F5344CB8AC3E}">
        <p14:creationId xmlns:p14="http://schemas.microsoft.com/office/powerpoint/2010/main" val="3332117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F656B-9871-7964-0ED6-A42FC6ECBF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7A74D9-5257-664E-A82E-6D3D7F9027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0C0160-990B-8A7B-AC5A-E2600996DF07}"/>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F78AAD42-36FC-BC56-B4F3-D51FEAA07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B7EC8-6266-A68E-3E62-E20E026B1ABF}"/>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226128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50A8D-3EB3-800C-4B79-62E2D6BCC2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D50F8B-5228-10C3-8319-9D7C0A9B49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4AC1B8-0243-37EF-1AA9-ED4BFE167E14}"/>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412326FF-00CE-9A9B-4D83-E616E6537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16E33-04B1-6217-2FA6-189ED84CF3D9}"/>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345540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B9BF2-BD1F-00BA-1D5F-6575A974E9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62FDB-0FD1-D3AB-9EB0-C165F119C6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96CF3-6E2F-1212-23D6-04F90E208E1A}"/>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3A1A133E-3B66-71CD-25F5-2EA89C77B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28183-C112-435B-966C-BFA82347A367}"/>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54646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846CE7D5-CF57-46EF-B807-FDD0502418D4}" type="datetimeFigureOut">
              <a:rPr lang="en-US" smtClean="0"/>
              <a:t>3/13/2026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29639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330EA680-D336-4FF7-8B7A-9848BB0A1C32}" type="slidenum">
              <a:rPr lang="en-US" smtClean="0"/>
              <a:t>‹#›</a:t>
            </a:fld>
            <a:endParaRPr lang="en-US"/>
          </a:p>
        </p:txBody>
      </p:sp>
      <p:pic>
        <p:nvPicPr>
          <p:cNvPr id="9" name="Content Placeholder 3">
            <a:extLst>
              <a:ext uri="{FF2B5EF4-FFF2-40B4-BE49-F238E27FC236}">
                <a16:creationId xmlns:a16="http://schemas.microsoft.com/office/drawing/2014/main" id="{7BD71ADC-86FA-CB3F-6097-C898BA3AC3BD}"/>
              </a:ext>
            </a:extLst>
          </p:cNvPr>
          <p:cNvPicPr>
            <a:picLocks noChangeAspect="1"/>
          </p:cNvPicPr>
          <p:nvPr userDrawn="1"/>
        </p:nvPicPr>
        <p:blipFill>
          <a:blip r:embed="rId2"/>
          <a:srcRect l="-535" t="19928" r="535" b="26738"/>
          <a:stretch/>
        </p:blipFill>
        <p:spPr>
          <a:xfrm>
            <a:off x="11177201" y="6527958"/>
            <a:ext cx="798580" cy="210138"/>
          </a:xfrm>
          <a:prstGeom prst="rect">
            <a:avLst/>
          </a:prstGeom>
        </p:spPr>
      </p:pic>
      <p:pic>
        <p:nvPicPr>
          <p:cNvPr id="10" name="Picture 9" descr="HOME - SFRPC">
            <a:extLst>
              <a:ext uri="{FF2B5EF4-FFF2-40B4-BE49-F238E27FC236}">
                <a16:creationId xmlns:a16="http://schemas.microsoft.com/office/drawing/2014/main" id="{78D87D23-7B79-FDE4-9249-805C7AD766C7}"/>
              </a:ext>
            </a:extLst>
          </p:cNvPr>
          <p:cNvPicPr>
            <a:picLocks noChangeAspect="1"/>
          </p:cNvPicPr>
          <p:nvPr userDrawn="1"/>
        </p:nvPicPr>
        <p:blipFill>
          <a:blip r:embed="rId3"/>
          <a:stretch>
            <a:fillRect/>
          </a:stretch>
        </p:blipFill>
        <p:spPr>
          <a:xfrm>
            <a:off x="175496" y="6397943"/>
            <a:ext cx="1012281" cy="385929"/>
          </a:xfrm>
          <a:prstGeom prst="rect">
            <a:avLst/>
          </a:prstGeom>
        </p:spPr>
      </p:pic>
      <p:pic>
        <p:nvPicPr>
          <p:cNvPr id="11" name="Picture 10">
            <a:extLst>
              <a:ext uri="{FF2B5EF4-FFF2-40B4-BE49-F238E27FC236}">
                <a16:creationId xmlns:a16="http://schemas.microsoft.com/office/drawing/2014/main" id="{ECA04E9E-4E21-D825-422F-35EE766CF6E2}"/>
              </a:ext>
            </a:extLst>
          </p:cNvPr>
          <p:cNvPicPr>
            <a:picLocks noChangeAspect="1"/>
          </p:cNvPicPr>
          <p:nvPr userDrawn="1"/>
        </p:nvPicPr>
        <p:blipFill>
          <a:blip r:embed="rId4"/>
          <a:stretch>
            <a:fillRect/>
          </a:stretch>
        </p:blipFill>
        <p:spPr>
          <a:xfrm>
            <a:off x="10009769" y="6397943"/>
            <a:ext cx="1097061" cy="470169"/>
          </a:xfrm>
          <a:prstGeom prst="rect">
            <a:avLst/>
          </a:prstGeom>
        </p:spPr>
      </p:pic>
    </p:spTree>
    <p:extLst>
      <p:ext uri="{BB962C8B-B14F-4D97-AF65-F5344CB8AC3E}">
        <p14:creationId xmlns:p14="http://schemas.microsoft.com/office/powerpoint/2010/main" val="308251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46CE7D5-CF57-46EF-B807-FDD0502418D4}" type="datetimeFigureOut">
              <a:rPr lang="en-US" smtClean="0"/>
              <a:t>3/13/2026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98007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5062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537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6CE7D5-CF57-46EF-B807-FDD0502418D4}" type="datetimeFigureOut">
              <a:rPr lang="en-US" smtClean="0"/>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146884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9078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846CE7D5-CF57-46EF-B807-FDD0502418D4}" type="datetimeFigureOut">
              <a:rPr lang="en-US" smtClean="0"/>
              <a:t>3/13/2026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19731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C70D-E612-FCEC-2A7A-012B591A6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9CE7F6-7CB0-023E-7BB3-EFB77D5C80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8A4E6-716F-E91D-27C2-768081E49B71}"/>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39615EC4-76F3-1419-E953-F298AEF7B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9D7CC-16D0-FC67-D414-CF1DA878630F}"/>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15443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926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231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46CE7D5-CF57-46EF-B807-FDD0502418D4}" type="datetimeFigureOut">
              <a:rPr lang="en-US" smtClean="0"/>
              <a:t>3/13/2026</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77994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latin typeface="Century Gothic" panose="020B0502020202020204" pitchFamily="34" charset="0"/>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latin typeface="Century Gothic" panose="020B0502020202020204" pitchFamily="34" charset="0"/>
              </a:defRPr>
            </a:lvl1pPr>
          </a:lstStyle>
          <a:p>
            <a:fld id="{B61BEF0D-F0BB-DE4B-95CE-6DB70DBA9567}" type="datetimeFigureOut">
              <a:rPr lang="en-US" smtClean="0"/>
              <a:pPr/>
              <a:t>3/13/2026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latin typeface="Century Gothic" panose="020B0502020202020204" pitchFamily="34" charset="0"/>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91620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2" y="391504"/>
            <a:ext cx="12192000"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702156"/>
            <a:ext cx="11029616" cy="650783"/>
          </a:xfrm>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lvl1pPr>
              <a:defRPr>
                <a:latin typeface="Century Gothic" panose="020B0502020202020204" pitchFamily="34" charset="0"/>
                <a:ea typeface="Tahoma" panose="020B0604030504040204" pitchFamily="34" charset="0"/>
                <a:cs typeface="Tahoma" panose="020B0604030504040204" pitchFamily="34" charset="0"/>
              </a:defRPr>
            </a:lvl1pPr>
            <a:lvl2pPr>
              <a:defRPr>
                <a:latin typeface="Century Gothic" panose="020B0502020202020204" pitchFamily="34" charset="0"/>
                <a:ea typeface="Tahoma" panose="020B0604030504040204" pitchFamily="34" charset="0"/>
                <a:cs typeface="Tahoma" panose="020B0604030504040204" pitchFamily="34" charset="0"/>
              </a:defRPr>
            </a:lvl2pPr>
            <a:lvl3pPr>
              <a:defRPr>
                <a:latin typeface="Century Gothic" panose="020B0502020202020204" pitchFamily="34" charset="0"/>
                <a:ea typeface="Tahoma" panose="020B0604030504040204" pitchFamily="34" charset="0"/>
                <a:cs typeface="Tahoma" panose="020B0604030504040204" pitchFamily="34" charset="0"/>
              </a:defRPr>
            </a:lvl3pPr>
            <a:lvl4pPr>
              <a:defRPr>
                <a:latin typeface="Century Gothic" panose="020B0502020202020204" pitchFamily="34" charset="0"/>
                <a:ea typeface="Tahoma" panose="020B0604030504040204" pitchFamily="34" charset="0"/>
                <a:cs typeface="Tahoma" panose="020B0604030504040204" pitchFamily="34" charset="0"/>
              </a:defRPr>
            </a:lvl4pPr>
            <a:lvl5pPr>
              <a:defRPr>
                <a:latin typeface="Century Gothic" panose="020B050202020202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a:p>
        </p:txBody>
      </p:sp>
      <p:sp>
        <p:nvSpPr>
          <p:cNvPr id="8" name="Rectangle 7">
            <a:extLst>
              <a:ext uri="{FF2B5EF4-FFF2-40B4-BE49-F238E27FC236}">
                <a16:creationId xmlns:a16="http://schemas.microsoft.com/office/drawing/2014/main" id="{47E11D34-7861-ACF9-DB7C-FC7B9ABC6319}"/>
              </a:ext>
            </a:extLst>
          </p:cNvPr>
          <p:cNvSpPr>
            <a:spLocks noChangeAspect="1"/>
          </p:cNvSpPr>
          <p:nvPr userDrawn="1"/>
        </p:nvSpPr>
        <p:spPr>
          <a:xfrm>
            <a:off x="0" y="0"/>
            <a:ext cx="12192000" cy="39150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endParaRPr lang="en-US" sz="1600" spc="300" baseline="0">
              <a:latin typeface="Century Gothic" panose="020B0502020202020204" pitchFamily="34" charset="0"/>
            </a:endParaRPr>
          </a:p>
        </p:txBody>
      </p:sp>
      <p:sp>
        <p:nvSpPr>
          <p:cNvPr id="9" name="TextBox 8">
            <a:extLst>
              <a:ext uri="{FF2B5EF4-FFF2-40B4-BE49-F238E27FC236}">
                <a16:creationId xmlns:a16="http://schemas.microsoft.com/office/drawing/2014/main" id="{3B799844-A44E-4EC3-9CAB-D62D5B136F76}"/>
              </a:ext>
            </a:extLst>
          </p:cNvPr>
          <p:cNvSpPr txBox="1"/>
          <p:nvPr userDrawn="1"/>
        </p:nvSpPr>
        <p:spPr>
          <a:xfrm>
            <a:off x="-1" y="83727"/>
            <a:ext cx="1219199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spc="500" baseline="0">
                <a:solidFill>
                  <a:schemeClr val="bg1"/>
                </a:solidFill>
                <a:latin typeface="Arial" panose="020B0604020202020204" pitchFamily="34" charset="0"/>
                <a:ea typeface="Tahoma" panose="020B0604030504040204" pitchFamily="34" charset="0"/>
                <a:cs typeface="Arial" panose="020B0604020202020204" pitchFamily="34" charset="0"/>
              </a:rPr>
              <a:t>SOUTHWEST FLORIDA REGIONAL PLANNING COUNCIL</a:t>
            </a:r>
          </a:p>
        </p:txBody>
      </p:sp>
      <p:pic>
        <p:nvPicPr>
          <p:cNvPr id="11" name="Picture 10" descr="Logo&#10;&#10;Description automatically generated">
            <a:extLst>
              <a:ext uri="{FF2B5EF4-FFF2-40B4-BE49-F238E27FC236}">
                <a16:creationId xmlns:a16="http://schemas.microsoft.com/office/drawing/2014/main" id="{A1E3B235-92F0-BB35-038C-DE8D099155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29221" y="-18978"/>
            <a:ext cx="1162779" cy="1189298"/>
          </a:xfrm>
          <a:prstGeom prst="rect">
            <a:avLst/>
          </a:prstGeom>
        </p:spPr>
      </p:pic>
    </p:spTree>
    <p:extLst>
      <p:ext uri="{BB962C8B-B14F-4D97-AF65-F5344CB8AC3E}">
        <p14:creationId xmlns:p14="http://schemas.microsoft.com/office/powerpoint/2010/main" val="206163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latin typeface="Century Gothic" panose="020B0502020202020204" pitchFamily="34" charset="0"/>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latin typeface="Century Gothic" panose="020B0502020202020204" pitchFamily="34" charset="0"/>
              </a:defRPr>
            </a:lvl1pPr>
          </a:lstStyle>
          <a:p>
            <a:fld id="{B61BEF0D-F0BB-DE4B-95CE-6DB70DBA9567}" type="datetimeFigureOut">
              <a:rPr lang="en-US" smtClean="0"/>
              <a:pPr/>
              <a:t>3/13/2026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latin typeface="Century Gothic" panose="020B0502020202020204" pitchFamily="34" charset="0"/>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03172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729658"/>
            <a:ext cx="11029616" cy="988332"/>
          </a:xfrm>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4578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lvl1pPr>
              <a:defRPr>
                <a:latin typeface="Century Gothic" panose="020B0502020202020204" pitchFamily="34" charset="0"/>
              </a:defRPr>
            </a:lvl1p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65455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itle 1"/>
          <p:cNvSpPr>
            <a:spLocks noGrp="1"/>
          </p:cNvSpPr>
          <p:nvPr>
            <p:ph type="title"/>
          </p:nvPr>
        </p:nvSpPr>
        <p:spPr>
          <a:xfrm>
            <a:off x="575894" y="729658"/>
            <a:ext cx="11029616" cy="988332"/>
          </a:xfrm>
        </p:spPr>
        <p:txBody>
          <a:bodyPr/>
          <a:lstStyle>
            <a:lvl1pPr>
              <a:defRPr>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310426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1717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60EB-7254-3519-9E09-9DBB503A1F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BDBBFE-091B-361D-8DD6-D767E7F31F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DB2D5C-B99D-3BE9-5D10-40A5623F48DE}"/>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099C5E0A-33EF-069D-016D-BF5861C5A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26091-1A0C-E128-D5CA-A70323695200}"/>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100028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latin typeface="Century Gothic" panose="020B0502020202020204" pitchFamily="34" charset="0"/>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latin typeface="Century Gothic" panose="020B0502020202020204" pitchFamily="34" charset="0"/>
              </a:defRPr>
            </a:lvl1pPr>
            <a:lvl2pPr>
              <a:defRPr sz="1800">
                <a:solidFill>
                  <a:schemeClr val="tx2"/>
                </a:solidFill>
                <a:latin typeface="Century Gothic" panose="020B0502020202020204" pitchFamily="34" charset="0"/>
              </a:defRPr>
            </a:lvl2pPr>
            <a:lvl3pPr>
              <a:defRPr sz="1600">
                <a:solidFill>
                  <a:schemeClr val="tx2"/>
                </a:solidFill>
                <a:latin typeface="Century Gothic" panose="020B0502020202020204" pitchFamily="34" charset="0"/>
              </a:defRPr>
            </a:lvl3pPr>
            <a:lvl4pPr>
              <a:defRPr sz="1400">
                <a:solidFill>
                  <a:schemeClr val="tx2"/>
                </a:solidFill>
                <a:latin typeface="Century Gothic" panose="020B0502020202020204" pitchFamily="34" charset="0"/>
              </a:defRPr>
            </a:lvl4pPr>
            <a:lvl5pPr>
              <a:defRPr sz="1400">
                <a:solidFill>
                  <a:schemeClr val="tx2"/>
                </a:solidFill>
                <a:latin typeface="Century Gothic" panose="020B0502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latin typeface="Century Gothic" panose="020B0502020202020204" pitchFamily="34" charset="0"/>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latin typeface="Century Gothic" panose="020B0502020202020204" pitchFamily="34" charset="0"/>
              </a:defRPr>
            </a:lvl1pPr>
          </a:lstStyle>
          <a:p>
            <a:fld id="{B61BEF0D-F0BB-DE4B-95CE-6DB70DBA9567}" type="datetimeFigureOut">
              <a:rPr lang="en-US" smtClean="0"/>
              <a:pPr/>
              <a:t>3/13/2026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latin typeface="Century Gothic" panose="020B0502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Century Gothic" panose="020B0502020202020204" pitchFamily="34" charset="0"/>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16861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latin typeface="Century Gothic" panose="020B050202020202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atin typeface="Century Gothic" panose="020B0502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Century Gothic" panose="020B0502020202020204" pitchFamily="34" charset="0"/>
              </a:defRPr>
            </a:lvl1pPr>
          </a:lstStyle>
          <a:p>
            <a:fld id="{B61BEF0D-F0BB-DE4B-95CE-6DB70DBA9567}" type="datetimeFigureOut">
              <a:rPr lang="en-US" smtClean="0"/>
              <a:pPr/>
              <a:t>3/13/2026</a:t>
            </a:fld>
            <a:endParaRPr lang="en-US"/>
          </a:p>
        </p:txBody>
      </p:sp>
      <p:sp>
        <p:nvSpPr>
          <p:cNvPr id="6" name="Footer Placeholder 5"/>
          <p:cNvSpPr>
            <a:spLocks noGrp="1"/>
          </p:cNvSpPr>
          <p:nvPr>
            <p:ph type="ftr" sz="quarter" idx="11"/>
          </p:nvPr>
        </p:nvSpPr>
        <p:spPr/>
        <p:txBody>
          <a:bodyPr/>
          <a:lstStyle>
            <a:lvl1pPr>
              <a:defRPr>
                <a:latin typeface="Century Gothic" panose="020B0502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entury Gothic" panose="020B0502020202020204" pitchFamily="34" charset="0"/>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07119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atin typeface="Century Gothic" panose="020B0502020202020204" pitchFamily="34" charset="0"/>
              </a:defRPr>
            </a:lvl1pPr>
            <a:lvl2pPr algn="l">
              <a:defRPr>
                <a:latin typeface="Century Gothic" panose="020B0502020202020204" pitchFamily="34" charset="0"/>
              </a:defRPr>
            </a:lvl2pPr>
            <a:lvl3pPr algn="l">
              <a:defRPr>
                <a:latin typeface="Century Gothic" panose="020B0502020202020204" pitchFamily="34" charset="0"/>
              </a:defRPr>
            </a:lvl3pPr>
            <a:lvl4pPr algn="l">
              <a:defRPr>
                <a:latin typeface="Century Gothic" panose="020B0502020202020204" pitchFamily="34" charset="0"/>
              </a:defRPr>
            </a:lvl4pPr>
            <a:lvl5pPr algn="l">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B61BEF0D-F0BB-DE4B-95CE-6DB70DBA9567}" type="datetimeFigureOut">
              <a:rPr lang="en-US" smtClean="0"/>
              <a:pPr/>
              <a:t>3/13/2026</a:t>
            </a:fld>
            <a:endParaRPr lang="en-US"/>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27604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3/13/2026</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58316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3E879-C124-0E4F-B627-8225859C823E}"/>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4E4E5479-BBBF-A14E-993C-6DA6E0BF1F69}"/>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C6CF0D-84E2-9F4A-AAE4-C66A9062F72B}"/>
              </a:ext>
            </a:extLst>
          </p:cNvPr>
          <p:cNvSpPr>
            <a:spLocks noGrp="1"/>
          </p:cNvSpPr>
          <p:nvPr>
            <p:ph type="dt" sz="half" idx="10"/>
          </p:nvPr>
        </p:nvSpPr>
        <p:spPr/>
        <p:txBody>
          <a:bodyPr/>
          <a:lstStyle/>
          <a:p>
            <a:fld id="{F3DF32DE-5C38-3C46-8B83-ADECF54550B5}" type="datetime1">
              <a:rPr lang="en-US" smtClean="0"/>
              <a:t>3/13/2026</a:t>
            </a:fld>
            <a:endParaRPr lang="en-US"/>
          </a:p>
        </p:txBody>
      </p:sp>
      <p:sp>
        <p:nvSpPr>
          <p:cNvPr id="5" name="Footer Placeholder 4">
            <a:extLst>
              <a:ext uri="{FF2B5EF4-FFF2-40B4-BE49-F238E27FC236}">
                <a16:creationId xmlns:a16="http://schemas.microsoft.com/office/drawing/2014/main" id="{2279A9B3-C6F1-4945-ABFD-B8512617A3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AA915-6A09-7D43-9BF8-8C36048F3AE9}"/>
              </a:ext>
            </a:extLst>
          </p:cNvPr>
          <p:cNvSpPr>
            <a:spLocks noGrp="1"/>
          </p:cNvSpPr>
          <p:nvPr>
            <p:ph type="sldNum" sz="quarter" idx="12"/>
          </p:nvPr>
        </p:nvSpPr>
        <p:spPr/>
        <p:txBody>
          <a:bodyPr/>
          <a:lstStyle/>
          <a:p>
            <a:fld id="{009C352B-1B39-9B40-950C-1A4A2479C088}" type="slidenum">
              <a:rPr lang="en-US" smtClean="0"/>
              <a:t>‹#›</a:t>
            </a:fld>
            <a:endParaRPr lang="en-US"/>
          </a:p>
        </p:txBody>
      </p:sp>
      <p:pic>
        <p:nvPicPr>
          <p:cNvPr id="10" name="Picture 9">
            <a:extLst>
              <a:ext uri="{FF2B5EF4-FFF2-40B4-BE49-F238E27FC236}">
                <a16:creationId xmlns:a16="http://schemas.microsoft.com/office/drawing/2014/main" id="{A5EF7935-4032-4608-ADCA-099A2B4ACED9}"/>
              </a:ext>
            </a:extLst>
          </p:cNvPr>
          <p:cNvPicPr>
            <a:picLocks noChangeAspect="1"/>
          </p:cNvPicPr>
          <p:nvPr userDrawn="1"/>
        </p:nvPicPr>
        <p:blipFill>
          <a:blip r:embed="rId2"/>
          <a:srcRect/>
          <a:stretch/>
        </p:blipFill>
        <p:spPr>
          <a:xfrm>
            <a:off x="0" y="508"/>
            <a:ext cx="12192000" cy="203199"/>
          </a:xfrm>
          <a:prstGeom prst="rect">
            <a:avLst/>
          </a:prstGeom>
        </p:spPr>
      </p:pic>
      <p:pic>
        <p:nvPicPr>
          <p:cNvPr id="11" name="Picture 10">
            <a:extLst>
              <a:ext uri="{FF2B5EF4-FFF2-40B4-BE49-F238E27FC236}">
                <a16:creationId xmlns:a16="http://schemas.microsoft.com/office/drawing/2014/main" id="{232CB1ED-0B7D-4304-A08B-9BEDB45A2868}"/>
              </a:ext>
            </a:extLst>
          </p:cNvPr>
          <p:cNvPicPr>
            <a:picLocks noChangeAspect="1"/>
          </p:cNvPicPr>
          <p:nvPr userDrawn="1"/>
        </p:nvPicPr>
        <p:blipFill>
          <a:blip r:embed="rId3"/>
          <a:srcRect/>
          <a:stretch/>
        </p:blipFill>
        <p:spPr>
          <a:xfrm>
            <a:off x="0" y="5014580"/>
            <a:ext cx="12192000" cy="1843420"/>
          </a:xfrm>
          <a:prstGeom prst="rect">
            <a:avLst/>
          </a:prstGeom>
        </p:spPr>
      </p:pic>
      <p:pic>
        <p:nvPicPr>
          <p:cNvPr id="8" name="Picture 7" descr="A logo of a bridge and sun&#10;&#10;Description automatically generated">
            <a:extLst>
              <a:ext uri="{FF2B5EF4-FFF2-40B4-BE49-F238E27FC236}">
                <a16:creationId xmlns:a16="http://schemas.microsoft.com/office/drawing/2014/main" id="{2D130D32-AB74-B0CB-A035-94C5ED1B902B}"/>
              </a:ext>
            </a:extLst>
          </p:cNvPr>
          <p:cNvPicPr>
            <a:picLocks noChangeAspect="1"/>
          </p:cNvPicPr>
          <p:nvPr userDrawn="1"/>
        </p:nvPicPr>
        <p:blipFill>
          <a:blip r:embed="rId4"/>
          <a:stretch>
            <a:fillRect/>
          </a:stretch>
        </p:blipFill>
        <p:spPr>
          <a:xfrm>
            <a:off x="10959918" y="5768872"/>
            <a:ext cx="901905" cy="901905"/>
          </a:xfrm>
          <a:prstGeom prst="rect">
            <a:avLst/>
          </a:prstGeom>
        </p:spPr>
      </p:pic>
    </p:spTree>
    <p:extLst>
      <p:ext uri="{BB962C8B-B14F-4D97-AF65-F5344CB8AC3E}">
        <p14:creationId xmlns:p14="http://schemas.microsoft.com/office/powerpoint/2010/main" val="341756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22E5C-F611-EC47-AB00-7FF7528F470B}"/>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8C07FEA0-5D70-FE47-874D-074C9C0FBD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049EB-7164-0A43-817E-7EC627A56629}"/>
              </a:ext>
            </a:extLst>
          </p:cNvPr>
          <p:cNvSpPr>
            <a:spLocks noGrp="1"/>
          </p:cNvSpPr>
          <p:nvPr>
            <p:ph type="dt" sz="half" idx="10"/>
          </p:nvPr>
        </p:nvSpPr>
        <p:spPr/>
        <p:txBody>
          <a:bodyPr/>
          <a:lstStyle/>
          <a:p>
            <a:fld id="{95009148-D4F4-2142-AEEE-B728B73548C0}" type="datetime1">
              <a:rPr lang="en-US" smtClean="0"/>
              <a:t>3/13/2026</a:t>
            </a:fld>
            <a:endParaRPr lang="en-US"/>
          </a:p>
        </p:txBody>
      </p:sp>
      <p:sp>
        <p:nvSpPr>
          <p:cNvPr id="5" name="Footer Placeholder 4">
            <a:extLst>
              <a:ext uri="{FF2B5EF4-FFF2-40B4-BE49-F238E27FC236}">
                <a16:creationId xmlns:a16="http://schemas.microsoft.com/office/drawing/2014/main" id="{771F7D18-BA71-5A4B-81A3-F3697D48F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AC646-723F-4948-8CF1-D2ED2E2B02AF}"/>
              </a:ext>
            </a:extLst>
          </p:cNvPr>
          <p:cNvSpPr>
            <a:spLocks noGrp="1"/>
          </p:cNvSpPr>
          <p:nvPr>
            <p:ph type="sldNum" sz="quarter" idx="12"/>
          </p:nvPr>
        </p:nvSpPr>
        <p:spPr/>
        <p:txBody>
          <a:bodyPr/>
          <a:lstStyle/>
          <a:p>
            <a:fld id="{009C352B-1B39-9B40-950C-1A4A2479C088}" type="slidenum">
              <a:rPr lang="en-US" smtClean="0"/>
              <a:t>‹#›</a:t>
            </a:fld>
            <a:endParaRPr lang="en-US"/>
          </a:p>
        </p:txBody>
      </p:sp>
      <p:sp>
        <p:nvSpPr>
          <p:cNvPr id="8" name="Rectangle 7">
            <a:extLst>
              <a:ext uri="{FF2B5EF4-FFF2-40B4-BE49-F238E27FC236}">
                <a16:creationId xmlns:a16="http://schemas.microsoft.com/office/drawing/2014/main" id="{5F27854F-A0F8-4BDB-B426-C5638F52D137}"/>
              </a:ext>
            </a:extLst>
          </p:cNvPr>
          <p:cNvSpPr/>
          <p:nvPr userDrawn="1"/>
        </p:nvSpPr>
        <p:spPr>
          <a:xfrm rot="5400000">
            <a:off x="150459" y="905139"/>
            <a:ext cx="960606" cy="2455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6E0944A-5ADA-05F9-0C1B-7E30BF40244D}"/>
              </a:ext>
            </a:extLst>
          </p:cNvPr>
          <p:cNvPicPr>
            <a:picLocks noChangeAspect="1"/>
          </p:cNvPicPr>
          <p:nvPr userDrawn="1"/>
        </p:nvPicPr>
        <p:blipFill>
          <a:blip r:embed="rId2"/>
          <a:srcRect/>
          <a:stretch/>
        </p:blipFill>
        <p:spPr>
          <a:xfrm>
            <a:off x="0" y="508"/>
            <a:ext cx="12192000" cy="203199"/>
          </a:xfrm>
          <a:prstGeom prst="rect">
            <a:avLst/>
          </a:prstGeom>
        </p:spPr>
      </p:pic>
      <p:pic>
        <p:nvPicPr>
          <p:cNvPr id="15" name="Picture 14">
            <a:extLst>
              <a:ext uri="{FF2B5EF4-FFF2-40B4-BE49-F238E27FC236}">
                <a16:creationId xmlns:a16="http://schemas.microsoft.com/office/drawing/2014/main" id="{2DEC3BD2-2864-8CB9-4C41-EDFF36A41917}"/>
              </a:ext>
            </a:extLst>
          </p:cNvPr>
          <p:cNvPicPr>
            <a:picLocks noChangeAspect="1"/>
          </p:cNvPicPr>
          <p:nvPr userDrawn="1"/>
        </p:nvPicPr>
        <p:blipFill>
          <a:blip r:embed="rId3"/>
          <a:srcRect/>
          <a:stretch/>
        </p:blipFill>
        <p:spPr>
          <a:xfrm>
            <a:off x="0" y="5014580"/>
            <a:ext cx="12192000" cy="1843420"/>
          </a:xfrm>
          <a:prstGeom prst="rect">
            <a:avLst/>
          </a:prstGeom>
        </p:spPr>
      </p:pic>
      <p:pic>
        <p:nvPicPr>
          <p:cNvPr id="16" name="Picture 15" descr="A logo of a bridge and sun&#10;&#10;Description automatically generated">
            <a:extLst>
              <a:ext uri="{FF2B5EF4-FFF2-40B4-BE49-F238E27FC236}">
                <a16:creationId xmlns:a16="http://schemas.microsoft.com/office/drawing/2014/main" id="{DD649395-6441-579C-EBEE-3F3EFF5339C8}"/>
              </a:ext>
            </a:extLst>
          </p:cNvPr>
          <p:cNvPicPr>
            <a:picLocks noChangeAspect="1"/>
          </p:cNvPicPr>
          <p:nvPr userDrawn="1"/>
        </p:nvPicPr>
        <p:blipFill>
          <a:blip r:embed="rId4"/>
          <a:stretch>
            <a:fillRect/>
          </a:stretch>
        </p:blipFill>
        <p:spPr>
          <a:xfrm>
            <a:off x="10959918" y="5768872"/>
            <a:ext cx="901905" cy="901905"/>
          </a:xfrm>
          <a:prstGeom prst="rect">
            <a:avLst/>
          </a:prstGeom>
        </p:spPr>
      </p:pic>
    </p:spTree>
    <p:extLst>
      <p:ext uri="{BB962C8B-B14F-4D97-AF65-F5344CB8AC3E}">
        <p14:creationId xmlns:p14="http://schemas.microsoft.com/office/powerpoint/2010/main" val="93765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BC89-EF2E-3849-8373-D3934232BD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70819A-2944-2647-94C2-E42E1A8786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2DAE08-A972-AE4C-8EAF-7293501C8517}"/>
              </a:ext>
            </a:extLst>
          </p:cNvPr>
          <p:cNvSpPr>
            <a:spLocks noGrp="1"/>
          </p:cNvSpPr>
          <p:nvPr>
            <p:ph type="dt" sz="half" idx="10"/>
          </p:nvPr>
        </p:nvSpPr>
        <p:spPr/>
        <p:txBody>
          <a:bodyPr/>
          <a:lstStyle/>
          <a:p>
            <a:fld id="{69695E18-9E4D-AC48-B525-5277604A0C9B}" type="datetime1">
              <a:rPr lang="en-US" smtClean="0"/>
              <a:t>3/13/2026</a:t>
            </a:fld>
            <a:endParaRPr lang="en-US"/>
          </a:p>
        </p:txBody>
      </p:sp>
      <p:sp>
        <p:nvSpPr>
          <p:cNvPr id="5" name="Footer Placeholder 4">
            <a:extLst>
              <a:ext uri="{FF2B5EF4-FFF2-40B4-BE49-F238E27FC236}">
                <a16:creationId xmlns:a16="http://schemas.microsoft.com/office/drawing/2014/main" id="{1DB5243B-7523-CE40-A3D2-E853B44AC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EFA2F-79BD-834D-A588-DDA24982DAFD}"/>
              </a:ext>
            </a:extLst>
          </p:cNvPr>
          <p:cNvSpPr>
            <a:spLocks noGrp="1"/>
          </p:cNvSpPr>
          <p:nvPr>
            <p:ph type="sldNum" sz="quarter" idx="12"/>
          </p:nvPr>
        </p:nvSpPr>
        <p:spPr/>
        <p:txBody>
          <a:bodyPr/>
          <a:lstStyle/>
          <a:p>
            <a:fld id="{009C352B-1B39-9B40-950C-1A4A2479C088}" type="slidenum">
              <a:rPr lang="en-US" smtClean="0"/>
              <a:t>‹#›</a:t>
            </a:fld>
            <a:endParaRPr lang="en-US"/>
          </a:p>
        </p:txBody>
      </p:sp>
      <p:pic>
        <p:nvPicPr>
          <p:cNvPr id="8" name="Picture 7">
            <a:extLst>
              <a:ext uri="{FF2B5EF4-FFF2-40B4-BE49-F238E27FC236}">
                <a16:creationId xmlns:a16="http://schemas.microsoft.com/office/drawing/2014/main" id="{B88C496C-E98E-7266-08ED-8550667FB0E2}"/>
              </a:ext>
            </a:extLst>
          </p:cNvPr>
          <p:cNvPicPr>
            <a:picLocks noChangeAspect="1"/>
          </p:cNvPicPr>
          <p:nvPr userDrawn="1"/>
        </p:nvPicPr>
        <p:blipFill>
          <a:blip r:embed="rId2"/>
          <a:srcRect/>
          <a:stretch/>
        </p:blipFill>
        <p:spPr>
          <a:xfrm>
            <a:off x="0" y="508"/>
            <a:ext cx="12192000" cy="203199"/>
          </a:xfrm>
          <a:prstGeom prst="rect">
            <a:avLst/>
          </a:prstGeom>
        </p:spPr>
      </p:pic>
      <p:pic>
        <p:nvPicPr>
          <p:cNvPr id="11" name="Picture 10">
            <a:extLst>
              <a:ext uri="{FF2B5EF4-FFF2-40B4-BE49-F238E27FC236}">
                <a16:creationId xmlns:a16="http://schemas.microsoft.com/office/drawing/2014/main" id="{B622081F-A324-BE1A-0398-DC9A50F47814}"/>
              </a:ext>
            </a:extLst>
          </p:cNvPr>
          <p:cNvPicPr>
            <a:picLocks noChangeAspect="1"/>
          </p:cNvPicPr>
          <p:nvPr userDrawn="1"/>
        </p:nvPicPr>
        <p:blipFill>
          <a:blip r:embed="rId3"/>
          <a:srcRect/>
          <a:stretch/>
        </p:blipFill>
        <p:spPr>
          <a:xfrm>
            <a:off x="0" y="5014580"/>
            <a:ext cx="12192000" cy="1843420"/>
          </a:xfrm>
          <a:prstGeom prst="rect">
            <a:avLst/>
          </a:prstGeom>
        </p:spPr>
      </p:pic>
      <p:pic>
        <p:nvPicPr>
          <p:cNvPr id="12" name="Picture 11" descr="A logo of a bridge and sun&#10;&#10;Description automatically generated">
            <a:extLst>
              <a:ext uri="{FF2B5EF4-FFF2-40B4-BE49-F238E27FC236}">
                <a16:creationId xmlns:a16="http://schemas.microsoft.com/office/drawing/2014/main" id="{50907558-EABE-15A4-873C-47B6D6D2B02A}"/>
              </a:ext>
            </a:extLst>
          </p:cNvPr>
          <p:cNvPicPr>
            <a:picLocks noChangeAspect="1"/>
          </p:cNvPicPr>
          <p:nvPr userDrawn="1"/>
        </p:nvPicPr>
        <p:blipFill>
          <a:blip r:embed="rId4"/>
          <a:stretch>
            <a:fillRect/>
          </a:stretch>
        </p:blipFill>
        <p:spPr>
          <a:xfrm>
            <a:off x="10959918" y="5768872"/>
            <a:ext cx="901905" cy="901905"/>
          </a:xfrm>
          <a:prstGeom prst="rect">
            <a:avLst/>
          </a:prstGeom>
        </p:spPr>
      </p:pic>
    </p:spTree>
    <p:extLst>
      <p:ext uri="{BB962C8B-B14F-4D97-AF65-F5344CB8AC3E}">
        <p14:creationId xmlns:p14="http://schemas.microsoft.com/office/powerpoint/2010/main" val="411692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20090-D8B6-8C49-872B-8C33ECC58032}"/>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B6E16098-8ECD-3144-9FCC-E9B959E111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135E85-F03A-2141-83F2-C399301E2B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EEF466-A76C-B142-BD89-F74BE58C110B}"/>
              </a:ext>
            </a:extLst>
          </p:cNvPr>
          <p:cNvSpPr>
            <a:spLocks noGrp="1"/>
          </p:cNvSpPr>
          <p:nvPr>
            <p:ph type="dt" sz="half" idx="10"/>
          </p:nvPr>
        </p:nvSpPr>
        <p:spPr/>
        <p:txBody>
          <a:bodyPr/>
          <a:lstStyle/>
          <a:p>
            <a:fld id="{F46B68B2-E18F-4344-9BA9-BD4BB18E4253}" type="datetime1">
              <a:rPr lang="en-US" smtClean="0"/>
              <a:t>3/13/2026</a:t>
            </a:fld>
            <a:endParaRPr lang="en-US"/>
          </a:p>
        </p:txBody>
      </p:sp>
      <p:sp>
        <p:nvSpPr>
          <p:cNvPr id="6" name="Footer Placeholder 5">
            <a:extLst>
              <a:ext uri="{FF2B5EF4-FFF2-40B4-BE49-F238E27FC236}">
                <a16:creationId xmlns:a16="http://schemas.microsoft.com/office/drawing/2014/main" id="{4FB87CA3-D5FA-FD4C-96F4-76BEEA4F7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5521BE-AB69-CC4D-BA91-059BF6CCF2E2}"/>
              </a:ext>
            </a:extLst>
          </p:cNvPr>
          <p:cNvSpPr>
            <a:spLocks noGrp="1"/>
          </p:cNvSpPr>
          <p:nvPr>
            <p:ph type="sldNum" sz="quarter" idx="12"/>
          </p:nvPr>
        </p:nvSpPr>
        <p:spPr/>
        <p:txBody>
          <a:bodyPr/>
          <a:lstStyle/>
          <a:p>
            <a:fld id="{009C352B-1B39-9B40-950C-1A4A2479C088}" type="slidenum">
              <a:rPr lang="en-US" smtClean="0"/>
              <a:t>‹#›</a:t>
            </a:fld>
            <a:endParaRPr lang="en-US"/>
          </a:p>
        </p:txBody>
      </p:sp>
      <p:sp>
        <p:nvSpPr>
          <p:cNvPr id="9" name="Rectangle 8">
            <a:extLst>
              <a:ext uri="{FF2B5EF4-FFF2-40B4-BE49-F238E27FC236}">
                <a16:creationId xmlns:a16="http://schemas.microsoft.com/office/drawing/2014/main" id="{C6326C8C-1553-4B16-8F88-9438E60E8A30}"/>
              </a:ext>
            </a:extLst>
          </p:cNvPr>
          <p:cNvSpPr/>
          <p:nvPr userDrawn="1"/>
        </p:nvSpPr>
        <p:spPr>
          <a:xfrm rot="5400000">
            <a:off x="150459" y="905138"/>
            <a:ext cx="960606" cy="245533"/>
          </a:xfrm>
          <a:prstGeom prst="rect">
            <a:avLst/>
          </a:prstGeom>
          <a:solidFill>
            <a:srgbClr val="1C4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F8ED85A-50D9-2717-4D08-3A7D00B3366B}"/>
              </a:ext>
            </a:extLst>
          </p:cNvPr>
          <p:cNvPicPr>
            <a:picLocks noChangeAspect="1"/>
          </p:cNvPicPr>
          <p:nvPr userDrawn="1"/>
        </p:nvPicPr>
        <p:blipFill>
          <a:blip r:embed="rId2"/>
          <a:srcRect/>
          <a:stretch/>
        </p:blipFill>
        <p:spPr>
          <a:xfrm>
            <a:off x="0" y="508"/>
            <a:ext cx="12192000" cy="203199"/>
          </a:xfrm>
          <a:prstGeom prst="rect">
            <a:avLst/>
          </a:prstGeom>
        </p:spPr>
      </p:pic>
    </p:spTree>
    <p:extLst>
      <p:ext uri="{BB962C8B-B14F-4D97-AF65-F5344CB8AC3E}">
        <p14:creationId xmlns:p14="http://schemas.microsoft.com/office/powerpoint/2010/main" val="307504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36797-6F2B-2449-8FB7-08AE7933E863}"/>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6293550C-C4A3-A24A-877F-D597FD278C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4B51D-5246-2D46-8261-FD974CA71C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3F920F-7D6E-EE45-BE74-F6A92415B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ACA5D3-34A6-5A4A-9416-916EAABF4A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133233-6929-7048-957A-0DD790F1AAB4}"/>
              </a:ext>
            </a:extLst>
          </p:cNvPr>
          <p:cNvSpPr>
            <a:spLocks noGrp="1"/>
          </p:cNvSpPr>
          <p:nvPr>
            <p:ph type="dt" sz="half" idx="10"/>
          </p:nvPr>
        </p:nvSpPr>
        <p:spPr/>
        <p:txBody>
          <a:bodyPr/>
          <a:lstStyle/>
          <a:p>
            <a:fld id="{EEC74163-C040-3143-87AC-DB97A775CD81}" type="datetime1">
              <a:rPr lang="en-US" smtClean="0"/>
              <a:t>3/13/2026</a:t>
            </a:fld>
            <a:endParaRPr lang="en-US"/>
          </a:p>
        </p:txBody>
      </p:sp>
      <p:sp>
        <p:nvSpPr>
          <p:cNvPr id="8" name="Footer Placeholder 7">
            <a:extLst>
              <a:ext uri="{FF2B5EF4-FFF2-40B4-BE49-F238E27FC236}">
                <a16:creationId xmlns:a16="http://schemas.microsoft.com/office/drawing/2014/main" id="{39EA49A3-D278-8D40-9056-A65411659F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22411B-3893-1048-B1FA-D349161526A9}"/>
              </a:ext>
            </a:extLst>
          </p:cNvPr>
          <p:cNvSpPr>
            <a:spLocks noGrp="1"/>
          </p:cNvSpPr>
          <p:nvPr>
            <p:ph type="sldNum" sz="quarter" idx="12"/>
          </p:nvPr>
        </p:nvSpPr>
        <p:spPr/>
        <p:txBody>
          <a:bodyPr/>
          <a:lstStyle/>
          <a:p>
            <a:fld id="{009C352B-1B39-9B40-950C-1A4A2479C088}" type="slidenum">
              <a:rPr lang="en-US" smtClean="0"/>
              <a:t>‹#›</a:t>
            </a:fld>
            <a:endParaRPr lang="en-US"/>
          </a:p>
        </p:txBody>
      </p:sp>
      <p:sp>
        <p:nvSpPr>
          <p:cNvPr id="11" name="Rectangle 10">
            <a:extLst>
              <a:ext uri="{FF2B5EF4-FFF2-40B4-BE49-F238E27FC236}">
                <a16:creationId xmlns:a16="http://schemas.microsoft.com/office/drawing/2014/main" id="{E9971522-E753-4ADE-A33E-42CAC862A691}"/>
              </a:ext>
            </a:extLst>
          </p:cNvPr>
          <p:cNvSpPr/>
          <p:nvPr userDrawn="1"/>
        </p:nvSpPr>
        <p:spPr>
          <a:xfrm rot="5400000">
            <a:off x="150459" y="905138"/>
            <a:ext cx="960606" cy="245533"/>
          </a:xfrm>
          <a:prstGeom prst="rect">
            <a:avLst/>
          </a:prstGeom>
          <a:solidFill>
            <a:srgbClr val="1C4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038FDB2-1245-AFEF-D61A-2AA546A17255}"/>
              </a:ext>
            </a:extLst>
          </p:cNvPr>
          <p:cNvPicPr>
            <a:picLocks noChangeAspect="1"/>
          </p:cNvPicPr>
          <p:nvPr userDrawn="1"/>
        </p:nvPicPr>
        <p:blipFill>
          <a:blip r:embed="rId2"/>
          <a:srcRect/>
          <a:stretch/>
        </p:blipFill>
        <p:spPr>
          <a:xfrm>
            <a:off x="0" y="508"/>
            <a:ext cx="12192000" cy="203199"/>
          </a:xfrm>
          <a:prstGeom prst="rect">
            <a:avLst/>
          </a:prstGeom>
        </p:spPr>
      </p:pic>
    </p:spTree>
    <p:extLst>
      <p:ext uri="{BB962C8B-B14F-4D97-AF65-F5344CB8AC3E}">
        <p14:creationId xmlns:p14="http://schemas.microsoft.com/office/powerpoint/2010/main" val="142517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5FFC-003A-4B40-B7C0-C9D79B1A2726}"/>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Date Placeholder 2">
            <a:extLst>
              <a:ext uri="{FF2B5EF4-FFF2-40B4-BE49-F238E27FC236}">
                <a16:creationId xmlns:a16="http://schemas.microsoft.com/office/drawing/2014/main" id="{E3A7A5B7-FF6E-6A4A-A3C0-9890941F4643}"/>
              </a:ext>
            </a:extLst>
          </p:cNvPr>
          <p:cNvSpPr>
            <a:spLocks noGrp="1"/>
          </p:cNvSpPr>
          <p:nvPr>
            <p:ph type="dt" sz="half" idx="10"/>
          </p:nvPr>
        </p:nvSpPr>
        <p:spPr/>
        <p:txBody>
          <a:bodyPr/>
          <a:lstStyle/>
          <a:p>
            <a:fld id="{09DD25A3-8E5C-2849-B0BD-A3DE01A7608C}" type="datetime1">
              <a:rPr lang="en-US" smtClean="0"/>
              <a:t>3/13/2026</a:t>
            </a:fld>
            <a:endParaRPr lang="en-US"/>
          </a:p>
        </p:txBody>
      </p:sp>
      <p:sp>
        <p:nvSpPr>
          <p:cNvPr id="4" name="Footer Placeholder 3">
            <a:extLst>
              <a:ext uri="{FF2B5EF4-FFF2-40B4-BE49-F238E27FC236}">
                <a16:creationId xmlns:a16="http://schemas.microsoft.com/office/drawing/2014/main" id="{435F5D07-B4C2-C44D-941D-B914774C6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7C7159-6F06-3C4A-BB08-1C0670F8A3DE}"/>
              </a:ext>
            </a:extLst>
          </p:cNvPr>
          <p:cNvSpPr>
            <a:spLocks noGrp="1"/>
          </p:cNvSpPr>
          <p:nvPr>
            <p:ph type="sldNum" sz="quarter" idx="12"/>
          </p:nvPr>
        </p:nvSpPr>
        <p:spPr/>
        <p:txBody>
          <a:bodyPr/>
          <a:lstStyle/>
          <a:p>
            <a:fld id="{009C352B-1B39-9B40-950C-1A4A2479C088}" type="slidenum">
              <a:rPr lang="en-US" smtClean="0"/>
              <a:t>‹#›</a:t>
            </a:fld>
            <a:endParaRPr lang="en-US"/>
          </a:p>
        </p:txBody>
      </p:sp>
      <p:sp>
        <p:nvSpPr>
          <p:cNvPr id="7" name="Rectangle 6">
            <a:extLst>
              <a:ext uri="{FF2B5EF4-FFF2-40B4-BE49-F238E27FC236}">
                <a16:creationId xmlns:a16="http://schemas.microsoft.com/office/drawing/2014/main" id="{33372DE3-3660-4E8D-84CC-92A59F31CBCD}"/>
              </a:ext>
            </a:extLst>
          </p:cNvPr>
          <p:cNvSpPr/>
          <p:nvPr userDrawn="1"/>
        </p:nvSpPr>
        <p:spPr>
          <a:xfrm rot="5400000">
            <a:off x="150459" y="905138"/>
            <a:ext cx="960606" cy="245533"/>
          </a:xfrm>
          <a:prstGeom prst="rect">
            <a:avLst/>
          </a:prstGeom>
          <a:solidFill>
            <a:srgbClr val="1C4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F740E92-9300-C0DB-F8AC-97BD3D512007}"/>
              </a:ext>
            </a:extLst>
          </p:cNvPr>
          <p:cNvPicPr>
            <a:picLocks noChangeAspect="1"/>
          </p:cNvPicPr>
          <p:nvPr userDrawn="1"/>
        </p:nvPicPr>
        <p:blipFill>
          <a:blip r:embed="rId2"/>
          <a:srcRect/>
          <a:stretch/>
        </p:blipFill>
        <p:spPr>
          <a:xfrm>
            <a:off x="0" y="508"/>
            <a:ext cx="12192000" cy="203199"/>
          </a:xfrm>
          <a:prstGeom prst="rect">
            <a:avLst/>
          </a:prstGeom>
        </p:spPr>
      </p:pic>
      <p:pic>
        <p:nvPicPr>
          <p:cNvPr id="10" name="Picture 9">
            <a:extLst>
              <a:ext uri="{FF2B5EF4-FFF2-40B4-BE49-F238E27FC236}">
                <a16:creationId xmlns:a16="http://schemas.microsoft.com/office/drawing/2014/main" id="{8C58074B-B177-920A-D9D8-2BDB7DC9DECF}"/>
              </a:ext>
            </a:extLst>
          </p:cNvPr>
          <p:cNvPicPr>
            <a:picLocks noChangeAspect="1"/>
          </p:cNvPicPr>
          <p:nvPr userDrawn="1"/>
        </p:nvPicPr>
        <p:blipFill>
          <a:blip r:embed="rId3"/>
          <a:srcRect/>
          <a:stretch/>
        </p:blipFill>
        <p:spPr>
          <a:xfrm>
            <a:off x="0" y="5014580"/>
            <a:ext cx="12192000" cy="1843420"/>
          </a:xfrm>
          <a:prstGeom prst="rect">
            <a:avLst/>
          </a:prstGeom>
        </p:spPr>
      </p:pic>
      <p:pic>
        <p:nvPicPr>
          <p:cNvPr id="11" name="Picture 10" descr="A logo of a bridge and sun&#10;&#10;Description automatically generated">
            <a:extLst>
              <a:ext uri="{FF2B5EF4-FFF2-40B4-BE49-F238E27FC236}">
                <a16:creationId xmlns:a16="http://schemas.microsoft.com/office/drawing/2014/main" id="{02AC27FB-35CD-6B83-E50A-DC9E92A8B96D}"/>
              </a:ext>
            </a:extLst>
          </p:cNvPr>
          <p:cNvPicPr>
            <a:picLocks noChangeAspect="1"/>
          </p:cNvPicPr>
          <p:nvPr userDrawn="1"/>
        </p:nvPicPr>
        <p:blipFill>
          <a:blip r:embed="rId4"/>
          <a:stretch>
            <a:fillRect/>
          </a:stretch>
        </p:blipFill>
        <p:spPr>
          <a:xfrm>
            <a:off x="10959918" y="5768872"/>
            <a:ext cx="901905" cy="901905"/>
          </a:xfrm>
          <a:prstGeom prst="rect">
            <a:avLst/>
          </a:prstGeom>
        </p:spPr>
      </p:pic>
    </p:spTree>
    <p:extLst>
      <p:ext uri="{BB962C8B-B14F-4D97-AF65-F5344CB8AC3E}">
        <p14:creationId xmlns:p14="http://schemas.microsoft.com/office/powerpoint/2010/main" val="42674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AC190-11AB-A013-8190-2D86930576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101217-D3BC-90E5-9ED0-9E1CA35A3E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260D32-8D1E-E33F-F902-162D1A9A0E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56CAF3-A369-B8D7-80FD-84C7B7664A9C}"/>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6" name="Footer Placeholder 5">
            <a:extLst>
              <a:ext uri="{FF2B5EF4-FFF2-40B4-BE49-F238E27FC236}">
                <a16:creationId xmlns:a16="http://schemas.microsoft.com/office/drawing/2014/main" id="{3BF319D2-7D46-1D48-943E-C262FDF77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CB2B54-120D-DBD6-DB70-75A4846695FA}"/>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8542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919941-99A9-7347-9E4A-051A767C375E}"/>
              </a:ext>
            </a:extLst>
          </p:cNvPr>
          <p:cNvSpPr>
            <a:spLocks noGrp="1"/>
          </p:cNvSpPr>
          <p:nvPr>
            <p:ph type="dt" sz="half" idx="10"/>
          </p:nvPr>
        </p:nvSpPr>
        <p:spPr/>
        <p:txBody>
          <a:bodyPr/>
          <a:lstStyle/>
          <a:p>
            <a:fld id="{82D31F61-FFEA-434D-85DC-C92B3CAFFE36}" type="datetime1">
              <a:rPr lang="en-US" smtClean="0"/>
              <a:t>3/13/2026</a:t>
            </a:fld>
            <a:endParaRPr lang="en-US"/>
          </a:p>
        </p:txBody>
      </p:sp>
      <p:sp>
        <p:nvSpPr>
          <p:cNvPr id="3" name="Footer Placeholder 2">
            <a:extLst>
              <a:ext uri="{FF2B5EF4-FFF2-40B4-BE49-F238E27FC236}">
                <a16:creationId xmlns:a16="http://schemas.microsoft.com/office/drawing/2014/main" id="{D3570ACC-B0FF-B345-9F05-6A1ED0E73C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1532C8-3B0E-714F-BD97-7B69CF08B719}"/>
              </a:ext>
            </a:extLst>
          </p:cNvPr>
          <p:cNvSpPr>
            <a:spLocks noGrp="1"/>
          </p:cNvSpPr>
          <p:nvPr>
            <p:ph type="sldNum" sz="quarter" idx="12"/>
          </p:nvPr>
        </p:nvSpPr>
        <p:spPr/>
        <p:txBody>
          <a:bodyPr/>
          <a:lstStyle/>
          <a:p>
            <a:fld id="{009C352B-1B39-9B40-950C-1A4A2479C088}" type="slidenum">
              <a:rPr lang="en-US" smtClean="0"/>
              <a:t>‹#›</a:t>
            </a:fld>
            <a:endParaRPr lang="en-US"/>
          </a:p>
        </p:txBody>
      </p:sp>
      <p:pic>
        <p:nvPicPr>
          <p:cNvPr id="7" name="Picture 6">
            <a:extLst>
              <a:ext uri="{FF2B5EF4-FFF2-40B4-BE49-F238E27FC236}">
                <a16:creationId xmlns:a16="http://schemas.microsoft.com/office/drawing/2014/main" id="{281D22C8-1F56-8CF4-4BBB-72A05890E235}"/>
              </a:ext>
            </a:extLst>
          </p:cNvPr>
          <p:cNvPicPr>
            <a:picLocks noChangeAspect="1"/>
          </p:cNvPicPr>
          <p:nvPr userDrawn="1"/>
        </p:nvPicPr>
        <p:blipFill>
          <a:blip r:embed="rId2"/>
          <a:srcRect/>
          <a:stretch/>
        </p:blipFill>
        <p:spPr>
          <a:xfrm>
            <a:off x="0" y="508"/>
            <a:ext cx="12192000" cy="203199"/>
          </a:xfrm>
          <a:prstGeom prst="rect">
            <a:avLst/>
          </a:prstGeom>
        </p:spPr>
      </p:pic>
      <p:pic>
        <p:nvPicPr>
          <p:cNvPr id="9" name="Picture 8">
            <a:extLst>
              <a:ext uri="{FF2B5EF4-FFF2-40B4-BE49-F238E27FC236}">
                <a16:creationId xmlns:a16="http://schemas.microsoft.com/office/drawing/2014/main" id="{0E78E467-6847-3964-8137-4621701A0196}"/>
              </a:ext>
            </a:extLst>
          </p:cNvPr>
          <p:cNvPicPr>
            <a:picLocks noChangeAspect="1"/>
          </p:cNvPicPr>
          <p:nvPr userDrawn="1"/>
        </p:nvPicPr>
        <p:blipFill>
          <a:blip r:embed="rId3"/>
          <a:srcRect/>
          <a:stretch/>
        </p:blipFill>
        <p:spPr>
          <a:xfrm>
            <a:off x="0" y="5014580"/>
            <a:ext cx="12192000" cy="1843420"/>
          </a:xfrm>
          <a:prstGeom prst="rect">
            <a:avLst/>
          </a:prstGeom>
        </p:spPr>
      </p:pic>
      <p:pic>
        <p:nvPicPr>
          <p:cNvPr id="10" name="Picture 9" descr="A logo of a bridge and sun&#10;&#10;Description automatically generated">
            <a:extLst>
              <a:ext uri="{FF2B5EF4-FFF2-40B4-BE49-F238E27FC236}">
                <a16:creationId xmlns:a16="http://schemas.microsoft.com/office/drawing/2014/main" id="{2816D87E-C114-213A-E755-718991371160}"/>
              </a:ext>
            </a:extLst>
          </p:cNvPr>
          <p:cNvPicPr>
            <a:picLocks noChangeAspect="1"/>
          </p:cNvPicPr>
          <p:nvPr userDrawn="1"/>
        </p:nvPicPr>
        <p:blipFill>
          <a:blip r:embed="rId4"/>
          <a:stretch>
            <a:fillRect/>
          </a:stretch>
        </p:blipFill>
        <p:spPr>
          <a:xfrm>
            <a:off x="10959918" y="5768872"/>
            <a:ext cx="901905" cy="901905"/>
          </a:xfrm>
          <a:prstGeom prst="rect">
            <a:avLst/>
          </a:prstGeom>
        </p:spPr>
      </p:pic>
    </p:spTree>
    <p:extLst>
      <p:ext uri="{BB962C8B-B14F-4D97-AF65-F5344CB8AC3E}">
        <p14:creationId xmlns:p14="http://schemas.microsoft.com/office/powerpoint/2010/main" val="74228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FCAF4-B67E-3744-9883-878534DC9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D8B6E9-638B-654A-B63E-99355E4B71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6DFDF2-2518-1F43-881D-2B34E6CE9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2D45BB-AD8F-914C-99EA-D748DEB04FA0}"/>
              </a:ext>
            </a:extLst>
          </p:cNvPr>
          <p:cNvSpPr>
            <a:spLocks noGrp="1"/>
          </p:cNvSpPr>
          <p:nvPr>
            <p:ph type="dt" sz="half" idx="10"/>
          </p:nvPr>
        </p:nvSpPr>
        <p:spPr/>
        <p:txBody>
          <a:bodyPr/>
          <a:lstStyle/>
          <a:p>
            <a:fld id="{6F0AE6B1-0420-EC4C-BEE3-C11678EEC3B4}" type="datetime1">
              <a:rPr lang="en-US" smtClean="0"/>
              <a:t>3/13/2026</a:t>
            </a:fld>
            <a:endParaRPr lang="en-US"/>
          </a:p>
        </p:txBody>
      </p:sp>
      <p:sp>
        <p:nvSpPr>
          <p:cNvPr id="6" name="Footer Placeholder 5">
            <a:extLst>
              <a:ext uri="{FF2B5EF4-FFF2-40B4-BE49-F238E27FC236}">
                <a16:creationId xmlns:a16="http://schemas.microsoft.com/office/drawing/2014/main" id="{AAF8E868-FA7A-8C4C-AF17-B6F982B407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648A57-A9A5-214F-B5B3-396DF939F0EC}"/>
              </a:ext>
            </a:extLst>
          </p:cNvPr>
          <p:cNvSpPr>
            <a:spLocks noGrp="1"/>
          </p:cNvSpPr>
          <p:nvPr>
            <p:ph type="sldNum" sz="quarter" idx="12"/>
          </p:nvPr>
        </p:nvSpPr>
        <p:spPr/>
        <p:txBody>
          <a:bodyPr/>
          <a:lstStyle/>
          <a:p>
            <a:fld id="{009C352B-1B39-9B40-950C-1A4A2479C088}" type="slidenum">
              <a:rPr lang="en-US" smtClean="0"/>
              <a:t>‹#›</a:t>
            </a:fld>
            <a:endParaRPr lang="en-US"/>
          </a:p>
        </p:txBody>
      </p:sp>
      <p:pic>
        <p:nvPicPr>
          <p:cNvPr id="9" name="Picture 8">
            <a:extLst>
              <a:ext uri="{FF2B5EF4-FFF2-40B4-BE49-F238E27FC236}">
                <a16:creationId xmlns:a16="http://schemas.microsoft.com/office/drawing/2014/main" id="{60468310-28A8-5178-C2E3-B768B1274C7D}"/>
              </a:ext>
            </a:extLst>
          </p:cNvPr>
          <p:cNvPicPr>
            <a:picLocks noChangeAspect="1"/>
          </p:cNvPicPr>
          <p:nvPr userDrawn="1"/>
        </p:nvPicPr>
        <p:blipFill>
          <a:blip r:embed="rId2"/>
          <a:srcRect/>
          <a:stretch/>
        </p:blipFill>
        <p:spPr>
          <a:xfrm>
            <a:off x="0" y="508"/>
            <a:ext cx="12192000" cy="203199"/>
          </a:xfrm>
          <a:prstGeom prst="rect">
            <a:avLst/>
          </a:prstGeom>
        </p:spPr>
      </p:pic>
    </p:spTree>
    <p:extLst>
      <p:ext uri="{BB962C8B-B14F-4D97-AF65-F5344CB8AC3E}">
        <p14:creationId xmlns:p14="http://schemas.microsoft.com/office/powerpoint/2010/main" val="278939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78C8B-5E33-1C42-B12C-8840DC419A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1E2123-574B-D24F-A567-0224575101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23DC60-7C71-E845-8F2C-100FE4C9DC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1C4C6A-BED2-3346-94A5-7C7B0B08D6C2}"/>
              </a:ext>
            </a:extLst>
          </p:cNvPr>
          <p:cNvSpPr>
            <a:spLocks noGrp="1"/>
          </p:cNvSpPr>
          <p:nvPr>
            <p:ph type="dt" sz="half" idx="10"/>
          </p:nvPr>
        </p:nvSpPr>
        <p:spPr/>
        <p:txBody>
          <a:bodyPr/>
          <a:lstStyle/>
          <a:p>
            <a:fld id="{CC37A62A-A3E1-C64F-A862-DD1CCE07AB1A}" type="datetime1">
              <a:rPr lang="en-US" smtClean="0"/>
              <a:t>3/13/2026</a:t>
            </a:fld>
            <a:endParaRPr lang="en-US"/>
          </a:p>
        </p:txBody>
      </p:sp>
      <p:sp>
        <p:nvSpPr>
          <p:cNvPr id="6" name="Footer Placeholder 5">
            <a:extLst>
              <a:ext uri="{FF2B5EF4-FFF2-40B4-BE49-F238E27FC236}">
                <a16:creationId xmlns:a16="http://schemas.microsoft.com/office/drawing/2014/main" id="{505F3C1A-3407-4445-8692-416F59926C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160554-A039-A14A-8F21-D7D6CFCEA7EC}"/>
              </a:ext>
            </a:extLst>
          </p:cNvPr>
          <p:cNvSpPr>
            <a:spLocks noGrp="1"/>
          </p:cNvSpPr>
          <p:nvPr>
            <p:ph type="sldNum" sz="quarter" idx="12"/>
          </p:nvPr>
        </p:nvSpPr>
        <p:spPr/>
        <p:txBody>
          <a:bodyPr/>
          <a:lstStyle/>
          <a:p>
            <a:fld id="{009C352B-1B39-9B40-950C-1A4A2479C088}" type="slidenum">
              <a:rPr lang="en-US" smtClean="0"/>
              <a:t>‹#›</a:t>
            </a:fld>
            <a:endParaRPr lang="en-US"/>
          </a:p>
        </p:txBody>
      </p:sp>
      <p:pic>
        <p:nvPicPr>
          <p:cNvPr id="10" name="Picture 9">
            <a:extLst>
              <a:ext uri="{FF2B5EF4-FFF2-40B4-BE49-F238E27FC236}">
                <a16:creationId xmlns:a16="http://schemas.microsoft.com/office/drawing/2014/main" id="{B778367E-0332-CA67-D137-CF9BC97E80E2}"/>
              </a:ext>
            </a:extLst>
          </p:cNvPr>
          <p:cNvPicPr>
            <a:picLocks noChangeAspect="1"/>
          </p:cNvPicPr>
          <p:nvPr userDrawn="1"/>
        </p:nvPicPr>
        <p:blipFill>
          <a:blip r:embed="rId2"/>
          <a:srcRect/>
          <a:stretch/>
        </p:blipFill>
        <p:spPr>
          <a:xfrm>
            <a:off x="0" y="508"/>
            <a:ext cx="12192000" cy="203199"/>
          </a:xfrm>
          <a:prstGeom prst="rect">
            <a:avLst/>
          </a:prstGeom>
        </p:spPr>
      </p:pic>
    </p:spTree>
    <p:extLst>
      <p:ext uri="{BB962C8B-B14F-4D97-AF65-F5344CB8AC3E}">
        <p14:creationId xmlns:p14="http://schemas.microsoft.com/office/powerpoint/2010/main" val="39126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85B5A-EE43-AF66-3A5F-E956B51F50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CE412C-7A97-CD00-EF17-BE7B83579B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B11211-37C6-C05D-A202-2BB69A8BEC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DE98A6-410C-8E16-1583-7F057BA50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2DC1E9-EBA7-03F0-0F46-B0C6663806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91E844-46A5-A008-16E1-EF44B5998FDD}"/>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8" name="Footer Placeholder 7">
            <a:extLst>
              <a:ext uri="{FF2B5EF4-FFF2-40B4-BE49-F238E27FC236}">
                <a16:creationId xmlns:a16="http://schemas.microsoft.com/office/drawing/2014/main" id="{882FD9FA-D971-6A1A-5BCC-15A6779AEC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841C6A-F636-0946-B951-6655F30766B2}"/>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20393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2EF90-1C06-2C90-D3FC-FD2B0AEB87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42F933-107B-4B04-86DE-7EE48542B1D6}"/>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4" name="Footer Placeholder 3">
            <a:extLst>
              <a:ext uri="{FF2B5EF4-FFF2-40B4-BE49-F238E27FC236}">
                <a16:creationId xmlns:a16="http://schemas.microsoft.com/office/drawing/2014/main" id="{6C2BA295-BCD3-7D1A-2C7E-2491C51E5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FD5FA5-94BB-015C-0B57-AF26B3D033BA}"/>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233612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0C6CB4-CCD7-B0F0-D9C1-D46B4EF46525}"/>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3" name="Footer Placeholder 2">
            <a:extLst>
              <a:ext uri="{FF2B5EF4-FFF2-40B4-BE49-F238E27FC236}">
                <a16:creationId xmlns:a16="http://schemas.microsoft.com/office/drawing/2014/main" id="{EEA32D7B-C58A-851B-549B-A3738F20D9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9377CC-6FDA-2474-B6FF-2EF52F8C3FF4}"/>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53950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6E016-6535-B09E-9DF1-61FAAAAE4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95F955-2633-F52F-6C77-07071F0FCC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8CC2D4-3E85-8542-78F1-434B6D2F9B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02E13F-C137-7E98-DD70-3B8EAF6012F3}"/>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6" name="Footer Placeholder 5">
            <a:extLst>
              <a:ext uri="{FF2B5EF4-FFF2-40B4-BE49-F238E27FC236}">
                <a16:creationId xmlns:a16="http://schemas.microsoft.com/office/drawing/2014/main" id="{093942DF-A2F8-27F7-B903-9DFC739C2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29B53C-E5ED-1FE9-F5CC-6E433187BDF1}"/>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395713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7461-D254-F96E-62B9-DBB040FF0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E25D3B-5A19-06E0-42A1-F7F637046F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92D93C-A0B7-447D-994C-FB093D951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E1E86A-6A8D-4500-45B9-90AD5DE0891B}"/>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6" name="Footer Placeholder 5">
            <a:extLst>
              <a:ext uri="{FF2B5EF4-FFF2-40B4-BE49-F238E27FC236}">
                <a16:creationId xmlns:a16="http://schemas.microsoft.com/office/drawing/2014/main" id="{D2C8E6BB-B92E-9D19-059B-F5F9B7342B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1A144F-1E5F-037F-935E-33AFFC920CC3}"/>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240818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9CCCE-6ED9-F039-192B-CECD941274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542667-1881-C067-63B0-39A53C488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389BB-F103-77D1-681D-1A94CE700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79348BA0-60CA-FB3D-FCD6-9B339BD65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82F2A15-775A-00A2-44F5-38FDCF9FE9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9C46BE-AA26-4C89-BD40-D3AC8BEC212A}" type="slidenum">
              <a:rPr lang="en-US" smtClean="0"/>
              <a:t>‹#›</a:t>
            </a:fld>
            <a:endParaRPr lang="en-US"/>
          </a:p>
        </p:txBody>
      </p:sp>
    </p:spTree>
    <p:extLst>
      <p:ext uri="{BB962C8B-B14F-4D97-AF65-F5344CB8AC3E}">
        <p14:creationId xmlns:p14="http://schemas.microsoft.com/office/powerpoint/2010/main" val="1798451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8E71F3B2-060F-4CB1-A7BF-B08B332A9DFE}" type="datetimeFigureOut">
              <a:rPr lang="en-US" smtClean="0"/>
              <a:t>3/13/2026</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E29C46BE-AA26-4C89-BD40-D3AC8BEC212A}"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002678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latin typeface="Century Gothic" panose="020B0502020202020204" pitchFamily="34" charset="0"/>
              </a:defRPr>
            </a:lvl1pPr>
          </a:lstStyle>
          <a:p>
            <a:fld id="{B61BEF0D-F0BB-DE4B-95CE-6DB70DBA9567}" type="datetimeFigureOut">
              <a:rPr lang="en-US" smtClean="0"/>
              <a:pPr/>
              <a:t>3/13/2026</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latin typeface="Century Gothic" panose="020B0502020202020204" pitchFamily="34" charset="0"/>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latin typeface="Century Gothic" panose="020B0502020202020204" pitchFamily="34" charset="0"/>
              </a:defRPr>
            </a:lvl1pPr>
          </a:lstStyle>
          <a:p>
            <a:fld id="{D57F1E4F-1CFF-5643-939E-217C01CDF565}"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8471665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800" b="0" kern="1200" cap="all">
          <a:solidFill>
            <a:schemeClr val="bg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entury Gothic" panose="020B0502020202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entury Gothic" panose="020B0502020202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entury Gothic" panose="020B0502020202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entury Gothic" panose="020B0502020202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entury Gothic" panose="020B0502020202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548DB-0AFE-744E-B91C-D57639BEAC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1D9858-7E0A-E74D-BA49-9B9F407D4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4A71C8-BEA7-AC4F-BC7C-BCFF04DA1E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FE2D4-5576-514C-92EA-86FA5C3AFD1D}" type="datetime1">
              <a:rPr lang="en-US" smtClean="0"/>
              <a:t>3/13/2026</a:t>
            </a:fld>
            <a:endParaRPr lang="en-US"/>
          </a:p>
        </p:txBody>
      </p:sp>
      <p:sp>
        <p:nvSpPr>
          <p:cNvPr id="5" name="Footer Placeholder 4">
            <a:extLst>
              <a:ext uri="{FF2B5EF4-FFF2-40B4-BE49-F238E27FC236}">
                <a16:creationId xmlns:a16="http://schemas.microsoft.com/office/drawing/2014/main" id="{C7CD841D-AED3-3641-8192-31729F4184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D8D336-1CE1-3A49-990C-3D470BAE14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C352B-1B39-9B40-950C-1A4A2479C088}" type="slidenum">
              <a:rPr lang="en-US" smtClean="0"/>
              <a:t>‹#›</a:t>
            </a:fld>
            <a:endParaRPr lang="en-US"/>
          </a:p>
        </p:txBody>
      </p:sp>
    </p:spTree>
    <p:extLst>
      <p:ext uri="{BB962C8B-B14F-4D97-AF65-F5344CB8AC3E}">
        <p14:creationId xmlns:p14="http://schemas.microsoft.com/office/powerpoint/2010/main" val="30274461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emf"/><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3B_2F5A808.xm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5.sv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microsoft.com/office/2018/10/relationships/comments" Target="../comments/modernComment_131_5CECE484.xm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www.dropbox.com/scl/fo/wmyqwmhfqeph87j8o8dbm/ADV0WeCZXeiRqW5t0YJl5fA?rlkey=8z4be4o23d5m0p05t6b2qh8nz&amp;e=1&amp;st=pr3edteu&amp;dl=0"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mailto:anne.deboer@aecom.com"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mailto:rdeshazo@sfrpc.com" TargetMode="External"/><Relationship Id="rId4" Type="http://schemas.openxmlformats.org/officeDocument/2006/relationships/hyperlink" Target="mailto:alec@brizaga.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9.xml"/><Relationship Id="rId5" Type="http://schemas.openxmlformats.org/officeDocument/2006/relationships/image" Target="../media/image25.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BFBDCE-9928-960C-A11B-69CB6E172AA0}"/>
              </a:ext>
            </a:extLst>
          </p:cNvPr>
          <p:cNvSpPr/>
          <p:nvPr/>
        </p:nvSpPr>
        <p:spPr>
          <a:xfrm>
            <a:off x="0" y="0"/>
            <a:ext cx="12192000" cy="6858000"/>
          </a:xfrm>
          <a:prstGeom prst="rect">
            <a:avLst/>
          </a:prstGeom>
          <a:solidFill>
            <a:srgbClr val="1A39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 name="Picture 18" descr="A city next to a body of water&#10;&#10;AI-generated content may be incorrect.">
            <a:extLst>
              <a:ext uri="{FF2B5EF4-FFF2-40B4-BE49-F238E27FC236}">
                <a16:creationId xmlns:a16="http://schemas.microsoft.com/office/drawing/2014/main" id="{46DCD618-BBA5-C9AC-FF6A-DE917E7C8B55}"/>
              </a:ext>
            </a:extLst>
          </p:cNvPr>
          <p:cNvPicPr>
            <a:picLocks noGrp="1" noRot="1" noChangeAspect="1" noMove="1" noResize="1" noEditPoints="1" noAdjustHandles="1" noChangeArrowheads="1" noChangeShapeType="1" noCrop="1"/>
          </p:cNvPicPr>
          <p:nvPr/>
        </p:nvPicPr>
        <p:blipFill>
          <a:blip r:embed="rId3" cstate="print">
            <a:alphaModFix amt="20000"/>
            <a:extLst>
              <a:ext uri="{28A0092B-C50C-407E-A947-70E740481C1C}">
                <a14:useLocalDpi xmlns:a14="http://schemas.microsoft.com/office/drawing/2010/main" val="0"/>
              </a:ext>
            </a:extLst>
          </a:blip>
          <a:srcRect t="13992" b="1729"/>
          <a:stretch/>
        </p:blipFill>
        <p:spPr>
          <a:xfrm>
            <a:off x="0" y="1"/>
            <a:ext cx="12192000" cy="6858000"/>
          </a:xfrm>
          <a:prstGeom prst="rect">
            <a:avLst/>
          </a:prstGeom>
        </p:spPr>
      </p:pic>
      <p:pic>
        <p:nvPicPr>
          <p:cNvPr id="12" name="Picture 11" descr="A green and black background&#10;&#10;AI-generated content may be incorrect.">
            <a:extLst>
              <a:ext uri="{FF2B5EF4-FFF2-40B4-BE49-F238E27FC236}">
                <a16:creationId xmlns:a16="http://schemas.microsoft.com/office/drawing/2014/main" id="{767416EA-BD16-1DF7-0C54-5C0F3CBAFE8C}"/>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0"/>
            <a:ext cx="5299862" cy="6858000"/>
          </a:xfrm>
          <a:prstGeom prst="rect">
            <a:avLst/>
          </a:prstGeom>
        </p:spPr>
      </p:pic>
      <p:sp>
        <p:nvSpPr>
          <p:cNvPr id="15" name="TextBox 14">
            <a:extLst>
              <a:ext uri="{FF2B5EF4-FFF2-40B4-BE49-F238E27FC236}">
                <a16:creationId xmlns:a16="http://schemas.microsoft.com/office/drawing/2014/main" id="{C4455349-91D0-D949-4155-4D47225625CC}"/>
              </a:ext>
            </a:extLst>
          </p:cNvPr>
          <p:cNvSpPr txBox="1"/>
          <p:nvPr/>
        </p:nvSpPr>
        <p:spPr>
          <a:xfrm>
            <a:off x="1407288" y="1498451"/>
            <a:ext cx="9568083" cy="2277547"/>
          </a:xfrm>
          <a:prstGeom prst="rect">
            <a:avLst/>
          </a:prstGeom>
          <a:noFill/>
        </p:spPr>
        <p:txBody>
          <a:bodyPr wrap="square" lIns="91440" tIns="45720" rIns="91440" bIns="45720" rtlCol="0" anchor="t">
            <a:spAutoFit/>
          </a:bodyPr>
          <a:lstStyle/>
          <a:p>
            <a:pPr algn="ctr">
              <a:defRPr/>
            </a:pPr>
            <a:r>
              <a:rPr kumimoji="0" lang="en-US" sz="5300" b="1" i="0" u="none" strike="noStrike" kern="1200" cap="none" spc="0" normalizeH="0" baseline="0" noProof="0">
                <a:ln>
                  <a:noFill/>
                </a:ln>
                <a:solidFill>
                  <a:prstClr val="white"/>
                </a:solidFill>
                <a:effectLst/>
                <a:uLnTx/>
                <a:uFillTx/>
                <a:latin typeface="Aptos SemiBold"/>
              </a:rPr>
              <a:t>Resilient BCA Regional</a:t>
            </a:r>
            <a:endParaRPr lang="en-US">
              <a:solidFill>
                <a:prstClr val="white"/>
              </a:solidFill>
            </a:endParaRPr>
          </a:p>
          <a:p>
            <a:pPr algn="ctr">
              <a:defRPr/>
            </a:pPr>
            <a:r>
              <a:rPr lang="en-US" sz="5300" b="1">
                <a:solidFill>
                  <a:prstClr val="white"/>
                </a:solidFill>
                <a:latin typeface="Aptos SemiBold"/>
              </a:rPr>
              <a:t>Stakeholder Webinar</a:t>
            </a:r>
          </a:p>
          <a:p>
            <a:pPr algn="ctr">
              <a:defRPr/>
            </a:pPr>
            <a:r>
              <a:rPr lang="en-US" sz="3600" b="1">
                <a:solidFill>
                  <a:prstClr val="white"/>
                </a:solidFill>
                <a:latin typeface="Aptos SemiBold"/>
              </a:rPr>
              <a:t>presented by</a:t>
            </a:r>
          </a:p>
        </p:txBody>
      </p:sp>
      <p:pic>
        <p:nvPicPr>
          <p:cNvPr id="23" name="Picture 22" descr="A yellow and blue dots&#10;&#10;AI-generated content may be incorrect.">
            <a:extLst>
              <a:ext uri="{FF2B5EF4-FFF2-40B4-BE49-F238E27FC236}">
                <a16:creationId xmlns:a16="http://schemas.microsoft.com/office/drawing/2014/main" id="{88089B98-264F-2871-70F8-08A872F6CE37}"/>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9767948" y="-1605882"/>
            <a:ext cx="3144265" cy="4068666"/>
          </a:xfrm>
          <a:prstGeom prst="rect">
            <a:avLst/>
          </a:prstGeom>
        </p:spPr>
      </p:pic>
      <p:sp>
        <p:nvSpPr>
          <p:cNvPr id="26" name="TextBox 25">
            <a:extLst>
              <a:ext uri="{FF2B5EF4-FFF2-40B4-BE49-F238E27FC236}">
                <a16:creationId xmlns:a16="http://schemas.microsoft.com/office/drawing/2014/main" id="{960E72F8-D5A6-1A26-5984-2091CA452F67}"/>
              </a:ext>
            </a:extLst>
          </p:cNvPr>
          <p:cNvSpPr txBox="1"/>
          <p:nvPr/>
        </p:nvSpPr>
        <p:spPr>
          <a:xfrm>
            <a:off x="1443728" y="700008"/>
            <a:ext cx="1403274"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0" b="0" i="0" u="none" strike="noStrike" kern="1200" cap="none" spc="0" normalizeH="0" baseline="0" noProof="0">
                <a:ln>
                  <a:noFill/>
                </a:ln>
                <a:solidFill>
                  <a:srgbClr val="C3CE2E"/>
                </a:solidFill>
                <a:effectLst/>
                <a:uLnTx/>
                <a:uFillTx/>
                <a:latin typeface="Aptos Light" panose="020B0004020202020204" pitchFamily="34" charset="0"/>
                <a:ea typeface="+mn-ea"/>
                <a:cs typeface="+mn-cs"/>
              </a:rPr>
              <a:t>[</a:t>
            </a:r>
          </a:p>
        </p:txBody>
      </p:sp>
      <p:sp>
        <p:nvSpPr>
          <p:cNvPr id="27" name="TextBox 26">
            <a:extLst>
              <a:ext uri="{FF2B5EF4-FFF2-40B4-BE49-F238E27FC236}">
                <a16:creationId xmlns:a16="http://schemas.microsoft.com/office/drawing/2014/main" id="{A507DF0C-6769-A66F-B602-4FA0DBC1C960}"/>
              </a:ext>
            </a:extLst>
          </p:cNvPr>
          <p:cNvSpPr txBox="1"/>
          <p:nvPr/>
        </p:nvSpPr>
        <p:spPr>
          <a:xfrm>
            <a:off x="9608537" y="700007"/>
            <a:ext cx="1403274"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0" b="0" i="0" u="none" strike="noStrike" kern="1200" cap="none" spc="0" normalizeH="0" baseline="0" noProof="0">
                <a:ln>
                  <a:noFill/>
                </a:ln>
                <a:solidFill>
                  <a:srgbClr val="C3CE2E"/>
                </a:solidFill>
                <a:effectLst/>
                <a:uLnTx/>
                <a:uFillTx/>
                <a:latin typeface="Aptos Light" panose="020B0004020202020204" pitchFamily="34" charset="0"/>
                <a:ea typeface="+mn-ea"/>
                <a:cs typeface="+mn-cs"/>
              </a:rPr>
              <a:t>]</a:t>
            </a:r>
          </a:p>
        </p:txBody>
      </p:sp>
      <p:pic>
        <p:nvPicPr>
          <p:cNvPr id="1026" name="Picture 2" descr="AECOM AM Learning - Online Training Portal">
            <a:extLst>
              <a:ext uri="{FF2B5EF4-FFF2-40B4-BE49-F238E27FC236}">
                <a16:creationId xmlns:a16="http://schemas.microsoft.com/office/drawing/2014/main" id="{73453437-DF14-9ED9-DC11-1EF1EA8A2C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4885" y="6105938"/>
            <a:ext cx="1414819" cy="3349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HOME - SFRPC">
            <a:extLst>
              <a:ext uri="{FF2B5EF4-FFF2-40B4-BE49-F238E27FC236}">
                <a16:creationId xmlns:a16="http://schemas.microsoft.com/office/drawing/2014/main" id="{3FED1A0C-ABA6-F62A-DF53-BD6A316CD68F}"/>
              </a:ext>
            </a:extLst>
          </p:cNvPr>
          <p:cNvPicPr>
            <a:picLocks noChangeAspect="1"/>
          </p:cNvPicPr>
          <p:nvPr/>
        </p:nvPicPr>
        <p:blipFill>
          <a:blip r:embed="rId7"/>
          <a:stretch>
            <a:fillRect/>
          </a:stretch>
        </p:blipFill>
        <p:spPr>
          <a:xfrm>
            <a:off x="7082796" y="5987245"/>
            <a:ext cx="1525335" cy="605581"/>
          </a:xfrm>
          <a:prstGeom prst="rect">
            <a:avLst/>
          </a:prstGeom>
        </p:spPr>
      </p:pic>
      <p:pic>
        <p:nvPicPr>
          <p:cNvPr id="3" name="Picture 5" descr="Florida Department of Environmental Protection Logos | Florida Department  of Environmental Protection">
            <a:extLst>
              <a:ext uri="{FF2B5EF4-FFF2-40B4-BE49-F238E27FC236}">
                <a16:creationId xmlns:a16="http://schemas.microsoft.com/office/drawing/2014/main" id="{0551ABA8-6B0B-AF8A-5F94-DAAC982B37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955" y="5501878"/>
            <a:ext cx="1397659" cy="12185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0CC7BA-3A5D-310B-D595-C6B35205B43F}"/>
              </a:ext>
            </a:extLst>
          </p:cNvPr>
          <p:cNvSpPr txBox="1"/>
          <p:nvPr/>
        </p:nvSpPr>
        <p:spPr>
          <a:xfrm>
            <a:off x="244955" y="5205566"/>
            <a:ext cx="13976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Funded By</a:t>
            </a:r>
            <a:endParaRPr lang="en-US" i="1">
              <a:solidFill>
                <a:schemeClr val="bg1"/>
              </a:solidFill>
            </a:endParaRPr>
          </a:p>
        </p:txBody>
      </p:sp>
      <p:pic>
        <p:nvPicPr>
          <p:cNvPr id="8" name="Picture 7">
            <a:extLst>
              <a:ext uri="{FF2B5EF4-FFF2-40B4-BE49-F238E27FC236}">
                <a16:creationId xmlns:a16="http://schemas.microsoft.com/office/drawing/2014/main" id="{FC79B60E-F065-D567-EB5C-911C907ED9F3}"/>
              </a:ext>
            </a:extLst>
          </p:cNvPr>
          <p:cNvPicPr>
            <a:picLocks noChangeAspect="1"/>
          </p:cNvPicPr>
          <p:nvPr/>
        </p:nvPicPr>
        <p:blipFill>
          <a:blip r:embed="rId9"/>
          <a:stretch>
            <a:fillRect/>
          </a:stretch>
        </p:blipFill>
        <p:spPr>
          <a:xfrm>
            <a:off x="8757305" y="5951179"/>
            <a:ext cx="1571496" cy="719680"/>
          </a:xfrm>
          <a:prstGeom prst="rect">
            <a:avLst/>
          </a:prstGeom>
        </p:spPr>
      </p:pic>
      <p:sp>
        <p:nvSpPr>
          <p:cNvPr id="5" name="TextBox 4">
            <a:extLst>
              <a:ext uri="{FF2B5EF4-FFF2-40B4-BE49-F238E27FC236}">
                <a16:creationId xmlns:a16="http://schemas.microsoft.com/office/drawing/2014/main" id="{9F9BDD89-954E-40A3-E90A-C0300D29B77B}"/>
              </a:ext>
            </a:extLst>
          </p:cNvPr>
          <p:cNvSpPr txBox="1"/>
          <p:nvPr/>
        </p:nvSpPr>
        <p:spPr>
          <a:xfrm>
            <a:off x="8435312" y="5503444"/>
            <a:ext cx="2212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Project Team</a:t>
            </a:r>
          </a:p>
        </p:txBody>
      </p:sp>
      <p:sp>
        <p:nvSpPr>
          <p:cNvPr id="6" name="Oval 5">
            <a:extLst>
              <a:ext uri="{FF2B5EF4-FFF2-40B4-BE49-F238E27FC236}">
                <a16:creationId xmlns:a16="http://schemas.microsoft.com/office/drawing/2014/main" id="{375C37FD-DBB9-F7BF-C888-095270C9FCBD}"/>
              </a:ext>
            </a:extLst>
          </p:cNvPr>
          <p:cNvSpPr/>
          <p:nvPr/>
        </p:nvSpPr>
        <p:spPr>
          <a:xfrm>
            <a:off x="4281591" y="3848455"/>
            <a:ext cx="1397659" cy="1355517"/>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RPC Logo 1</a:t>
            </a:r>
          </a:p>
        </p:txBody>
      </p:sp>
      <p:pic>
        <p:nvPicPr>
          <p:cNvPr id="9" name="Picture 2" descr="Tampa Bay Regional Planning Council (@TampaBayRPC) / Posts / X">
            <a:extLst>
              <a:ext uri="{FF2B5EF4-FFF2-40B4-BE49-F238E27FC236}">
                <a16:creationId xmlns:a16="http://schemas.microsoft.com/office/drawing/2014/main" id="{F2F16B17-C0D6-B92E-E533-CAEDB6FA65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4355" y="3819836"/>
            <a:ext cx="1523624" cy="15236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SWFRPC – Big Issues. Real Solutions.">
            <a:extLst>
              <a:ext uri="{FF2B5EF4-FFF2-40B4-BE49-F238E27FC236}">
                <a16:creationId xmlns:a16="http://schemas.microsoft.com/office/drawing/2014/main" id="{A24AF8A1-43BF-4F27-DF1A-4EF49D3C41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2702" y="3770329"/>
            <a:ext cx="1570593" cy="1602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5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EEF5B-6879-DCCE-B157-058A36382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F54D28-F2E9-291B-153C-B89DB671AFDF}"/>
              </a:ext>
            </a:extLst>
          </p:cNvPr>
          <p:cNvSpPr>
            <a:spLocks noGrp="1"/>
          </p:cNvSpPr>
          <p:nvPr>
            <p:ph type="ctrTitle"/>
          </p:nvPr>
        </p:nvSpPr>
        <p:spPr/>
        <p:txBody>
          <a:bodyPr/>
          <a:lstStyle/>
          <a:p>
            <a:r>
              <a:rPr lang="en-US"/>
              <a:t>Regional Resilience Projects – </a:t>
            </a:r>
            <a:br>
              <a:rPr lang="en-US"/>
            </a:br>
            <a:r>
              <a:rPr lang="en-US"/>
              <a:t>Southwest Florida </a:t>
            </a:r>
          </a:p>
        </p:txBody>
      </p:sp>
      <p:sp>
        <p:nvSpPr>
          <p:cNvPr id="3" name="Subtitle 2">
            <a:extLst>
              <a:ext uri="{FF2B5EF4-FFF2-40B4-BE49-F238E27FC236}">
                <a16:creationId xmlns:a16="http://schemas.microsoft.com/office/drawing/2014/main" id="{69D66953-05A4-98AF-0018-76DA3309390E}"/>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75019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3CEDA-A59E-4C22-B044-A0E94F427B93}"/>
              </a:ext>
            </a:extLst>
          </p:cNvPr>
          <p:cNvSpPr>
            <a:spLocks noGrp="1"/>
          </p:cNvSpPr>
          <p:nvPr>
            <p:ph type="ctrTitle"/>
          </p:nvPr>
        </p:nvSpPr>
        <p:spPr>
          <a:xfrm>
            <a:off x="474583" y="757964"/>
            <a:ext cx="10993549" cy="2117998"/>
          </a:xfrm>
        </p:spPr>
        <p:txBody>
          <a:bodyPr>
            <a:normAutofit/>
          </a:bodyPr>
          <a:lstStyle/>
          <a:p>
            <a:pPr algn="ctr">
              <a:spcBef>
                <a:spcPts val="600"/>
              </a:spcBef>
              <a:spcAft>
                <a:spcPts val="1200"/>
              </a:spcAft>
            </a:pPr>
            <a:br>
              <a:rPr lang="en-US" sz="1300"/>
            </a:br>
            <a:r>
              <a:rPr lang="en-US" sz="4000" b="1" i="1"/>
              <a:t>strengthening southwest Florida</a:t>
            </a:r>
            <a:br>
              <a:rPr lang="en-US" sz="4000" b="1" i="1"/>
            </a:br>
            <a:r>
              <a:rPr lang="en-US" sz="6700" b="1" cap="none">
                <a:latin typeface="Fave Script Bold Pro" pitchFamily="2" charset="0"/>
              </a:rPr>
              <a:t>From </a:t>
            </a:r>
            <a:r>
              <a:rPr lang="en-US" sz="6700" b="1" cap="none">
                <a:solidFill>
                  <a:schemeClr val="accent3"/>
                </a:solidFill>
                <a:latin typeface="Fave Script Bold Pro" pitchFamily="2" charset="0"/>
              </a:rPr>
              <a:t>Coastlines</a:t>
            </a:r>
            <a:r>
              <a:rPr lang="en-US" sz="6700" b="1" cap="none">
                <a:latin typeface="Fave Script Bold Pro" pitchFamily="2" charset="0"/>
              </a:rPr>
              <a:t> to the </a:t>
            </a:r>
            <a:r>
              <a:rPr lang="en-US" sz="6700" b="1" cap="none">
                <a:solidFill>
                  <a:schemeClr val="accent6">
                    <a:lumMod val="75000"/>
                  </a:schemeClr>
                </a:solidFill>
                <a:latin typeface="Fave Script Bold Pro" pitchFamily="2" charset="0"/>
              </a:rPr>
              <a:t>Heartland</a:t>
            </a:r>
            <a:endParaRPr lang="en-US" sz="4000" b="1">
              <a:solidFill>
                <a:schemeClr val="accent6">
                  <a:lumMod val="75000"/>
                </a:schemeClr>
              </a:solidFill>
              <a:latin typeface="Fave Script Bold Pro" pitchFamily="2" charset="0"/>
            </a:endParaRPr>
          </a:p>
        </p:txBody>
      </p:sp>
      <p:sp>
        <p:nvSpPr>
          <p:cNvPr id="3" name="Subtitle 2">
            <a:extLst>
              <a:ext uri="{FF2B5EF4-FFF2-40B4-BE49-F238E27FC236}">
                <a16:creationId xmlns:a16="http://schemas.microsoft.com/office/drawing/2014/main" id="{A34687DA-FE01-4FA1-B4C6-485590575E4D}"/>
              </a:ext>
            </a:extLst>
          </p:cNvPr>
          <p:cNvSpPr>
            <a:spLocks noGrp="1"/>
          </p:cNvSpPr>
          <p:nvPr>
            <p:ph type="subTitle" idx="1"/>
          </p:nvPr>
        </p:nvSpPr>
        <p:spPr>
          <a:xfrm>
            <a:off x="581191" y="5904710"/>
            <a:ext cx="10993546" cy="419609"/>
          </a:xfrm>
        </p:spPr>
        <p:txBody>
          <a:bodyPr/>
          <a:lstStyle/>
          <a:p>
            <a:pPr algn="r"/>
            <a:r>
              <a:rPr lang="en-US">
                <a:solidFill>
                  <a:schemeClr val="bg1"/>
                </a:solidFill>
              </a:rPr>
              <a:t>Est. 1973</a:t>
            </a:r>
          </a:p>
        </p:txBody>
      </p:sp>
      <p:pic>
        <p:nvPicPr>
          <p:cNvPr id="5" name="Picture 4">
            <a:extLst>
              <a:ext uri="{FF2B5EF4-FFF2-40B4-BE49-F238E27FC236}">
                <a16:creationId xmlns:a16="http://schemas.microsoft.com/office/drawing/2014/main" id="{E39FDC5F-5C1B-454A-A9D9-E95F00C73621}"/>
              </a:ext>
            </a:extLst>
          </p:cNvPr>
          <p:cNvPicPr>
            <a:picLocks noChangeAspect="1"/>
          </p:cNvPicPr>
          <p:nvPr/>
        </p:nvPicPr>
        <p:blipFill>
          <a:blip r:embed="rId3"/>
          <a:stretch>
            <a:fillRect/>
          </a:stretch>
        </p:blipFill>
        <p:spPr>
          <a:xfrm>
            <a:off x="4770144" y="3671482"/>
            <a:ext cx="2402426" cy="2468876"/>
          </a:xfrm>
          <a:prstGeom prst="rect">
            <a:avLst/>
          </a:prstGeom>
        </p:spPr>
      </p:pic>
      <p:sp>
        <p:nvSpPr>
          <p:cNvPr id="4" name="Title 1">
            <a:extLst>
              <a:ext uri="{FF2B5EF4-FFF2-40B4-BE49-F238E27FC236}">
                <a16:creationId xmlns:a16="http://schemas.microsoft.com/office/drawing/2014/main" id="{4C6A379A-275C-6CF8-6C6C-0AE0ADCD54C6}"/>
              </a:ext>
            </a:extLst>
          </p:cNvPr>
          <p:cNvSpPr txBox="1">
            <a:spLocks/>
          </p:cNvSpPr>
          <p:nvPr/>
        </p:nvSpPr>
        <p:spPr>
          <a:xfrm>
            <a:off x="166286" y="3085766"/>
            <a:ext cx="11301846" cy="419609"/>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all" spc="100" normalizeH="0" baseline="0" noProof="0">
                <a:ln>
                  <a:noFill/>
                </a:ln>
                <a:solidFill>
                  <a:prstClr val="white"/>
                </a:solidFill>
                <a:effectLst/>
                <a:uLnTx/>
                <a:uFillTx/>
                <a:latin typeface="Gill Sans MT" panose="020B0502020104020203"/>
                <a:ea typeface="+mj-ea"/>
                <a:cs typeface="+mj-cs"/>
              </a:rPr>
              <a:t>SOUTHWEST FLORIDA REGIONAL PLANNING COUNCIL</a:t>
            </a:r>
          </a:p>
        </p:txBody>
      </p:sp>
      <p:sp>
        <p:nvSpPr>
          <p:cNvPr id="6" name="Title 1">
            <a:extLst>
              <a:ext uri="{FF2B5EF4-FFF2-40B4-BE49-F238E27FC236}">
                <a16:creationId xmlns:a16="http://schemas.microsoft.com/office/drawing/2014/main" id="{84131A7F-B833-DF48-351B-DC8AB24EB5AC}"/>
              </a:ext>
            </a:extLst>
          </p:cNvPr>
          <p:cNvSpPr txBox="1">
            <a:spLocks/>
          </p:cNvSpPr>
          <p:nvPr/>
        </p:nvSpPr>
        <p:spPr>
          <a:xfrm>
            <a:off x="0" y="6306466"/>
            <a:ext cx="12191999" cy="568189"/>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all" spc="100" normalizeH="0" baseline="0" noProof="0">
                <a:ln>
                  <a:noFill/>
                </a:ln>
                <a:solidFill>
                  <a:srgbClr val="1A3260"/>
                </a:solidFill>
                <a:effectLst/>
                <a:uLnTx/>
                <a:uFillTx/>
                <a:latin typeface="Century Gothic" panose="020B0502020202020204" pitchFamily="34" charset="0"/>
                <a:ea typeface="+mj-ea"/>
                <a:cs typeface="Calibri" panose="020F0502020204030204" pitchFamily="34" charset="0"/>
              </a:rPr>
              <a:t>Serving Charlotte, Collier, Glades, Hendry, Lee and Sarasota Counties</a:t>
            </a:r>
            <a:endParaRPr kumimoji="0" lang="en-US" sz="2800" b="0" i="0" u="none" strike="noStrike" kern="1200" cap="all" spc="100" normalizeH="0" baseline="0" noProof="0">
              <a:ln>
                <a:noFill/>
              </a:ln>
              <a:solidFill>
                <a:srgbClr val="1A3260"/>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55961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C656A-455C-4519-203E-3D9A0B9BB4F0}"/>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81B4021E-711F-F299-C2BC-55E7C97AA7D2}"/>
              </a:ext>
            </a:extLst>
          </p:cNvPr>
          <p:cNvSpPr/>
          <p:nvPr/>
        </p:nvSpPr>
        <p:spPr>
          <a:xfrm>
            <a:off x="0" y="4538133"/>
            <a:ext cx="12192000" cy="2319867"/>
          </a:xfrm>
          <a:prstGeom prst="rect">
            <a:avLst/>
          </a:prstGeom>
          <a:solidFill>
            <a:srgbClr val="163E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Title 1">
            <a:extLst>
              <a:ext uri="{FF2B5EF4-FFF2-40B4-BE49-F238E27FC236}">
                <a16:creationId xmlns:a16="http://schemas.microsoft.com/office/drawing/2014/main" id="{7CB3665C-CFBE-B798-2DB4-A5399DC228C8}"/>
              </a:ext>
            </a:extLst>
          </p:cNvPr>
          <p:cNvSpPr txBox="1">
            <a:spLocks/>
          </p:cNvSpPr>
          <p:nvPr/>
        </p:nvSpPr>
        <p:spPr>
          <a:xfrm>
            <a:off x="0" y="6306466"/>
            <a:ext cx="12191999" cy="568189"/>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all" spc="100" normalizeH="0" baseline="0" noProof="0">
                <a:ln>
                  <a:noFill/>
                </a:ln>
                <a:solidFill>
                  <a:prstClr val="white"/>
                </a:solidFill>
                <a:effectLst/>
                <a:uLnTx/>
                <a:uFillTx/>
                <a:latin typeface="Century Gothic" panose="020B0502020202020204" pitchFamily="34" charset="0"/>
                <a:ea typeface="+mj-ea"/>
                <a:cs typeface="Calibri" panose="020F0502020204030204" pitchFamily="34" charset="0"/>
              </a:rPr>
              <a:t>Serving Charlotte, Collier, Glades, Hendry, Lee and Sarasota Counties</a:t>
            </a:r>
            <a:endParaRPr kumimoji="0" lang="en-US" sz="2400" b="0" i="0" u="none" strike="noStrike" kern="1200" cap="all" spc="100" normalizeH="0" baseline="0" noProof="0">
              <a:ln>
                <a:noFill/>
              </a:ln>
              <a:solidFill>
                <a:prstClr val="white"/>
              </a:solidFill>
              <a:effectLst/>
              <a:uLnTx/>
              <a:uFillTx/>
              <a:latin typeface="Calibri" panose="020F0502020204030204" pitchFamily="34" charset="0"/>
              <a:ea typeface="+mj-ea"/>
              <a:cs typeface="Calibri" panose="020F0502020204030204" pitchFamily="34" charset="0"/>
            </a:endParaRPr>
          </a:p>
        </p:txBody>
      </p:sp>
      <p:pic>
        <p:nvPicPr>
          <p:cNvPr id="2" name="Picture 1">
            <a:extLst>
              <a:ext uri="{FF2B5EF4-FFF2-40B4-BE49-F238E27FC236}">
                <a16:creationId xmlns:a16="http://schemas.microsoft.com/office/drawing/2014/main" id="{A746596A-B412-D7A4-8D9B-6D9C5BFBDEF7}"/>
              </a:ext>
            </a:extLst>
          </p:cNvPr>
          <p:cNvPicPr>
            <a:picLocks noChangeAspect="1"/>
          </p:cNvPicPr>
          <p:nvPr/>
        </p:nvPicPr>
        <p:blipFill>
          <a:blip r:embed="rId3"/>
          <a:stretch>
            <a:fillRect/>
          </a:stretch>
        </p:blipFill>
        <p:spPr>
          <a:xfrm>
            <a:off x="6858984" y="457578"/>
            <a:ext cx="5038696" cy="4663061"/>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192C2D4F-1880-7C4D-907D-A554F10F2AC3}"/>
              </a:ext>
            </a:extLst>
          </p:cNvPr>
          <p:cNvSpPr txBox="1">
            <a:spLocks/>
          </p:cNvSpPr>
          <p:nvPr/>
        </p:nvSpPr>
        <p:spPr>
          <a:xfrm>
            <a:off x="497624" y="630617"/>
            <a:ext cx="10993549" cy="104185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163E64"/>
                </a:solidFill>
                <a:effectLst/>
                <a:uLnTx/>
                <a:uFillTx/>
                <a:latin typeface="Gill Sans MT" panose="020B0502020104020203" pitchFamily="34" charset="0"/>
                <a:ea typeface="+mj-ea"/>
                <a:cs typeface="+mj-cs"/>
              </a:rPr>
              <a:t>SOUTHWEST FLORIDA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163E64"/>
                </a:solidFill>
                <a:effectLst/>
                <a:uLnTx/>
                <a:uFillTx/>
                <a:latin typeface="Gill Sans MT" panose="020B0502020104020203" pitchFamily="34" charset="0"/>
                <a:ea typeface="+mj-ea"/>
                <a:cs typeface="+mj-cs"/>
              </a:rPr>
              <a:t>REGIONAL PLANNING COUNCIL</a:t>
            </a:r>
          </a:p>
        </p:txBody>
      </p:sp>
      <p:pic>
        <p:nvPicPr>
          <p:cNvPr id="10" name="Picture 9" descr="Southwest Florida LEPC logo (full)">
            <a:extLst>
              <a:ext uri="{FF2B5EF4-FFF2-40B4-BE49-F238E27FC236}">
                <a16:creationId xmlns:a16="http://schemas.microsoft.com/office/drawing/2014/main" id="{555E4D87-2671-3098-DCD7-2241777DABC6}"/>
              </a:ext>
            </a:extLst>
          </p:cNvPr>
          <p:cNvPicPr/>
          <p:nvPr/>
        </p:nvPicPr>
        <p:blipFill>
          <a:blip r:embed="rId4">
            <a:extLst>
              <a:ext uri="{BEBA8EAE-BF5A-486C-A8C5-ECC9F3942E4B}">
                <a14:imgProps xmlns:a14="http://schemas.microsoft.com/office/drawing/2010/main">
                  <a14:imgLayer r:embed="rId5">
                    <a14:imgEffect>
                      <a14:backgroundRemoval t="1467" b="95844" l="1488" r="95145">
                        <a14:foregroundMark x1="7126" y1="47433" x2="7126" y2="47433"/>
                        <a14:foregroundMark x1="1644" y1="49878" x2="1644" y2="49878"/>
                        <a14:foregroundMark x1="49961" y1="89731" x2="49961" y2="89731"/>
                        <a14:foregroundMark x1="49961" y1="95844" x2="49961" y2="95844"/>
                        <a14:foregroundMark x1="88175" y1="42543" x2="88175" y2="42543"/>
                        <a14:foregroundMark x1="95145" y1="48655" x2="95145" y2="48655"/>
                        <a14:foregroundMark x1="82694" y1="51100" x2="82694" y2="51100"/>
                        <a14:foregroundMark x1="88175" y1="37775" x2="88175" y2="37775"/>
                        <a14:foregroundMark x1="85826" y1="37775" x2="54659" y2="15892"/>
                        <a14:foregroundMark x1="54659" y1="15892" x2="78935" y2="51345"/>
                        <a14:foregroundMark x1="78935" y1="51345" x2="50431" y2="12103"/>
                        <a14:foregroundMark x1="50431" y1="12103" x2="87706" y2="39609"/>
                        <a14:foregroundMark x1="87706" y1="39609" x2="75724" y2="40098"/>
                        <a14:foregroundMark x1="73375" y1="17115" x2="78778" y2="38998"/>
                        <a14:foregroundMark x1="66327" y1="15892" x2="81128" y2="31663"/>
                        <a14:foregroundMark x1="81128" y1="18337" x2="83477" y2="40098"/>
                        <a14:foregroundMark x1="79561" y1="41320" x2="85043" y2="66748"/>
                        <a14:foregroundMark x1="89742" y1="58313" x2="89742" y2="69193"/>
                        <a14:foregroundMark x1="88958" y1="51100" x2="92013" y2="71638"/>
                        <a14:foregroundMark x1="86609" y1="49878" x2="88175" y2="65526"/>
                        <a14:foregroundMark x1="42991" y1="8680" x2="42991" y2="8680"/>
                        <a14:foregroundMark x1="46829" y1="6235" x2="46829" y2="6235"/>
                        <a14:foregroundMark x1="46829" y1="6235" x2="46829" y2="6235"/>
                        <a14:foregroundMark x1="42208" y1="6235" x2="76507" y2="17115"/>
                        <a14:foregroundMark x1="32811" y1="8680" x2="51527" y2="14670"/>
                        <a14:foregroundMark x1="81911" y1="17115" x2="81911" y2="17115"/>
                        <a14:foregroundMark x1="80345" y1="13570" x2="83477" y2="22005"/>
                        <a14:foregroundMark x1="92013" y1="52200" x2="92796" y2="61980"/>
                        <a14:foregroundMark x1="86609" y1="76528" x2="86609" y2="76528"/>
                        <a14:foregroundMark x1="90525" y1="48655" x2="90525" y2="53423"/>
                        <a14:foregroundMark x1="87392" y1="70416" x2="92013" y2="77628"/>
                        <a14:foregroundMark x1="74941" y1="15892" x2="77995" y2="14670"/>
                        <a14:foregroundMark x1="50744" y1="1467" x2="49961" y2="7457"/>
                        <a14:foregroundMark x1="49178" y1="3790" x2="46045" y2="6235"/>
                        <a14:foregroundMark x1="52310" y1="1467" x2="56226" y2="8680"/>
                      </a14:backgroundRemoval>
                    </a14:imgEffect>
                  </a14:imgLayer>
                </a14:imgProps>
              </a:ext>
            </a:extLst>
          </a:blip>
          <a:srcRect/>
          <a:stretch>
            <a:fillRect/>
          </a:stretch>
        </p:blipFill>
        <p:spPr>
          <a:xfrm>
            <a:off x="350413" y="4889823"/>
            <a:ext cx="1302431" cy="834928"/>
          </a:xfrm>
          <a:prstGeom prst="rect">
            <a:avLst/>
          </a:prstGeom>
          <a:noFill/>
          <a:ln>
            <a:noFill/>
            <a:prstDash/>
          </a:ln>
        </p:spPr>
      </p:pic>
      <p:pic>
        <p:nvPicPr>
          <p:cNvPr id="13" name="Picture 12">
            <a:extLst>
              <a:ext uri="{FF2B5EF4-FFF2-40B4-BE49-F238E27FC236}">
                <a16:creationId xmlns:a16="http://schemas.microsoft.com/office/drawing/2014/main" id="{A1AAF5C6-85F8-A68D-1E64-C00C1CB18943}"/>
              </a:ext>
            </a:extLst>
          </p:cNvPr>
          <p:cNvPicPr>
            <a:picLocks noChangeAspect="1"/>
          </p:cNvPicPr>
          <p:nvPr/>
        </p:nvPicPr>
        <p:blipFill>
          <a:blip r:embed="rId6"/>
          <a:stretch>
            <a:fillRect/>
          </a:stretch>
        </p:blipFill>
        <p:spPr>
          <a:xfrm>
            <a:off x="10332267" y="5039493"/>
            <a:ext cx="1509320" cy="1551067"/>
          </a:xfrm>
          <a:prstGeom prst="rect">
            <a:avLst/>
          </a:prstGeom>
        </p:spPr>
      </p:pic>
      <p:pic>
        <p:nvPicPr>
          <p:cNvPr id="14" name="Picture 13" descr="A logo with a sun and carrot&#10;&#10;AI-generated content may be incorrect.">
            <a:extLst>
              <a:ext uri="{FF2B5EF4-FFF2-40B4-BE49-F238E27FC236}">
                <a16:creationId xmlns:a16="http://schemas.microsoft.com/office/drawing/2014/main" id="{3E8C255C-9ABC-C72E-DF4D-9F421B1F5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925" y="5778724"/>
            <a:ext cx="911922" cy="799452"/>
          </a:xfrm>
          <a:prstGeom prst="rect">
            <a:avLst/>
          </a:prstGeom>
        </p:spPr>
      </p:pic>
      <p:sp>
        <p:nvSpPr>
          <p:cNvPr id="20" name="Title 1">
            <a:extLst>
              <a:ext uri="{FF2B5EF4-FFF2-40B4-BE49-F238E27FC236}">
                <a16:creationId xmlns:a16="http://schemas.microsoft.com/office/drawing/2014/main" id="{58944D03-D511-59AA-5EB8-19110E95E64B}"/>
              </a:ext>
            </a:extLst>
          </p:cNvPr>
          <p:cNvSpPr txBox="1">
            <a:spLocks/>
          </p:cNvSpPr>
          <p:nvPr/>
        </p:nvSpPr>
        <p:spPr>
          <a:xfrm>
            <a:off x="497625" y="4825488"/>
            <a:ext cx="10993549" cy="2117998"/>
          </a:xfrm>
          <a:prstGeom prst="rect">
            <a:avLst/>
          </a:prstGeom>
        </p:spPr>
        <p:txBody>
          <a:bodyPr>
            <a:normAutofit/>
          </a:bodyPr>
          <a:lstStyle>
            <a:lvl1pPr algn="l" defTabSz="457200" rtl="0" eaLnBrk="1" latinLnBrk="0" hangingPunct="1">
              <a:spcBef>
                <a:spcPct val="0"/>
              </a:spcBef>
              <a:buNone/>
              <a:defRPr sz="2800" b="0" kern="1200" cap="all">
                <a:solidFill>
                  <a:schemeClr val="bg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1300" b="0" i="0" u="none" strike="noStrike" kern="1200" cap="all" spc="0" normalizeH="0" baseline="0" noProof="0">
                <a:ln>
                  <a:noFill/>
                </a:ln>
                <a:solidFill>
                  <a:prstClr val="white"/>
                </a:solidFill>
                <a:effectLst/>
                <a:uLnTx/>
                <a:uFillTx/>
                <a:latin typeface="Century Gothic" panose="020B0502020202020204" pitchFamily="34" charset="0"/>
                <a:ea typeface="+mj-ea"/>
                <a:cs typeface="+mj-cs"/>
              </a:rPr>
            </a:br>
            <a:r>
              <a:rPr kumimoji="0" lang="en-US" sz="3200" b="1" i="1" u="none" strike="noStrike" kern="1200" cap="all" spc="0" normalizeH="0" baseline="0" noProof="0">
                <a:ln>
                  <a:noFill/>
                </a:ln>
                <a:solidFill>
                  <a:prstClr val="white"/>
                </a:solidFill>
                <a:effectLst/>
                <a:uLnTx/>
                <a:uFillTx/>
                <a:latin typeface="Century Gothic" panose="020B0502020202020204" pitchFamily="34" charset="0"/>
                <a:ea typeface="+mj-ea"/>
                <a:cs typeface="+mj-cs"/>
              </a:rPr>
              <a:t>strengthening southwest Florida</a:t>
            </a:r>
            <a:br>
              <a:rPr kumimoji="0" lang="en-US" sz="4000" b="1" i="1" u="none" strike="noStrike" kern="1200" cap="all" spc="0" normalizeH="0" baseline="0" noProof="0">
                <a:ln>
                  <a:noFill/>
                </a:ln>
                <a:solidFill>
                  <a:prstClr val="white"/>
                </a:solidFill>
                <a:effectLst/>
                <a:uLnTx/>
                <a:uFillTx/>
                <a:latin typeface="Century Gothic" panose="020B0502020202020204" pitchFamily="34" charset="0"/>
                <a:ea typeface="+mj-ea"/>
                <a:cs typeface="+mj-cs"/>
              </a:rPr>
            </a:br>
            <a:r>
              <a:rPr kumimoji="0" lang="en-US" sz="4800" b="1" i="0" u="none" strike="noStrike" kern="1200" cap="none" spc="0" normalizeH="0" baseline="0" noProof="0">
                <a:ln>
                  <a:noFill/>
                </a:ln>
                <a:solidFill>
                  <a:prstClr val="white"/>
                </a:solidFill>
                <a:effectLst/>
                <a:uLnTx/>
                <a:uFillTx/>
                <a:latin typeface="Fave Script Bold Pro" pitchFamily="2" charset="0"/>
                <a:ea typeface="+mj-ea"/>
                <a:cs typeface="+mj-cs"/>
              </a:rPr>
              <a:t>From </a:t>
            </a:r>
            <a:r>
              <a:rPr kumimoji="0" lang="en-US" sz="4800" b="1" i="0" u="none" strike="noStrike" kern="1200" cap="none" spc="0" normalizeH="0" baseline="0" noProof="0">
                <a:ln>
                  <a:noFill/>
                </a:ln>
                <a:solidFill>
                  <a:srgbClr val="45CBE8"/>
                </a:solidFill>
                <a:effectLst/>
                <a:uLnTx/>
                <a:uFillTx/>
                <a:latin typeface="Fave Script Bold Pro" pitchFamily="2" charset="0"/>
                <a:ea typeface="+mj-ea"/>
                <a:cs typeface="+mj-cs"/>
              </a:rPr>
              <a:t>Coastlines</a:t>
            </a:r>
            <a:r>
              <a:rPr kumimoji="0" lang="en-US" sz="4800" b="1" i="0" u="none" strike="noStrike" kern="1200" cap="none" spc="0" normalizeH="0" baseline="0" noProof="0">
                <a:ln>
                  <a:noFill/>
                </a:ln>
                <a:solidFill>
                  <a:prstClr val="white"/>
                </a:solidFill>
                <a:effectLst/>
                <a:uLnTx/>
                <a:uFillTx/>
                <a:latin typeface="Fave Script Bold Pro" pitchFamily="2" charset="0"/>
                <a:ea typeface="+mj-ea"/>
                <a:cs typeface="+mj-cs"/>
              </a:rPr>
              <a:t> to the </a:t>
            </a:r>
            <a:r>
              <a:rPr kumimoji="0" lang="en-US" sz="4800" b="1" i="0" u="none" strike="noStrike" kern="1200" cap="none" spc="0" normalizeH="0" baseline="0" noProof="0">
                <a:ln>
                  <a:noFill/>
                </a:ln>
                <a:solidFill>
                  <a:srgbClr val="42955F">
                    <a:lumMod val="75000"/>
                  </a:srgbClr>
                </a:solidFill>
                <a:effectLst/>
                <a:uLnTx/>
                <a:uFillTx/>
                <a:latin typeface="Fave Script Bold Pro" pitchFamily="2" charset="0"/>
                <a:ea typeface="+mj-ea"/>
                <a:cs typeface="+mj-cs"/>
              </a:rPr>
              <a:t>Heartland</a:t>
            </a:r>
            <a:endParaRPr kumimoji="0" lang="en-US" sz="4000" b="1" i="0" u="none" strike="noStrike" kern="1200" cap="all" spc="0" normalizeH="0" baseline="0" noProof="0">
              <a:ln>
                <a:noFill/>
              </a:ln>
              <a:solidFill>
                <a:srgbClr val="42955F">
                  <a:lumMod val="75000"/>
                </a:srgbClr>
              </a:solidFill>
              <a:effectLst/>
              <a:uLnTx/>
              <a:uFillTx/>
              <a:latin typeface="Fave Script Bold Pro" pitchFamily="2" charset="0"/>
              <a:ea typeface="+mj-ea"/>
              <a:cs typeface="+mj-cs"/>
            </a:endParaRPr>
          </a:p>
        </p:txBody>
      </p:sp>
      <p:grpSp>
        <p:nvGrpSpPr>
          <p:cNvPr id="24" name="Group 23">
            <a:extLst>
              <a:ext uri="{FF2B5EF4-FFF2-40B4-BE49-F238E27FC236}">
                <a16:creationId xmlns:a16="http://schemas.microsoft.com/office/drawing/2014/main" id="{EB961EC5-9E89-23A2-4BD9-4BEB7BABC582}"/>
              </a:ext>
            </a:extLst>
          </p:cNvPr>
          <p:cNvGrpSpPr/>
          <p:nvPr/>
        </p:nvGrpSpPr>
        <p:grpSpPr>
          <a:xfrm>
            <a:off x="613370" y="1683167"/>
            <a:ext cx="5285838" cy="3090459"/>
            <a:chOff x="1652844" y="1744337"/>
            <a:chExt cx="5285838" cy="3090459"/>
          </a:xfrm>
        </p:grpSpPr>
        <p:sp>
          <p:nvSpPr>
            <p:cNvPr id="8" name="Text Placeholder 3">
              <a:extLst>
                <a:ext uri="{FF2B5EF4-FFF2-40B4-BE49-F238E27FC236}">
                  <a16:creationId xmlns:a16="http://schemas.microsoft.com/office/drawing/2014/main" id="{943B68DF-436A-FADD-026A-AD4855AD5850}"/>
                </a:ext>
              </a:extLst>
            </p:cNvPr>
            <p:cNvSpPr txBox="1">
              <a:spLocks/>
            </p:cNvSpPr>
            <p:nvPr/>
          </p:nvSpPr>
          <p:spPr>
            <a:xfrm>
              <a:off x="1805640" y="2690993"/>
              <a:ext cx="2297412" cy="793865"/>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entury Gothic" panose="020B0502020202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entury Gothic" panose="020B0502020202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entury Gothic" panose="020B0502020202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entury Gothic" panose="020B0502020202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entury Gothic" panose="020B0502020202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4590B8"/>
                </a:buClr>
                <a:buSzPct val="92000"/>
                <a:buFont typeface="Wingdings 2" panose="05020102010507070707" pitchFamily="18" charset="2"/>
                <a:buNone/>
                <a:tabLst/>
                <a:defRPr/>
              </a:pPr>
              <a:r>
                <a:rPr kumimoji="0" lang="en-US" sz="1800" b="1" i="0" u="none" strike="noStrike" kern="1200" cap="none" spc="0" normalizeH="0" baseline="0" noProof="0">
                  <a:ln>
                    <a:noFill/>
                  </a:ln>
                  <a:solidFill>
                    <a:srgbClr val="163E64"/>
                  </a:solidFill>
                  <a:effectLst/>
                  <a:uLnTx/>
                  <a:uFillTx/>
                  <a:latin typeface="Century Gothic" panose="020B0502020202020204" pitchFamily="34" charset="0"/>
                  <a:ea typeface="+mn-ea"/>
                  <a:cs typeface="Calibri" panose="020F0502020204030204" pitchFamily="34" charset="0"/>
                </a:rPr>
                <a:t>Rebekah Harp</a:t>
              </a:r>
            </a:p>
            <a:p>
              <a:pPr marL="0" marR="0" lvl="0" indent="0" algn="l" defTabSz="457200" rtl="0" eaLnBrk="1" fontAlgn="auto" latinLnBrk="0" hangingPunct="1">
                <a:lnSpc>
                  <a:spcPct val="100000"/>
                </a:lnSpc>
                <a:spcBef>
                  <a:spcPts val="0"/>
                </a:spcBef>
                <a:spcAft>
                  <a:spcPts val="0"/>
                </a:spcAft>
                <a:buClr>
                  <a:srgbClr val="4590B8"/>
                </a:buClr>
                <a:buSzPct val="92000"/>
                <a:buFont typeface="Wingdings 2" panose="05020102010507070707" pitchFamily="18" charset="2"/>
                <a:buNone/>
                <a:tabLst/>
                <a:defRPr/>
              </a:pPr>
              <a:r>
                <a:rPr kumimoji="0" lang="en-US" sz="1600" b="0" i="0" u="none" strike="noStrike" kern="1200" cap="none" spc="0" normalizeH="0" baseline="0" noProof="0">
                  <a:ln>
                    <a:noFill/>
                  </a:ln>
                  <a:solidFill>
                    <a:srgbClr val="163E64"/>
                  </a:solidFill>
                  <a:effectLst/>
                  <a:uLnTx/>
                  <a:uFillTx/>
                  <a:latin typeface="Calibri" panose="020F0502020204030204" pitchFamily="34" charset="0"/>
                  <a:ea typeface="Calibri" panose="020F0502020204030204" pitchFamily="34" charset="0"/>
                  <a:cs typeface="Calibri" panose="020F0502020204030204" pitchFamily="34" charset="0"/>
                </a:rPr>
                <a:t>Executive Director</a:t>
              </a:r>
            </a:p>
            <a:p>
              <a:pPr marL="0" marR="0" lvl="0" indent="0" algn="l" defTabSz="457200" rtl="0" eaLnBrk="1" fontAlgn="auto" latinLnBrk="0" hangingPunct="1">
                <a:lnSpc>
                  <a:spcPct val="100000"/>
                </a:lnSpc>
                <a:spcBef>
                  <a:spcPts val="0"/>
                </a:spcBef>
                <a:spcAft>
                  <a:spcPts val="600"/>
                </a:spcAft>
                <a:buClr>
                  <a:srgbClr val="4590B8"/>
                </a:buClr>
                <a:buSzPct val="92000"/>
                <a:buFont typeface="Wingdings 2" panose="05020102010507070707" pitchFamily="18" charset="2"/>
                <a:buNone/>
                <a:tabLst/>
                <a:defRPr/>
              </a:pPr>
              <a:endParaRPr kumimoji="0" lang="en-US" sz="1800" b="0" i="0" u="none" strike="noStrike" kern="1200" cap="none" spc="0" normalizeH="0" baseline="0" noProof="0">
                <a:ln>
                  <a:noFill/>
                </a:ln>
                <a:solidFill>
                  <a:srgbClr val="42955F">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9" name="Text Placeholder 3">
              <a:extLst>
                <a:ext uri="{FF2B5EF4-FFF2-40B4-BE49-F238E27FC236}">
                  <a16:creationId xmlns:a16="http://schemas.microsoft.com/office/drawing/2014/main" id="{BAD5E431-342B-7F07-596E-BA602BACDBD4}"/>
                </a:ext>
              </a:extLst>
            </p:cNvPr>
            <p:cNvSpPr txBox="1">
              <a:spLocks/>
            </p:cNvSpPr>
            <p:nvPr/>
          </p:nvSpPr>
          <p:spPr>
            <a:xfrm>
              <a:off x="1805640" y="3403117"/>
              <a:ext cx="2135408" cy="1431679"/>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entury Gothic" panose="020B0502020202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entury Gothic" panose="020B0502020202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entury Gothic" panose="020B0502020202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entury Gothic" panose="020B0502020202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entury Gothic" panose="020B0502020202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4590B8"/>
                </a:buClr>
                <a:buSzPct val="92000"/>
                <a:buFont typeface="Wingdings 2" panose="05020102010507070707" pitchFamily="18" charset="2"/>
                <a:buNone/>
                <a:tabLst/>
                <a:defRPr/>
              </a:pPr>
              <a:r>
                <a:rPr kumimoji="0" lang="en-US" sz="1800" b="1" i="0" u="none" strike="noStrike" kern="1200" cap="none" spc="0" normalizeH="0" baseline="0" noProof="0">
                  <a:ln>
                    <a:noFill/>
                  </a:ln>
                  <a:solidFill>
                    <a:srgbClr val="163E64"/>
                  </a:solidFill>
                  <a:effectLst/>
                  <a:uLnTx/>
                  <a:uFillTx/>
                  <a:latin typeface="Century Gothic" panose="020B0502020202020204" pitchFamily="34" charset="0"/>
                  <a:ea typeface="+mn-ea"/>
                  <a:cs typeface="Calibri" panose="020F0502020204030204" pitchFamily="34" charset="0"/>
                </a:rPr>
                <a:t>Asmaa Odeh</a:t>
              </a:r>
            </a:p>
            <a:p>
              <a:pPr marL="0" marR="0" lvl="0" indent="0" algn="l" defTabSz="457200" rtl="0" eaLnBrk="1" fontAlgn="auto" latinLnBrk="0" hangingPunct="1">
                <a:lnSpc>
                  <a:spcPct val="100000"/>
                </a:lnSpc>
                <a:spcBef>
                  <a:spcPts val="0"/>
                </a:spcBef>
                <a:spcAft>
                  <a:spcPts val="0"/>
                </a:spcAft>
                <a:buClr>
                  <a:srgbClr val="4590B8"/>
                </a:buClr>
                <a:buSzPct val="92000"/>
                <a:buFont typeface="Wingdings 2" panose="05020102010507070707" pitchFamily="18" charset="2"/>
                <a:buNone/>
                <a:tabLst/>
                <a:defRPr/>
              </a:pPr>
              <a:r>
                <a:rPr kumimoji="0" lang="en-US" sz="1600" b="0" i="0" u="none" strike="noStrike" kern="1200" cap="none" spc="0" normalizeH="0" baseline="0" noProof="0">
                  <a:ln>
                    <a:noFill/>
                  </a:ln>
                  <a:solidFill>
                    <a:srgbClr val="163E64"/>
                  </a:solidFill>
                  <a:effectLst/>
                  <a:uLnTx/>
                  <a:uFillTx/>
                  <a:latin typeface="Calibri" panose="020F0502020204030204" pitchFamily="34" charset="0"/>
                  <a:ea typeface="Calibri" panose="020F0502020204030204" pitchFamily="34" charset="0"/>
                  <a:cs typeface="Calibri" panose="020F0502020204030204" pitchFamily="34" charset="0"/>
                </a:rPr>
                <a:t>Deputy Director Portfolio Manager</a:t>
              </a:r>
            </a:p>
            <a:p>
              <a:pPr marL="0" marR="0" lvl="0" indent="0" algn="l" defTabSz="457200" rtl="0" eaLnBrk="1" fontAlgn="auto" latinLnBrk="0" hangingPunct="1">
                <a:lnSpc>
                  <a:spcPct val="100000"/>
                </a:lnSpc>
                <a:spcBef>
                  <a:spcPts val="0"/>
                </a:spcBef>
                <a:spcAft>
                  <a:spcPts val="0"/>
                </a:spcAft>
                <a:buClr>
                  <a:srgbClr val="4590B8"/>
                </a:buClr>
                <a:buSzPct val="92000"/>
                <a:buFont typeface="Wingdings 2" panose="05020102010507070707" pitchFamily="18" charset="2"/>
                <a:buNone/>
                <a:tabLst/>
                <a:defRPr/>
              </a:pPr>
              <a:r>
                <a:rPr kumimoji="0" lang="en-US" sz="1600" b="0" i="0" u="none" strike="noStrike" kern="1200" cap="none" spc="0" normalizeH="0" baseline="0" noProof="0">
                  <a:ln>
                    <a:noFill/>
                  </a:ln>
                  <a:solidFill>
                    <a:srgbClr val="163E64"/>
                  </a:solidFill>
                  <a:effectLst/>
                  <a:uLnTx/>
                  <a:uFillTx/>
                  <a:latin typeface="Calibri" panose="020F0502020204030204" pitchFamily="34" charset="0"/>
                  <a:ea typeface="Calibri" panose="020F0502020204030204" pitchFamily="34" charset="0"/>
                  <a:cs typeface="Calibri" panose="020F0502020204030204" pitchFamily="34" charset="0"/>
                </a:rPr>
                <a:t>LEPC Coordinator</a:t>
              </a:r>
            </a:p>
          </p:txBody>
        </p:sp>
        <p:pic>
          <p:nvPicPr>
            <p:cNvPr id="1026" name="Picture 2">
              <a:extLst>
                <a:ext uri="{FF2B5EF4-FFF2-40B4-BE49-F238E27FC236}">
                  <a16:creationId xmlns:a16="http://schemas.microsoft.com/office/drawing/2014/main" id="{792311EB-369E-679A-0F57-AD424613A56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162" t="12448" r="4281"/>
            <a:stretch>
              <a:fillRect/>
            </a:stretch>
          </p:blipFill>
          <p:spPr bwMode="auto">
            <a:xfrm>
              <a:off x="3801666" y="1744337"/>
              <a:ext cx="3113339" cy="279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3">
              <a:extLst>
                <a:ext uri="{FF2B5EF4-FFF2-40B4-BE49-F238E27FC236}">
                  <a16:creationId xmlns:a16="http://schemas.microsoft.com/office/drawing/2014/main" id="{9069ED6C-C857-6ACA-CEB7-B4E9C983B86F}"/>
                </a:ext>
              </a:extLst>
            </p:cNvPr>
            <p:cNvSpPr txBox="1">
              <a:spLocks/>
            </p:cNvSpPr>
            <p:nvPr/>
          </p:nvSpPr>
          <p:spPr>
            <a:xfrm>
              <a:off x="1856714" y="1868763"/>
              <a:ext cx="2297412" cy="793865"/>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entury Gothic" panose="020B050202020202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entury Gothic" panose="020B050202020202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entury Gothic" panose="020B050202020202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entury Gothic" panose="020B050202020202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entury Gothic" panose="020B0502020202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4590B8"/>
                </a:buClr>
                <a:buSzPct val="92000"/>
                <a:buFont typeface="Wingdings 2" panose="05020102010507070707" pitchFamily="18" charset="2"/>
                <a:buNone/>
                <a:tabLst/>
                <a:defRPr/>
              </a:pPr>
              <a:r>
                <a:rPr kumimoji="0" lang="en-US" sz="4800" b="1" i="0" u="none" strike="noStrike" kern="1200" cap="none" spc="0" normalizeH="0" baseline="0" noProof="0">
                  <a:ln>
                    <a:noFill/>
                  </a:ln>
                  <a:solidFill>
                    <a:srgbClr val="163E64"/>
                  </a:solidFill>
                  <a:effectLst/>
                  <a:uLnTx/>
                  <a:uFillTx/>
                  <a:latin typeface="Fave Script Bold Pro" pitchFamily="2" charset="0"/>
                  <a:ea typeface="+mn-ea"/>
                  <a:cs typeface="Calibri" panose="020F0502020204030204" pitchFamily="34" charset="0"/>
                </a:rPr>
                <a:t>Our Team…</a:t>
              </a:r>
              <a:endParaRPr kumimoji="0" lang="en-US" sz="4400" b="0" i="0" u="none" strike="noStrike" kern="1200" cap="none" spc="0" normalizeH="0" baseline="0" noProof="0">
                <a:ln>
                  <a:noFill/>
                </a:ln>
                <a:solidFill>
                  <a:srgbClr val="163E64"/>
                </a:solidFill>
                <a:effectLst/>
                <a:uLnTx/>
                <a:uFillTx/>
                <a:latin typeface="Fave Script Bold Pro" pitchFamily="2"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600"/>
                </a:spcAft>
                <a:buClr>
                  <a:srgbClr val="4590B8"/>
                </a:buClr>
                <a:buSzPct val="92000"/>
                <a:buFont typeface="Wingdings 2" panose="05020102010507070707" pitchFamily="18" charset="2"/>
                <a:buNone/>
                <a:tabLst/>
                <a:defRPr/>
              </a:pPr>
              <a:endParaRPr kumimoji="0" lang="en-US" sz="1800" b="0" i="0" u="none" strike="noStrike" kern="1200" cap="none" spc="0" normalizeH="0" baseline="0" noProof="0">
                <a:ln>
                  <a:noFill/>
                </a:ln>
                <a:solidFill>
                  <a:srgbClr val="42955F">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3" name="Rectangle 22">
              <a:extLst>
                <a:ext uri="{FF2B5EF4-FFF2-40B4-BE49-F238E27FC236}">
                  <a16:creationId xmlns:a16="http://schemas.microsoft.com/office/drawing/2014/main" id="{706401E1-414A-9431-9CE2-6896E6B850DE}"/>
                </a:ext>
              </a:extLst>
            </p:cNvPr>
            <p:cNvSpPr/>
            <p:nvPr/>
          </p:nvSpPr>
          <p:spPr>
            <a:xfrm>
              <a:off x="1652844" y="1753496"/>
              <a:ext cx="5285838" cy="2784637"/>
            </a:xfrm>
            <a:prstGeom prst="rect">
              <a:avLst/>
            </a:prstGeom>
            <a:noFill/>
            <a:ln w="57150">
              <a:solidFill>
                <a:srgbClr val="163E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216532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937C4-EBC2-1660-D6E7-02B959E1ECF6}"/>
              </a:ext>
            </a:extLst>
          </p:cNvPr>
          <p:cNvSpPr>
            <a:spLocks noGrp="1"/>
          </p:cNvSpPr>
          <p:nvPr>
            <p:ph type="title"/>
          </p:nvPr>
        </p:nvSpPr>
        <p:spPr>
          <a:xfrm>
            <a:off x="581193" y="695791"/>
            <a:ext cx="11029616" cy="568189"/>
          </a:xfrm>
        </p:spPr>
        <p:txBody>
          <a:bodyPr>
            <a:normAutofit/>
          </a:bodyPr>
          <a:lstStyle/>
          <a:p>
            <a:r>
              <a:rPr lang="en-US" b="1"/>
              <a:t>Southwest Florida Resilience Collaborative</a:t>
            </a:r>
            <a:endParaRPr lang="en-US">
              <a:latin typeface="Century Gothic" panose="020B0502020202020204" pitchFamily="34" charset="0"/>
            </a:endParaRPr>
          </a:p>
        </p:txBody>
      </p:sp>
      <p:pic>
        <p:nvPicPr>
          <p:cNvPr id="5" name="Picture 4">
            <a:extLst>
              <a:ext uri="{FF2B5EF4-FFF2-40B4-BE49-F238E27FC236}">
                <a16:creationId xmlns:a16="http://schemas.microsoft.com/office/drawing/2014/main" id="{72535633-9E36-27A8-CA82-68D76ADCFB59}"/>
              </a:ext>
            </a:extLst>
          </p:cNvPr>
          <p:cNvPicPr>
            <a:picLocks noChangeAspect="1"/>
          </p:cNvPicPr>
          <p:nvPr/>
        </p:nvPicPr>
        <p:blipFill>
          <a:blip r:embed="rId3"/>
          <a:stretch>
            <a:fillRect/>
          </a:stretch>
        </p:blipFill>
        <p:spPr>
          <a:xfrm>
            <a:off x="10819341" y="72246"/>
            <a:ext cx="1080642" cy="1110532"/>
          </a:xfrm>
          <a:prstGeom prst="rect">
            <a:avLst/>
          </a:prstGeom>
        </p:spPr>
      </p:pic>
      <p:sp>
        <p:nvSpPr>
          <p:cNvPr id="6" name="Title 1">
            <a:extLst>
              <a:ext uri="{FF2B5EF4-FFF2-40B4-BE49-F238E27FC236}">
                <a16:creationId xmlns:a16="http://schemas.microsoft.com/office/drawing/2014/main" id="{4E861E37-2F43-89C3-E5A9-8870CD34F3DB}"/>
              </a:ext>
            </a:extLst>
          </p:cNvPr>
          <p:cNvSpPr txBox="1">
            <a:spLocks/>
          </p:cNvSpPr>
          <p:nvPr/>
        </p:nvSpPr>
        <p:spPr>
          <a:xfrm>
            <a:off x="0" y="6306466"/>
            <a:ext cx="12191999" cy="568189"/>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all" spc="100" normalizeH="0" baseline="0" noProof="0">
                <a:ln>
                  <a:noFill/>
                </a:ln>
                <a:solidFill>
                  <a:prstClr val="white">
                    <a:lumMod val="65000"/>
                  </a:prstClr>
                </a:solidFill>
                <a:effectLst/>
                <a:uLnTx/>
                <a:uFillTx/>
                <a:latin typeface="Century Gothic" panose="020B0502020202020204" pitchFamily="34" charset="0"/>
                <a:ea typeface="+mj-ea"/>
                <a:cs typeface="Calibri" panose="020F0502020204030204" pitchFamily="34" charset="0"/>
              </a:rPr>
              <a:t>Serving Charlotte, Collier, Glades, Hendry, Lee and Sarasota Counties</a:t>
            </a:r>
            <a:endParaRPr kumimoji="0" lang="en-US" sz="2400" b="0" i="0" u="none" strike="noStrike" kern="1200" cap="all" spc="100" normalizeH="0" baseline="0" noProof="0">
              <a:ln>
                <a:noFill/>
              </a:ln>
              <a:solidFill>
                <a:prstClr val="white">
                  <a:lumMod val="65000"/>
                </a:prstClr>
              </a:solidFill>
              <a:effectLst/>
              <a:uLnTx/>
              <a:uFillTx/>
              <a:latin typeface="Calibri" panose="020F0502020204030204" pitchFamily="34" charset="0"/>
              <a:ea typeface="+mj-ea"/>
              <a:cs typeface="Calibri" panose="020F0502020204030204" pitchFamily="34" charset="0"/>
            </a:endParaRPr>
          </a:p>
        </p:txBody>
      </p:sp>
      <p:sp>
        <p:nvSpPr>
          <p:cNvPr id="14" name="TextBox 13">
            <a:extLst>
              <a:ext uri="{FF2B5EF4-FFF2-40B4-BE49-F238E27FC236}">
                <a16:creationId xmlns:a16="http://schemas.microsoft.com/office/drawing/2014/main" id="{2B089F9A-C8F5-A861-089B-730914A6E3DF}"/>
              </a:ext>
            </a:extLst>
          </p:cNvPr>
          <p:cNvSpPr txBox="1"/>
          <p:nvPr/>
        </p:nvSpPr>
        <p:spPr>
          <a:xfrm>
            <a:off x="370167" y="1152495"/>
            <a:ext cx="10160000" cy="73866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Purpose</a:t>
            </a:r>
            <a:r>
              <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Formed to strengthen regional coordination among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counties, cities, and state agencies across Southwest Florida.</a:t>
            </a:r>
          </a:p>
        </p:txBody>
      </p:sp>
      <p:sp>
        <p:nvSpPr>
          <p:cNvPr id="15" name="TextBox 14">
            <a:extLst>
              <a:ext uri="{FF2B5EF4-FFF2-40B4-BE49-F238E27FC236}">
                <a16:creationId xmlns:a16="http://schemas.microsoft.com/office/drawing/2014/main" id="{A7DD3CB6-4FF3-E60F-FC69-C5BE33613C79}"/>
              </a:ext>
            </a:extLst>
          </p:cNvPr>
          <p:cNvSpPr txBox="1"/>
          <p:nvPr/>
        </p:nvSpPr>
        <p:spPr>
          <a:xfrm>
            <a:off x="695265" y="2173381"/>
            <a:ext cx="4984568" cy="429348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45CBE8"/>
                </a:solidFill>
                <a:effectLst/>
                <a:uLnTx/>
                <a:uFillTx/>
                <a:latin typeface="Century Gothic" panose="020B0502020202020204" pitchFamily="34" charset="0"/>
                <a:ea typeface="+mn-ea"/>
                <a:cs typeface="+mn-cs"/>
              </a:rPr>
              <a:t>Phase I Highlights:</a:t>
            </a:r>
            <a:endParaRPr kumimoji="0" lang="en-US" sz="2400" b="0" i="0" u="none" strike="noStrike" kern="1200" cap="none" spc="0" normalizeH="0" baseline="0" noProof="0">
              <a:ln>
                <a:noFill/>
              </a:ln>
              <a:solidFill>
                <a:srgbClr val="45CBE8"/>
              </a:solidFill>
              <a:effectLst/>
              <a:uLnTx/>
              <a:uFillTx/>
              <a:latin typeface="Century Gothic" panose="020B0502020202020204" pitchFamily="34" charset="0"/>
              <a:ea typeface="+mn-ea"/>
              <a:cs typeface="+mn-cs"/>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Align resilience planning efforts </a:t>
            </a: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across jurisdictions.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Monthly stakeholder meetings</a:t>
            </a: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&amp;  engagement with local governments.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Collaboration with partners</a:t>
            </a: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UF/IFAS, Dutch Consulate, and other partners.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45CBE8"/>
              </a:solidFill>
              <a:effectLst/>
              <a:uLnTx/>
              <a:uFillTx/>
              <a:latin typeface="Century Gothic" panose="020B0502020202020204" pitchFamily="34" charset="0"/>
              <a:ea typeface="+mn-ea"/>
              <a:cs typeface="+mn-cs"/>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45CBE8"/>
                </a:solidFill>
                <a:effectLst/>
                <a:uLnTx/>
                <a:uFillTx/>
                <a:latin typeface="Century Gothic" panose="020B0502020202020204" pitchFamily="34" charset="0"/>
                <a:ea typeface="+mn-ea"/>
                <a:cs typeface="+mn-cs"/>
              </a:rPr>
              <a:t>Phase II: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Regional Resiliency Forum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Regional Resilience Hub Website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Webinar Series on Resilience Strategies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5BA4134E-2A50-BE2B-5DF2-62E365917781}"/>
              </a:ext>
            </a:extLst>
          </p:cNvPr>
          <p:cNvSpPr txBox="1"/>
          <p:nvPr/>
        </p:nvSpPr>
        <p:spPr>
          <a:xfrm>
            <a:off x="6512168" y="2440414"/>
            <a:ext cx="4761988" cy="333937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42955F"/>
                </a:solidFill>
                <a:effectLst/>
                <a:uLnTx/>
                <a:uFillTx/>
                <a:latin typeface="Century Gothic" panose="020B0502020202020204" pitchFamily="34" charset="0"/>
                <a:ea typeface="+mn-ea"/>
                <a:cs typeface="+mn-cs"/>
              </a:rPr>
              <a:t>Key Resilience Priorities:</a:t>
            </a:r>
            <a:endParaRPr kumimoji="0" lang="en-US" sz="2400" b="0" i="0" u="none" strike="noStrike" kern="1200" cap="none" spc="0" normalizeH="0" baseline="0" noProof="0">
              <a:ln>
                <a:noFill/>
              </a:ln>
              <a:solidFill>
                <a:srgbClr val="42955F"/>
              </a:solidFill>
              <a:effectLst/>
              <a:uLnTx/>
              <a:uFillTx/>
              <a:latin typeface="Century Gothic" panose="020B0502020202020204" pitchFamily="34" charset="0"/>
              <a:ea typeface="+mn-ea"/>
              <a:cs typeface="+mn-cs"/>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Gap and overlap analysis</a:t>
            </a: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of local vulnerability and adaptation plans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Regional Resilience Hub Website</a:t>
            </a:r>
            <a:endPar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Barriers identified:</a:t>
            </a: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funding and coordination challenges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Consensus achieved</a:t>
            </a: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on shared learning and regional alignment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Assist Local Communities with Vulnerability Assessments</a:t>
            </a:r>
          </a:p>
        </p:txBody>
      </p:sp>
      <p:cxnSp>
        <p:nvCxnSpPr>
          <p:cNvPr id="18" name="Straight Connector 17">
            <a:extLst>
              <a:ext uri="{FF2B5EF4-FFF2-40B4-BE49-F238E27FC236}">
                <a16:creationId xmlns:a16="http://schemas.microsoft.com/office/drawing/2014/main" id="{7EB65E44-F73D-BF2C-3DD4-8558F9C027D8}"/>
              </a:ext>
            </a:extLst>
          </p:cNvPr>
          <p:cNvCxnSpPr/>
          <p:nvPr/>
        </p:nvCxnSpPr>
        <p:spPr>
          <a:xfrm>
            <a:off x="6096000" y="3150824"/>
            <a:ext cx="0" cy="275421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73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697E2AF-0693-FA2B-32B5-A81764ECFF8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D2878A1-E431-E7D8-9572-423CCB908D84}"/>
              </a:ext>
            </a:extLst>
          </p:cNvPr>
          <p:cNvSpPr>
            <a:spLocks noGrp="1"/>
          </p:cNvSpPr>
          <p:nvPr>
            <p:ph type="subTitle" idx="1"/>
          </p:nvPr>
        </p:nvSpPr>
        <p:spPr>
          <a:xfrm>
            <a:off x="581191" y="5904710"/>
            <a:ext cx="10993546" cy="419609"/>
          </a:xfrm>
        </p:spPr>
        <p:txBody>
          <a:bodyPr/>
          <a:lstStyle/>
          <a:p>
            <a:pPr algn="r"/>
            <a:r>
              <a:rPr lang="en-US">
                <a:solidFill>
                  <a:schemeClr val="bg1"/>
                </a:solidFill>
              </a:rPr>
              <a:t>Est. 1973</a:t>
            </a:r>
          </a:p>
        </p:txBody>
      </p:sp>
      <p:pic>
        <p:nvPicPr>
          <p:cNvPr id="5" name="Picture 4">
            <a:extLst>
              <a:ext uri="{FF2B5EF4-FFF2-40B4-BE49-F238E27FC236}">
                <a16:creationId xmlns:a16="http://schemas.microsoft.com/office/drawing/2014/main" id="{8E51D0F7-25B8-DC8F-EB5E-1C48BA7B7367}"/>
              </a:ext>
            </a:extLst>
          </p:cNvPr>
          <p:cNvPicPr>
            <a:picLocks noChangeAspect="1"/>
          </p:cNvPicPr>
          <p:nvPr/>
        </p:nvPicPr>
        <p:blipFill>
          <a:blip r:embed="rId3"/>
          <a:stretch>
            <a:fillRect/>
          </a:stretch>
        </p:blipFill>
        <p:spPr>
          <a:xfrm>
            <a:off x="4894786" y="3636712"/>
            <a:ext cx="2402426" cy="2468876"/>
          </a:xfrm>
          <a:prstGeom prst="rect">
            <a:avLst/>
          </a:prstGeom>
        </p:spPr>
      </p:pic>
      <p:sp>
        <p:nvSpPr>
          <p:cNvPr id="4" name="Title 1">
            <a:extLst>
              <a:ext uri="{FF2B5EF4-FFF2-40B4-BE49-F238E27FC236}">
                <a16:creationId xmlns:a16="http://schemas.microsoft.com/office/drawing/2014/main" id="{9B136561-E7D6-DA05-A929-EB5925F1F575}"/>
              </a:ext>
            </a:extLst>
          </p:cNvPr>
          <p:cNvSpPr txBox="1">
            <a:spLocks/>
          </p:cNvSpPr>
          <p:nvPr/>
        </p:nvSpPr>
        <p:spPr>
          <a:xfrm>
            <a:off x="166286" y="3085766"/>
            <a:ext cx="11301846" cy="419609"/>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all" spc="100" normalizeH="0" baseline="0" noProof="0">
                <a:ln>
                  <a:noFill/>
                </a:ln>
                <a:solidFill>
                  <a:prstClr val="white"/>
                </a:solidFill>
                <a:effectLst/>
                <a:uLnTx/>
                <a:uFillTx/>
                <a:latin typeface="Gill Sans MT" panose="020B0502020104020203"/>
                <a:ea typeface="+mj-ea"/>
                <a:cs typeface="+mj-cs"/>
              </a:rPr>
              <a:t>SOUTHWEST FLORIDA REGIONAL PLANNING COUNCIL</a:t>
            </a:r>
          </a:p>
        </p:txBody>
      </p:sp>
      <p:sp>
        <p:nvSpPr>
          <p:cNvPr id="6" name="Title 1">
            <a:extLst>
              <a:ext uri="{FF2B5EF4-FFF2-40B4-BE49-F238E27FC236}">
                <a16:creationId xmlns:a16="http://schemas.microsoft.com/office/drawing/2014/main" id="{417E0987-E69E-2046-827E-9C39B5B00F3E}"/>
              </a:ext>
            </a:extLst>
          </p:cNvPr>
          <p:cNvSpPr txBox="1">
            <a:spLocks/>
          </p:cNvSpPr>
          <p:nvPr/>
        </p:nvSpPr>
        <p:spPr>
          <a:xfrm>
            <a:off x="0" y="6306466"/>
            <a:ext cx="12191999" cy="568189"/>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0" i="0" u="none" strike="noStrike" kern="1200" cap="all" spc="100" normalizeH="0" baseline="0" noProof="0">
                <a:ln>
                  <a:noFill/>
                </a:ln>
                <a:solidFill>
                  <a:srgbClr val="1A3260"/>
                </a:solidFill>
                <a:effectLst/>
                <a:uLnTx/>
                <a:uFillTx/>
                <a:latin typeface="Century Gothic" panose="020B0502020202020204" pitchFamily="34" charset="0"/>
                <a:ea typeface="+mj-ea"/>
                <a:cs typeface="Calibri" panose="020F0502020204030204" pitchFamily="34" charset="0"/>
              </a:rPr>
              <a:t>Serving Charlotte, Collier, Glades, Hendry, Lee and Sarasota Counties</a:t>
            </a:r>
            <a:endParaRPr kumimoji="0" lang="en-US" sz="2800" b="0" i="0" u="none" strike="noStrike" kern="1200" cap="all" spc="100" normalizeH="0" baseline="0" noProof="0">
              <a:ln>
                <a:noFill/>
              </a:ln>
              <a:solidFill>
                <a:srgbClr val="1A3260"/>
              </a:solidFill>
              <a:effectLst/>
              <a:uLnTx/>
              <a:uFillTx/>
              <a:latin typeface="Calibri" panose="020F0502020204030204" pitchFamily="34" charset="0"/>
              <a:ea typeface="+mj-ea"/>
              <a:cs typeface="Calibri" panose="020F0502020204030204" pitchFamily="34" charset="0"/>
            </a:endParaRPr>
          </a:p>
        </p:txBody>
      </p:sp>
      <p:sp>
        <p:nvSpPr>
          <p:cNvPr id="7" name="Title 1">
            <a:extLst>
              <a:ext uri="{FF2B5EF4-FFF2-40B4-BE49-F238E27FC236}">
                <a16:creationId xmlns:a16="http://schemas.microsoft.com/office/drawing/2014/main" id="{F1A1F13C-7573-72FA-646A-26FA3224E49A}"/>
              </a:ext>
            </a:extLst>
          </p:cNvPr>
          <p:cNvSpPr txBox="1">
            <a:spLocks/>
          </p:cNvSpPr>
          <p:nvPr/>
        </p:nvSpPr>
        <p:spPr>
          <a:xfrm>
            <a:off x="581191" y="686431"/>
            <a:ext cx="10993546" cy="2394393"/>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3600" b="0" kern="1200" cap="all">
                <a:solidFill>
                  <a:schemeClr val="accent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ts val="600"/>
              </a:spcBef>
              <a:spcAft>
                <a:spcPts val="1200"/>
              </a:spcAft>
              <a:buClrTx/>
              <a:buSzTx/>
              <a:buFontTx/>
              <a:buNone/>
              <a:tabLst/>
              <a:defRPr/>
            </a:pPr>
            <a:r>
              <a:rPr kumimoji="0" lang="en-US" sz="15000" b="1" i="0" u="none" strike="noStrike" kern="1200" cap="none" spc="0" normalizeH="0" baseline="0" noProof="0">
                <a:ln>
                  <a:noFill/>
                </a:ln>
                <a:solidFill>
                  <a:srgbClr val="45CBE8"/>
                </a:solidFill>
                <a:effectLst/>
                <a:uLnTx/>
                <a:uFillTx/>
                <a:latin typeface="Fave Script Bold Pro" pitchFamily="2" charset="0"/>
                <a:ea typeface="+mj-ea"/>
                <a:cs typeface="+mj-cs"/>
              </a:rPr>
              <a:t>Thank you!!!</a:t>
            </a:r>
            <a:endParaRPr kumimoji="0" lang="en-US" sz="15000" b="1" i="0" u="none" strike="noStrike" kern="1200" cap="all" spc="0" normalizeH="0" baseline="0" noProof="0">
              <a:ln>
                <a:noFill/>
              </a:ln>
              <a:solidFill>
                <a:srgbClr val="42955F">
                  <a:lumMod val="75000"/>
                </a:srgbClr>
              </a:solidFill>
              <a:effectLst/>
              <a:uLnTx/>
              <a:uFillTx/>
              <a:latin typeface="Fave Script Bold Pro" pitchFamily="2" charset="0"/>
              <a:ea typeface="+mj-ea"/>
              <a:cs typeface="+mj-cs"/>
            </a:endParaRPr>
          </a:p>
        </p:txBody>
      </p:sp>
    </p:spTree>
    <p:extLst>
      <p:ext uri="{BB962C8B-B14F-4D97-AF65-F5344CB8AC3E}">
        <p14:creationId xmlns:p14="http://schemas.microsoft.com/office/powerpoint/2010/main" val="337409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34F94D-97C5-5EE3-D2EB-A82A28AC9099}"/>
              </a:ext>
            </a:extLst>
          </p:cNvPr>
          <p:cNvPicPr>
            <a:picLocks noChangeAspect="1"/>
          </p:cNvPicPr>
          <p:nvPr/>
        </p:nvPicPr>
        <p:blipFill>
          <a:blip r:embed="rId3"/>
          <a:stretch>
            <a:fillRect/>
          </a:stretch>
        </p:blipFill>
        <p:spPr>
          <a:xfrm>
            <a:off x="645257" y="2100510"/>
            <a:ext cx="2404533" cy="1030514"/>
          </a:xfrm>
          <a:prstGeom prst="rect">
            <a:avLst/>
          </a:prstGeom>
        </p:spPr>
      </p:pic>
      <p:sp>
        <p:nvSpPr>
          <p:cNvPr id="2" name="Title 1">
            <a:extLst>
              <a:ext uri="{FF2B5EF4-FFF2-40B4-BE49-F238E27FC236}">
                <a16:creationId xmlns:a16="http://schemas.microsoft.com/office/drawing/2014/main" id="{59949CDC-494B-EA83-E60E-BCBD22D56B5E}"/>
              </a:ext>
            </a:extLst>
          </p:cNvPr>
          <p:cNvSpPr>
            <a:spLocks noGrp="1"/>
          </p:cNvSpPr>
          <p:nvPr>
            <p:ph type="title"/>
          </p:nvPr>
        </p:nvSpPr>
        <p:spPr/>
        <p:txBody>
          <a:bodyPr>
            <a:normAutofit/>
          </a:bodyPr>
          <a:lstStyle/>
          <a:p>
            <a:r>
              <a:rPr lang="en-US" sz="3600" b="1"/>
              <a:t>PROJECT Team Introductions </a:t>
            </a:r>
          </a:p>
        </p:txBody>
      </p:sp>
      <p:pic>
        <p:nvPicPr>
          <p:cNvPr id="4" name="Content Placeholder 3">
            <a:extLst>
              <a:ext uri="{FF2B5EF4-FFF2-40B4-BE49-F238E27FC236}">
                <a16:creationId xmlns:a16="http://schemas.microsoft.com/office/drawing/2014/main" id="{487FE1B3-E395-8341-FCC9-D7986B4960ED}"/>
              </a:ext>
            </a:extLst>
          </p:cNvPr>
          <p:cNvPicPr>
            <a:picLocks noGrp="1" noChangeAspect="1"/>
          </p:cNvPicPr>
          <p:nvPr>
            <p:ph idx="4294967295"/>
          </p:nvPr>
        </p:nvPicPr>
        <p:blipFill>
          <a:blip r:embed="rId4"/>
          <a:srcRect l="-535" t="19928" r="535" b="26738"/>
          <a:stretch/>
        </p:blipFill>
        <p:spPr>
          <a:xfrm>
            <a:off x="4729679" y="2330702"/>
            <a:ext cx="1878992" cy="562492"/>
          </a:xfrm>
        </p:spPr>
      </p:pic>
      <p:sp>
        <p:nvSpPr>
          <p:cNvPr id="6" name="TextBox 5">
            <a:extLst>
              <a:ext uri="{FF2B5EF4-FFF2-40B4-BE49-F238E27FC236}">
                <a16:creationId xmlns:a16="http://schemas.microsoft.com/office/drawing/2014/main" id="{888E44F3-8C20-8607-183E-CE32CF7FA379}"/>
              </a:ext>
            </a:extLst>
          </p:cNvPr>
          <p:cNvSpPr txBox="1"/>
          <p:nvPr/>
        </p:nvSpPr>
        <p:spPr>
          <a:xfrm>
            <a:off x="645257" y="3131024"/>
            <a:ext cx="359833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rPr>
              <a:t>Alec Bogdanoff,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Gill Sans MT" panose="020B0502020104020203"/>
                <a:ea typeface="+mn-ea"/>
                <a:cs typeface="+mn-cs"/>
              </a:rPr>
              <a:t>Project Principal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rPr>
              <a:t>Sharai Lewis-Gruss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Gill Sans MT" panose="020B0502020104020203"/>
                <a:ea typeface="+mn-ea"/>
                <a:cs typeface="+mn-cs"/>
              </a:rPr>
              <a:t>Project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rPr>
              <a:t>Grace </a:t>
            </a:r>
            <a:r>
              <a:rPr kumimoji="0" lang="en-US" sz="1800" b="0" i="0" u="none" strike="noStrike" kern="1200" cap="none" spc="0" normalizeH="0" baseline="0" noProof="0" err="1">
                <a:ln>
                  <a:noFill/>
                </a:ln>
                <a:solidFill>
                  <a:prstClr val="black"/>
                </a:solidFill>
                <a:effectLst/>
                <a:uLnTx/>
                <a:uFillTx/>
                <a:latin typeface="Gill Sans MT" panose="020B0502020104020203"/>
                <a:ea typeface="+mn-ea"/>
                <a:cs typeface="+mn-cs"/>
              </a:rPr>
              <a:t>Filmont</a:t>
            </a: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Gill Sans MT" panose="020B0502020104020203"/>
                <a:ea typeface="+mn-ea"/>
                <a:cs typeface="+mn-cs"/>
              </a:rPr>
              <a:t>Assistant Project Manager</a:t>
            </a:r>
          </a:p>
        </p:txBody>
      </p:sp>
      <p:pic>
        <p:nvPicPr>
          <p:cNvPr id="7" name="Picture 6" descr="HOME - SFRPC">
            <a:extLst>
              <a:ext uri="{FF2B5EF4-FFF2-40B4-BE49-F238E27FC236}">
                <a16:creationId xmlns:a16="http://schemas.microsoft.com/office/drawing/2014/main" id="{C3A18049-D3E2-1722-645A-06768C48A2E5}"/>
              </a:ext>
            </a:extLst>
          </p:cNvPr>
          <p:cNvPicPr>
            <a:picLocks noChangeAspect="1"/>
          </p:cNvPicPr>
          <p:nvPr/>
        </p:nvPicPr>
        <p:blipFill>
          <a:blip r:embed="rId5"/>
          <a:stretch>
            <a:fillRect/>
          </a:stretch>
        </p:blipFill>
        <p:spPr>
          <a:xfrm>
            <a:off x="8620854" y="2198894"/>
            <a:ext cx="2085246" cy="826108"/>
          </a:xfrm>
          <a:prstGeom prst="rect">
            <a:avLst/>
          </a:prstGeom>
        </p:spPr>
      </p:pic>
      <p:sp>
        <p:nvSpPr>
          <p:cNvPr id="8" name="TextBox 7">
            <a:extLst>
              <a:ext uri="{FF2B5EF4-FFF2-40B4-BE49-F238E27FC236}">
                <a16:creationId xmlns:a16="http://schemas.microsoft.com/office/drawing/2014/main" id="{7228C165-1FF7-C4B9-7948-26FA41E5D8BE}"/>
              </a:ext>
            </a:extLst>
          </p:cNvPr>
          <p:cNvSpPr txBox="1"/>
          <p:nvPr/>
        </p:nvSpPr>
        <p:spPr>
          <a:xfrm>
            <a:off x="8620854" y="3277608"/>
            <a:ext cx="333954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rPr>
              <a:t>Randy Deshazo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Gill Sans MT" panose="020B0502020104020203"/>
                <a:ea typeface="+mn-ea"/>
                <a:cs typeface="+mn-cs"/>
              </a:rPr>
              <a:t>Economic Lead; Deputy Director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rPr>
              <a:t>Marion Knowles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Gill Sans MT" panose="020B0502020104020203"/>
                <a:ea typeface="+mn-ea"/>
                <a:cs typeface="+mn-cs"/>
              </a:rPr>
              <a:t>Project Coordinator; Regional Planner</a:t>
            </a:r>
          </a:p>
        </p:txBody>
      </p:sp>
      <p:sp>
        <p:nvSpPr>
          <p:cNvPr id="9" name="TextBox 8">
            <a:extLst>
              <a:ext uri="{FF2B5EF4-FFF2-40B4-BE49-F238E27FC236}">
                <a16:creationId xmlns:a16="http://schemas.microsoft.com/office/drawing/2014/main" id="{631F01E2-A13A-7D6D-24CA-C2542186E3C1}"/>
              </a:ext>
            </a:extLst>
          </p:cNvPr>
          <p:cNvSpPr txBox="1"/>
          <p:nvPr/>
        </p:nvSpPr>
        <p:spPr>
          <a:xfrm>
            <a:off x="4729679" y="3131024"/>
            <a:ext cx="261638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rPr>
              <a:t>Annie </a:t>
            </a:r>
            <a:r>
              <a:rPr kumimoji="0" lang="en-US" sz="1800" b="0" i="0" u="none" strike="noStrike" kern="1200" cap="none" spc="0" normalizeH="0" baseline="0" noProof="0" err="1">
                <a:ln>
                  <a:noFill/>
                </a:ln>
                <a:solidFill>
                  <a:prstClr val="black"/>
                </a:solidFill>
                <a:effectLst/>
                <a:uLnTx/>
                <a:uFillTx/>
                <a:latin typeface="Gill Sans MT" panose="020B0502020104020203"/>
                <a:ea typeface="+mn-ea"/>
                <a:cs typeface="+mn-cs"/>
              </a:rPr>
              <a:t>d</a:t>
            </a:r>
            <a:r>
              <a:rPr kumimoji="0" lang="en-US" sz="1800" b="0" i="0" u="none" strike="noStrike" kern="1200" cap="none" spc="0" normalizeH="0" baseline="0" noProof="0" err="1">
                <a:ln>
                  <a:noFill/>
                </a:ln>
                <a:solidFill>
                  <a:prstClr val="black"/>
                </a:solidFill>
                <a:effectLst/>
                <a:uLnTx/>
                <a:uFillTx/>
                <a:latin typeface="Gill Sans MT" panose="020B0502020104020203"/>
                <a:ea typeface="+mn-ea"/>
                <a:cs typeface="Segoe UI"/>
              </a:rPr>
              <a:t>eBoer</a:t>
            </a: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Gill Sans MT" panose="020B0502020104020203"/>
                <a:ea typeface="+mn-ea"/>
                <a:cs typeface="Segoe UI"/>
              </a:rPr>
              <a:t>Technical Lead</a:t>
            </a:r>
            <a:endParaRPr kumimoji="0" lang="en-US" sz="1800" b="1" i="1"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ea"/>
                <a:cs typeface="Segoe UI"/>
              </a:rPr>
              <a:t>Olivia </a:t>
            </a:r>
            <a:r>
              <a:rPr kumimoji="0" lang="en-US" sz="1800" b="0" i="0" u="none" strike="noStrike" kern="1200" cap="none" spc="0" normalizeH="0" baseline="0" noProof="0" err="1">
                <a:ln>
                  <a:noFill/>
                </a:ln>
                <a:solidFill>
                  <a:prstClr val="black"/>
                </a:solidFill>
                <a:effectLst/>
                <a:uLnTx/>
                <a:uFillTx/>
                <a:latin typeface="Gill Sans MT" panose="020B0502020104020203"/>
                <a:ea typeface="+mn-ea"/>
                <a:cs typeface="Segoe UI"/>
              </a:rPr>
              <a:t>d'Almeida</a:t>
            </a: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Gill Sans MT" panose="020B0502020104020203"/>
                <a:ea typeface="+mn-ea"/>
                <a:cs typeface="Segoe UI"/>
              </a:rPr>
              <a:t>Economic Analyst</a:t>
            </a: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ea"/>
                <a:cs typeface="Segoe UI"/>
              </a:rPr>
              <a:t>Anne Watkins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Gill Sans MT" panose="020B0502020104020203"/>
                <a:ea typeface="+mn-ea"/>
                <a:cs typeface="Segoe UI"/>
              </a:rPr>
              <a:t>Tool Development Lead</a:t>
            </a: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Segoe UI"/>
            </a:endParaRPr>
          </a:p>
        </p:txBody>
      </p:sp>
    </p:spTree>
    <p:extLst>
      <p:ext uri="{BB962C8B-B14F-4D97-AF65-F5344CB8AC3E}">
        <p14:creationId xmlns:p14="http://schemas.microsoft.com/office/powerpoint/2010/main" val="20786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CA6BF-5B28-A143-8299-E998A3D03E7F}"/>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C74BAF8-16CB-81E4-F5CF-23F7406EBF03}"/>
              </a:ext>
            </a:extLst>
          </p:cNvPr>
          <p:cNvSpPr>
            <a:spLocks noGrp="1"/>
          </p:cNvSpPr>
          <p:nvPr>
            <p:ph type="title"/>
          </p:nvPr>
        </p:nvSpPr>
        <p:spPr>
          <a:xfrm>
            <a:off x="581192" y="702156"/>
            <a:ext cx="11029616" cy="805802"/>
          </a:xfrm>
        </p:spPr>
        <p:txBody>
          <a:bodyPr>
            <a:normAutofit/>
          </a:bodyPr>
          <a:lstStyle/>
          <a:p>
            <a:r>
              <a:rPr lang="en-US" sz="3600" b="1"/>
              <a:t>Today's Objectives</a:t>
            </a:r>
          </a:p>
        </p:txBody>
      </p:sp>
      <p:sp>
        <p:nvSpPr>
          <p:cNvPr id="13" name="Content Placeholder 12">
            <a:extLst>
              <a:ext uri="{FF2B5EF4-FFF2-40B4-BE49-F238E27FC236}">
                <a16:creationId xmlns:a16="http://schemas.microsoft.com/office/drawing/2014/main" id="{C79A8806-2207-A7F1-649B-6A2773E92D75}"/>
              </a:ext>
            </a:extLst>
          </p:cNvPr>
          <p:cNvSpPr>
            <a:spLocks noGrp="1"/>
          </p:cNvSpPr>
          <p:nvPr>
            <p:ph idx="1"/>
          </p:nvPr>
        </p:nvSpPr>
        <p:spPr>
          <a:xfrm>
            <a:off x="445267" y="1384668"/>
            <a:ext cx="11029615" cy="1535565"/>
          </a:xfrm>
        </p:spPr>
        <p:txBody>
          <a:bodyPr>
            <a:normAutofit/>
          </a:bodyPr>
          <a:lstStyle/>
          <a:p>
            <a:pPr marL="0" indent="0">
              <a:buNone/>
            </a:pPr>
            <a:r>
              <a:rPr lang="en-US" sz="2400">
                <a:solidFill>
                  <a:schemeClr val="tx1"/>
                </a:solidFill>
              </a:rPr>
              <a:t>What We Want to Discuss with You:</a:t>
            </a:r>
          </a:p>
        </p:txBody>
      </p:sp>
      <p:sp>
        <p:nvSpPr>
          <p:cNvPr id="2" name="Rectangle 1">
            <a:extLst>
              <a:ext uri="{FF2B5EF4-FFF2-40B4-BE49-F238E27FC236}">
                <a16:creationId xmlns:a16="http://schemas.microsoft.com/office/drawing/2014/main" id="{EDC324EE-B995-A64E-E36E-F4FF618B8F5E}"/>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0A8E0596-D0EB-EB92-F936-7ACBEABBA6D8}"/>
              </a:ext>
            </a:extLst>
          </p:cNvPr>
          <p:cNvPicPr>
            <a:picLocks noChangeAspect="1"/>
          </p:cNvPicPr>
          <p:nvPr/>
        </p:nvPicPr>
        <p:blipFill>
          <a:blip r:embed="rId3"/>
          <a:stretch>
            <a:fillRect/>
          </a:stretch>
        </p:blipFill>
        <p:spPr>
          <a:xfrm>
            <a:off x="9825135" y="6328091"/>
            <a:ext cx="1334277" cy="571833"/>
          </a:xfrm>
          <a:prstGeom prst="rect">
            <a:avLst/>
          </a:prstGeom>
        </p:spPr>
      </p:pic>
      <p:graphicFrame>
        <p:nvGraphicFramePr>
          <p:cNvPr id="7" name="Diagram 6">
            <a:extLst>
              <a:ext uri="{FF2B5EF4-FFF2-40B4-BE49-F238E27FC236}">
                <a16:creationId xmlns:a16="http://schemas.microsoft.com/office/drawing/2014/main" id="{F83EE56C-469F-09B4-55ED-5746344BB5C3}"/>
              </a:ext>
            </a:extLst>
          </p:cNvPr>
          <p:cNvGraphicFramePr/>
          <p:nvPr/>
        </p:nvGraphicFramePr>
        <p:xfrm>
          <a:off x="2197050" y="2637213"/>
          <a:ext cx="7797899" cy="38951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5002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5CE45817-7F7C-0630-2924-14EFE9E410D1}"/>
              </a:ext>
            </a:extLst>
          </p:cNvPr>
          <p:cNvCxnSpPr>
            <a:cxnSpLocks/>
          </p:cNvCxnSpPr>
          <p:nvPr/>
        </p:nvCxnSpPr>
        <p:spPr>
          <a:xfrm>
            <a:off x="437039" y="2742241"/>
            <a:ext cx="112937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CEE73AB-AE5C-0334-A0B0-173ED9DE2DF1}"/>
              </a:ext>
            </a:extLst>
          </p:cNvPr>
          <p:cNvSpPr>
            <a:spLocks noGrp="1"/>
          </p:cNvSpPr>
          <p:nvPr>
            <p:ph type="title"/>
          </p:nvPr>
        </p:nvSpPr>
        <p:spPr/>
        <p:txBody>
          <a:bodyPr anchor="ctr">
            <a:normAutofit/>
          </a:bodyPr>
          <a:lstStyle/>
          <a:p>
            <a:r>
              <a:rPr lang="en-US" sz="3600" b="1"/>
              <a:t>Project timeline</a:t>
            </a:r>
          </a:p>
        </p:txBody>
      </p:sp>
      <p:sp>
        <p:nvSpPr>
          <p:cNvPr id="21" name="TextBox 20">
            <a:extLst>
              <a:ext uri="{FF2B5EF4-FFF2-40B4-BE49-F238E27FC236}">
                <a16:creationId xmlns:a16="http://schemas.microsoft.com/office/drawing/2014/main" id="{883EF03B-C8B7-737E-1A65-897988AC5C1D}"/>
              </a:ext>
            </a:extLst>
          </p:cNvPr>
          <p:cNvSpPr txBox="1"/>
          <p:nvPr/>
        </p:nvSpPr>
        <p:spPr>
          <a:xfrm>
            <a:off x="5093853" y="2942242"/>
            <a:ext cx="2008349"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6C8A"/>
                </a:solidFill>
                <a:effectLst/>
                <a:uLnTx/>
                <a:uFillTx/>
                <a:latin typeface="Gill Sans MT" panose="020B0502020104020203"/>
                <a:ea typeface="+mn-ea"/>
                <a:cs typeface="+mn-cs"/>
              </a:rPr>
              <a:t>Host office hours for test users</a:t>
            </a:r>
          </a:p>
        </p:txBody>
      </p:sp>
      <p:sp>
        <p:nvSpPr>
          <p:cNvPr id="23" name="TextBox 22">
            <a:extLst>
              <a:ext uri="{FF2B5EF4-FFF2-40B4-BE49-F238E27FC236}">
                <a16:creationId xmlns:a16="http://schemas.microsoft.com/office/drawing/2014/main" id="{5764EC93-4ED0-496E-4AD9-EB03ABD080AF}"/>
              </a:ext>
            </a:extLst>
          </p:cNvPr>
          <p:cNvSpPr txBox="1"/>
          <p:nvPr/>
        </p:nvSpPr>
        <p:spPr>
          <a:xfrm>
            <a:off x="558346" y="3101634"/>
            <a:ext cx="2175631"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6C8A"/>
                </a:solidFill>
                <a:effectLst/>
                <a:uLnTx/>
                <a:uFillTx/>
                <a:latin typeface="Gill Sans MT" panose="020B0502020104020203"/>
                <a:ea typeface="+mn-ea"/>
                <a:cs typeface="+mn-cs"/>
              </a:rPr>
              <a:t>Regional Stakeholder Workshop</a:t>
            </a:r>
          </a:p>
        </p:txBody>
      </p:sp>
      <p:sp>
        <p:nvSpPr>
          <p:cNvPr id="31" name="Rectangle: Rounded Corners 30">
            <a:extLst>
              <a:ext uri="{FF2B5EF4-FFF2-40B4-BE49-F238E27FC236}">
                <a16:creationId xmlns:a16="http://schemas.microsoft.com/office/drawing/2014/main" id="{602D74EE-3EB9-183A-6113-ACB94646446B}"/>
              </a:ext>
            </a:extLst>
          </p:cNvPr>
          <p:cNvSpPr/>
          <p:nvPr/>
        </p:nvSpPr>
        <p:spPr>
          <a:xfrm rot="17789531">
            <a:off x="-10399" y="2112113"/>
            <a:ext cx="1272565" cy="36050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6C8A"/>
                </a:solidFill>
                <a:effectLst/>
                <a:uLnTx/>
                <a:uFillTx/>
                <a:latin typeface="Gill Sans MT" panose="020B0502020104020203"/>
                <a:ea typeface="+mn-ea"/>
                <a:cs typeface="+mn-cs"/>
              </a:rPr>
              <a:t>Q1 2026</a:t>
            </a:r>
          </a:p>
        </p:txBody>
      </p:sp>
      <p:cxnSp>
        <p:nvCxnSpPr>
          <p:cNvPr id="34" name="Straight Arrow Connector 33">
            <a:extLst>
              <a:ext uri="{FF2B5EF4-FFF2-40B4-BE49-F238E27FC236}">
                <a16:creationId xmlns:a16="http://schemas.microsoft.com/office/drawing/2014/main" id="{6B0AE59B-7EEE-D3CC-F14C-4187775A91B1}"/>
              </a:ext>
            </a:extLst>
          </p:cNvPr>
          <p:cNvCxnSpPr>
            <a:cxnSpLocks/>
          </p:cNvCxnSpPr>
          <p:nvPr/>
        </p:nvCxnSpPr>
        <p:spPr>
          <a:xfrm>
            <a:off x="464353" y="4787634"/>
            <a:ext cx="112937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79BFA957-7B84-3218-EE70-1794EB612CAA}"/>
              </a:ext>
            </a:extLst>
          </p:cNvPr>
          <p:cNvSpPr/>
          <p:nvPr/>
        </p:nvSpPr>
        <p:spPr>
          <a:xfrm>
            <a:off x="641988" y="4924367"/>
            <a:ext cx="2008349" cy="118228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6C8A"/>
                </a:solidFill>
                <a:effectLst/>
                <a:uLnTx/>
                <a:uFillTx/>
                <a:latin typeface="Gill Sans MT" panose="020B0502020104020203"/>
                <a:ea typeface="+mn-ea"/>
                <a:cs typeface="+mn-cs"/>
              </a:rPr>
              <a:t>Deliver final updated Resilient BCA Tool – Statewide version</a:t>
            </a:r>
          </a:p>
        </p:txBody>
      </p:sp>
      <p:sp>
        <p:nvSpPr>
          <p:cNvPr id="36" name="Rectangle: Rounded Corners 35">
            <a:extLst>
              <a:ext uri="{FF2B5EF4-FFF2-40B4-BE49-F238E27FC236}">
                <a16:creationId xmlns:a16="http://schemas.microsoft.com/office/drawing/2014/main" id="{F482A16E-92A4-13EA-92CF-66E80F2820A9}"/>
              </a:ext>
            </a:extLst>
          </p:cNvPr>
          <p:cNvSpPr/>
          <p:nvPr/>
        </p:nvSpPr>
        <p:spPr>
          <a:xfrm>
            <a:off x="1037195" y="4372647"/>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4/17/2026</a:t>
            </a:r>
          </a:p>
        </p:txBody>
      </p:sp>
      <p:sp>
        <p:nvSpPr>
          <p:cNvPr id="37" name="Rectangle: Rounded Corners 36">
            <a:extLst>
              <a:ext uri="{FF2B5EF4-FFF2-40B4-BE49-F238E27FC236}">
                <a16:creationId xmlns:a16="http://schemas.microsoft.com/office/drawing/2014/main" id="{7D9624FF-0E50-4EC0-DDD0-39A1CAC59B59}"/>
              </a:ext>
            </a:extLst>
          </p:cNvPr>
          <p:cNvSpPr/>
          <p:nvPr/>
        </p:nvSpPr>
        <p:spPr>
          <a:xfrm>
            <a:off x="3628181" y="4379575"/>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5/8/2026</a:t>
            </a:r>
          </a:p>
        </p:txBody>
      </p:sp>
      <p:sp>
        <p:nvSpPr>
          <p:cNvPr id="38" name="TextBox 37">
            <a:extLst>
              <a:ext uri="{FF2B5EF4-FFF2-40B4-BE49-F238E27FC236}">
                <a16:creationId xmlns:a16="http://schemas.microsoft.com/office/drawing/2014/main" id="{C26B0008-08AA-7432-72F3-FFB0E9965552}"/>
              </a:ext>
            </a:extLst>
          </p:cNvPr>
          <p:cNvSpPr txBox="1"/>
          <p:nvPr/>
        </p:nvSpPr>
        <p:spPr>
          <a:xfrm>
            <a:off x="3260290" y="5050842"/>
            <a:ext cx="2008349" cy="10096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6C8A"/>
                </a:solidFill>
                <a:effectLst/>
                <a:uLnTx/>
                <a:uFillTx/>
                <a:latin typeface="Gill Sans MT" panose="020B0502020104020203"/>
                <a:ea typeface="+mn-ea"/>
                <a:cs typeface="+mn-cs"/>
              </a:rPr>
              <a:t>Host two virtual training sessions, including case study review </a:t>
            </a:r>
          </a:p>
        </p:txBody>
      </p:sp>
      <p:sp>
        <p:nvSpPr>
          <p:cNvPr id="39" name="TextBox 38">
            <a:extLst>
              <a:ext uri="{FF2B5EF4-FFF2-40B4-BE49-F238E27FC236}">
                <a16:creationId xmlns:a16="http://schemas.microsoft.com/office/drawing/2014/main" id="{918E3578-B76C-BDC6-34DB-BA8F045C6193}"/>
              </a:ext>
            </a:extLst>
          </p:cNvPr>
          <p:cNvSpPr txBox="1"/>
          <p:nvPr/>
        </p:nvSpPr>
        <p:spPr>
          <a:xfrm>
            <a:off x="6131645" y="4929156"/>
            <a:ext cx="2175631" cy="10096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6C8A"/>
                </a:solidFill>
                <a:effectLst/>
                <a:uLnTx/>
                <a:uFillTx/>
                <a:latin typeface="Gill Sans MT" panose="020B0502020104020203"/>
                <a:ea typeface="+mn-ea"/>
                <a:cs typeface="+mn-cs"/>
              </a:rPr>
              <a:t>Final Engagement Complete</a:t>
            </a:r>
          </a:p>
        </p:txBody>
      </p:sp>
      <p:sp>
        <p:nvSpPr>
          <p:cNvPr id="40" name="Rectangle: Rounded Corners 39">
            <a:extLst>
              <a:ext uri="{FF2B5EF4-FFF2-40B4-BE49-F238E27FC236}">
                <a16:creationId xmlns:a16="http://schemas.microsoft.com/office/drawing/2014/main" id="{00C9B5B4-7494-BBCA-DF85-4275FA055225}"/>
              </a:ext>
            </a:extLst>
          </p:cNvPr>
          <p:cNvSpPr/>
          <p:nvPr/>
        </p:nvSpPr>
        <p:spPr>
          <a:xfrm>
            <a:off x="6573152" y="4377289"/>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5/15/2026</a:t>
            </a:r>
          </a:p>
        </p:txBody>
      </p:sp>
      <p:sp>
        <p:nvSpPr>
          <p:cNvPr id="41" name="TextBox 40">
            <a:extLst>
              <a:ext uri="{FF2B5EF4-FFF2-40B4-BE49-F238E27FC236}">
                <a16:creationId xmlns:a16="http://schemas.microsoft.com/office/drawing/2014/main" id="{3187ECA9-DD66-A175-353C-CB204E4C45F9}"/>
              </a:ext>
            </a:extLst>
          </p:cNvPr>
          <p:cNvSpPr txBox="1"/>
          <p:nvPr/>
        </p:nvSpPr>
        <p:spPr>
          <a:xfrm>
            <a:off x="9415422" y="4947961"/>
            <a:ext cx="2008349"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6C8A"/>
                </a:solidFill>
                <a:effectLst/>
                <a:uLnTx/>
                <a:uFillTx/>
                <a:latin typeface="Gill Sans MT" panose="020B0502020104020203"/>
                <a:ea typeface="+mn-ea"/>
                <a:cs typeface="+mn-cs"/>
              </a:rPr>
              <a:t>All deliverables due to DEP</a:t>
            </a:r>
          </a:p>
        </p:txBody>
      </p:sp>
      <p:sp>
        <p:nvSpPr>
          <p:cNvPr id="42" name="Rectangle: Rounded Corners 41">
            <a:extLst>
              <a:ext uri="{FF2B5EF4-FFF2-40B4-BE49-F238E27FC236}">
                <a16:creationId xmlns:a16="http://schemas.microsoft.com/office/drawing/2014/main" id="{F6272AB1-D6E5-2C29-8EFB-F8BEC8BA6C72}"/>
              </a:ext>
            </a:extLst>
          </p:cNvPr>
          <p:cNvSpPr/>
          <p:nvPr/>
        </p:nvSpPr>
        <p:spPr>
          <a:xfrm>
            <a:off x="9783315" y="4372647"/>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6/22/2026</a:t>
            </a:r>
          </a:p>
        </p:txBody>
      </p:sp>
      <p:sp>
        <p:nvSpPr>
          <p:cNvPr id="44" name="Rectangle: Rounded Corners 43">
            <a:extLst>
              <a:ext uri="{FF2B5EF4-FFF2-40B4-BE49-F238E27FC236}">
                <a16:creationId xmlns:a16="http://schemas.microsoft.com/office/drawing/2014/main" id="{1E0F28A3-96A4-C3E9-2852-63082AEACA14}"/>
              </a:ext>
            </a:extLst>
          </p:cNvPr>
          <p:cNvSpPr/>
          <p:nvPr/>
        </p:nvSpPr>
        <p:spPr>
          <a:xfrm rot="17789531">
            <a:off x="8899604" y="2135232"/>
            <a:ext cx="1272565" cy="36050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6C8A"/>
                </a:solidFill>
                <a:effectLst/>
                <a:uLnTx/>
                <a:uFillTx/>
                <a:latin typeface="Gill Sans MT" panose="020B0502020104020203"/>
                <a:ea typeface="+mn-ea"/>
                <a:cs typeface="+mn-cs"/>
              </a:rPr>
              <a:t>Q2 2026</a:t>
            </a:r>
          </a:p>
        </p:txBody>
      </p:sp>
      <p:sp>
        <p:nvSpPr>
          <p:cNvPr id="45" name="Rectangle: Rounded Corners 44">
            <a:extLst>
              <a:ext uri="{FF2B5EF4-FFF2-40B4-BE49-F238E27FC236}">
                <a16:creationId xmlns:a16="http://schemas.microsoft.com/office/drawing/2014/main" id="{7BA255AC-74F2-C65D-885E-F7AA216F0087}"/>
              </a:ext>
            </a:extLst>
          </p:cNvPr>
          <p:cNvSpPr/>
          <p:nvPr/>
        </p:nvSpPr>
        <p:spPr>
          <a:xfrm>
            <a:off x="1009881" y="2322876"/>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3/9/2026</a:t>
            </a:r>
          </a:p>
        </p:txBody>
      </p:sp>
      <p:sp>
        <p:nvSpPr>
          <p:cNvPr id="46" name="Rectangle: Rounded Corners 45">
            <a:extLst>
              <a:ext uri="{FF2B5EF4-FFF2-40B4-BE49-F238E27FC236}">
                <a16:creationId xmlns:a16="http://schemas.microsoft.com/office/drawing/2014/main" id="{5CDFC635-1B53-CB3A-B312-D96BE10938F1}"/>
              </a:ext>
            </a:extLst>
          </p:cNvPr>
          <p:cNvSpPr/>
          <p:nvPr/>
        </p:nvSpPr>
        <p:spPr>
          <a:xfrm>
            <a:off x="5093853" y="2329804"/>
            <a:ext cx="1824402"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3/16 - 4/3/2026</a:t>
            </a:r>
          </a:p>
        </p:txBody>
      </p:sp>
      <p:sp>
        <p:nvSpPr>
          <p:cNvPr id="48" name="Rectangle: Rounded Corners 47">
            <a:extLst>
              <a:ext uri="{FF2B5EF4-FFF2-40B4-BE49-F238E27FC236}">
                <a16:creationId xmlns:a16="http://schemas.microsoft.com/office/drawing/2014/main" id="{C304F049-8FD3-737D-4B46-279B15FD3EAC}"/>
              </a:ext>
            </a:extLst>
          </p:cNvPr>
          <p:cNvSpPr/>
          <p:nvPr/>
        </p:nvSpPr>
        <p:spPr>
          <a:xfrm>
            <a:off x="9810629" y="2329804"/>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rPr>
              <a:t>4/3/2026</a:t>
            </a:r>
          </a:p>
        </p:txBody>
      </p:sp>
      <p:sp>
        <p:nvSpPr>
          <p:cNvPr id="5" name="Rectangle 4">
            <a:extLst>
              <a:ext uri="{FF2B5EF4-FFF2-40B4-BE49-F238E27FC236}">
                <a16:creationId xmlns:a16="http://schemas.microsoft.com/office/drawing/2014/main" id="{875A1DDE-8E09-09CC-CCEA-0B515B6E5616}"/>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Picture 5">
            <a:extLst>
              <a:ext uri="{FF2B5EF4-FFF2-40B4-BE49-F238E27FC236}">
                <a16:creationId xmlns:a16="http://schemas.microsoft.com/office/drawing/2014/main" id="{8CC3F2DC-EC43-18EE-C25F-57F109A29291}"/>
              </a:ext>
            </a:extLst>
          </p:cNvPr>
          <p:cNvPicPr>
            <a:picLocks noChangeAspect="1"/>
          </p:cNvPicPr>
          <p:nvPr/>
        </p:nvPicPr>
        <p:blipFill>
          <a:blip r:embed="rId4"/>
          <a:stretch>
            <a:fillRect/>
          </a:stretch>
        </p:blipFill>
        <p:spPr>
          <a:xfrm>
            <a:off x="9825135" y="6328091"/>
            <a:ext cx="1334277" cy="571833"/>
          </a:xfrm>
          <a:prstGeom prst="rect">
            <a:avLst/>
          </a:prstGeom>
        </p:spPr>
      </p:pic>
      <p:sp>
        <p:nvSpPr>
          <p:cNvPr id="9" name="TextBox 8">
            <a:extLst>
              <a:ext uri="{FF2B5EF4-FFF2-40B4-BE49-F238E27FC236}">
                <a16:creationId xmlns:a16="http://schemas.microsoft.com/office/drawing/2014/main" id="{2D4CA8BF-7A8E-B941-59AC-BB6EF080146C}"/>
              </a:ext>
            </a:extLst>
          </p:cNvPr>
          <p:cNvSpPr txBox="1"/>
          <p:nvPr/>
        </p:nvSpPr>
        <p:spPr>
          <a:xfrm>
            <a:off x="9488098" y="2942243"/>
            <a:ext cx="2008349"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46C8A"/>
                </a:solidFill>
                <a:effectLst/>
                <a:uLnTx/>
                <a:uFillTx/>
                <a:latin typeface="Gill Sans MT" panose="020B0502020104020203"/>
                <a:ea typeface="+mn-ea"/>
                <a:cs typeface="+mn-cs"/>
              </a:rPr>
              <a:t>Collect individual stakeholder feedback </a:t>
            </a:r>
          </a:p>
        </p:txBody>
      </p:sp>
      <p:sp>
        <p:nvSpPr>
          <p:cNvPr id="11" name="TextBox 10">
            <a:extLst>
              <a:ext uri="{FF2B5EF4-FFF2-40B4-BE49-F238E27FC236}">
                <a16:creationId xmlns:a16="http://schemas.microsoft.com/office/drawing/2014/main" id="{82E5E4CE-A5B3-120F-87E5-889B442DC99D}"/>
              </a:ext>
            </a:extLst>
          </p:cNvPr>
          <p:cNvSpPr txBox="1"/>
          <p:nvPr/>
        </p:nvSpPr>
        <p:spPr>
          <a:xfrm>
            <a:off x="2176586" y="1904999"/>
            <a:ext cx="8909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C00000"/>
                </a:solidFill>
                <a:effectLst/>
                <a:uLnTx/>
                <a:uFillTx/>
                <a:latin typeface="Gill Sans MT" panose="020B0502020104020203"/>
                <a:ea typeface="+mn-ea"/>
                <a:cs typeface="+mn-cs"/>
              </a:rPr>
              <a:t>*</a:t>
            </a:r>
          </a:p>
        </p:txBody>
      </p:sp>
    </p:spTree>
    <p:extLst>
      <p:ext uri="{BB962C8B-B14F-4D97-AF65-F5344CB8AC3E}">
        <p14:creationId xmlns:p14="http://schemas.microsoft.com/office/powerpoint/2010/main" val="4965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86FF1-5477-735D-6B85-4A9BDA2FAFD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03C854-31A2-9752-2E34-6D8242867720}"/>
              </a:ext>
            </a:extLst>
          </p:cNvPr>
          <p:cNvSpPr/>
          <p:nvPr/>
        </p:nvSpPr>
        <p:spPr>
          <a:xfrm>
            <a:off x="395416" y="4572000"/>
            <a:ext cx="11354276" cy="1637877"/>
          </a:xfrm>
          <a:prstGeom prst="roundRect">
            <a:avLst>
              <a:gd name="adj" fmla="val 3173"/>
            </a:avLst>
          </a:prstGeom>
          <a:solidFill>
            <a:srgbClr val="CC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FD4BC78-1B94-017D-6B7E-05F4DA9E570C}"/>
              </a:ext>
            </a:extLst>
          </p:cNvPr>
          <p:cNvSpPr>
            <a:spLocks noGrp="1"/>
          </p:cNvSpPr>
          <p:nvPr>
            <p:ph type="title"/>
          </p:nvPr>
        </p:nvSpPr>
        <p:spPr/>
        <p:txBody>
          <a:bodyPr anchor="ctr">
            <a:normAutofit/>
          </a:bodyPr>
          <a:lstStyle/>
          <a:p>
            <a:r>
              <a:rPr lang="en-US" b="1"/>
              <a:t>Overview of the Resilience Cost-Benefit Tool</a:t>
            </a:r>
            <a:endParaRPr lang="en-US" sz="3600" b="1"/>
          </a:p>
        </p:txBody>
      </p:sp>
      <p:graphicFrame>
        <p:nvGraphicFramePr>
          <p:cNvPr id="10" name="Content Placeholder 2">
            <a:extLst>
              <a:ext uri="{FF2B5EF4-FFF2-40B4-BE49-F238E27FC236}">
                <a16:creationId xmlns:a16="http://schemas.microsoft.com/office/drawing/2014/main" id="{2FFAED59-CF49-C43E-5F83-A32707F22CE6}"/>
              </a:ext>
            </a:extLst>
          </p:cNvPr>
          <p:cNvGraphicFramePr>
            <a:graphicFrameLocks noGrp="1"/>
          </p:cNvGraphicFramePr>
          <p:nvPr>
            <p:ph idx="1"/>
          </p:nvPr>
        </p:nvGraphicFramePr>
        <p:xfrm>
          <a:off x="395416" y="2024783"/>
          <a:ext cx="11355861" cy="2485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Table 3">
            <a:extLst>
              <a:ext uri="{FF2B5EF4-FFF2-40B4-BE49-F238E27FC236}">
                <a16:creationId xmlns:a16="http://schemas.microsoft.com/office/drawing/2014/main" id="{EE3C83F3-A2D9-CDB0-DB12-9A1AF509C2C5}"/>
              </a:ext>
            </a:extLst>
          </p:cNvPr>
          <p:cNvGraphicFramePr>
            <a:graphicFrameLocks noGrp="1"/>
          </p:cNvGraphicFramePr>
          <p:nvPr/>
        </p:nvGraphicFramePr>
        <p:xfrm>
          <a:off x="1083065" y="4568958"/>
          <a:ext cx="10033686" cy="1642872"/>
        </p:xfrm>
        <a:graphic>
          <a:graphicData uri="http://schemas.openxmlformats.org/drawingml/2006/table">
            <a:tbl>
              <a:tblPr firstRow="1" bandRow="1">
                <a:tableStyleId>{5C22544A-7EE6-4342-B048-85BDC9FD1C3A}</a:tableStyleId>
              </a:tblPr>
              <a:tblGrid>
                <a:gridCol w="5016843">
                  <a:extLst>
                    <a:ext uri="{9D8B030D-6E8A-4147-A177-3AD203B41FA5}">
                      <a16:colId xmlns:a16="http://schemas.microsoft.com/office/drawing/2014/main" val="880618988"/>
                    </a:ext>
                  </a:extLst>
                </a:gridCol>
                <a:gridCol w="5016843">
                  <a:extLst>
                    <a:ext uri="{9D8B030D-6E8A-4147-A177-3AD203B41FA5}">
                      <a16:colId xmlns:a16="http://schemas.microsoft.com/office/drawing/2014/main" val="2001638066"/>
                    </a:ext>
                  </a:extLst>
                </a:gridCol>
              </a:tblGrid>
              <a:tr h="1360896">
                <a:tc>
                  <a:txBody>
                    <a:bodyPr/>
                    <a:lstStyle/>
                    <a:p>
                      <a:pPr marL="629285" marR="0" lvl="1"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700" b="0" i="0" u="none" strike="noStrike" kern="1200" cap="none" spc="0" normalizeH="0" baseline="0" noProof="0">
                          <a:ln>
                            <a:noFill/>
                          </a:ln>
                          <a:solidFill>
                            <a:prstClr val="black"/>
                          </a:solidFill>
                          <a:effectLst/>
                          <a:uLnTx/>
                          <a:uFillTx/>
                          <a:latin typeface="+mn-lt"/>
                          <a:ea typeface="+mn-ea"/>
                          <a:cs typeface="+mn-cs"/>
                        </a:rPr>
                        <a:t>Standardize benefit-cost evaluation across regions and projects</a:t>
                      </a:r>
                    </a:p>
                    <a:p>
                      <a:pPr marL="629285" marR="0" lvl="1"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700" b="0" i="0" u="none" strike="noStrike" kern="1200" cap="none" spc="0" normalizeH="0" baseline="0" noProof="0">
                          <a:ln>
                            <a:noFill/>
                          </a:ln>
                          <a:solidFill>
                            <a:prstClr val="black"/>
                          </a:solidFill>
                          <a:effectLst/>
                          <a:uLnTx/>
                          <a:uFillTx/>
                          <a:latin typeface="+mn-lt"/>
                          <a:ea typeface="+mn-ea"/>
                          <a:cs typeface="+mn-cs"/>
                        </a:rPr>
                        <a:t>Support early-stage planning</a:t>
                      </a:r>
                    </a:p>
                    <a:p>
                      <a:pPr marL="629285" marR="0" lvl="1"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700" b="0" i="0" u="none" strike="noStrike" kern="1200" cap="none" spc="0" normalizeH="0" baseline="0" noProof="0">
                          <a:ln>
                            <a:noFill/>
                          </a:ln>
                          <a:solidFill>
                            <a:prstClr val="black"/>
                          </a:solidFill>
                          <a:effectLst/>
                          <a:uLnTx/>
                          <a:uFillTx/>
                          <a:latin typeface="+mn-lt"/>
                          <a:ea typeface="+mn-ea"/>
                          <a:cs typeface="+mn-cs"/>
                        </a:rPr>
                        <a:t>Allow customization and flexibility through an excel-based tool</a:t>
                      </a:r>
                    </a:p>
                  </a:txBody>
                  <a:tcPr>
                    <a:lnL w="0">
                      <a:noFill/>
                    </a:lnL>
                    <a:lnR w="0">
                      <a:noFill/>
                    </a:lnR>
                    <a:lnT w="0">
                      <a:noFill/>
                    </a:lnT>
                    <a:lnB w="0">
                      <a:noFill/>
                    </a:lnB>
                    <a:noFill/>
                  </a:tcPr>
                </a:tc>
                <a:tc>
                  <a:txBody>
                    <a:bodyPr/>
                    <a:lstStyle/>
                    <a:p>
                      <a:pPr marL="629285" marR="0" lvl="1"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700" b="0" i="0" u="none" strike="noStrike" kern="1200" cap="none" spc="0" normalizeH="0" baseline="0" noProof="0">
                          <a:ln>
                            <a:noFill/>
                          </a:ln>
                          <a:solidFill>
                            <a:prstClr val="black"/>
                          </a:solidFill>
                          <a:effectLst/>
                          <a:uLnTx/>
                          <a:uFillTx/>
                          <a:latin typeface="+mn-lt"/>
                          <a:ea typeface="+mn-ea"/>
                          <a:cs typeface="+mn-cs"/>
                        </a:rPr>
                        <a:t>Provide defensible, data-driven outputs that support funding proposals and decision making </a:t>
                      </a:r>
                    </a:p>
                    <a:p>
                      <a:pPr marL="629285" marR="0" lvl="1"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700" b="0" i="0" u="none" strike="noStrike" kern="1200" cap="none" spc="0" normalizeH="0" baseline="0">
                          <a:ln>
                            <a:noFill/>
                          </a:ln>
                          <a:solidFill>
                            <a:prstClr val="black"/>
                          </a:solidFill>
                          <a:effectLst/>
                          <a:uLnTx/>
                          <a:uFillTx/>
                          <a:latin typeface="+mn-lt"/>
                          <a:ea typeface="+mn-ea"/>
                          <a:cs typeface="+mn-cs"/>
                        </a:rPr>
                        <a:t>Incorporate community, environmental, and economic benefits</a:t>
                      </a:r>
                      <a:endParaRPr kumimoji="0" lang="en-US" sz="1700" b="0" i="0" u="none" strike="noStrike" kern="1200" cap="none" spc="0" normalizeH="0" baseline="0" noProof="0">
                        <a:ln>
                          <a:noFill/>
                        </a:ln>
                        <a:solidFill>
                          <a:prstClr val="black"/>
                        </a:solidFill>
                        <a:effectLst/>
                        <a:uLnTx/>
                        <a:uFillTx/>
                        <a:latin typeface="+mn-lt"/>
                        <a:ea typeface="+mn-ea"/>
                        <a:cs typeface="+mn-cs"/>
                      </a:endParaRPr>
                    </a:p>
                  </a:txBody>
                  <a:tcPr>
                    <a:lnL w="0">
                      <a:noFill/>
                    </a:lnL>
                    <a:lnR w="0">
                      <a:noFill/>
                    </a:lnR>
                    <a:lnT w="0">
                      <a:noFill/>
                    </a:lnT>
                    <a:lnB w="0">
                      <a:noFill/>
                    </a:lnB>
                    <a:noFill/>
                  </a:tcPr>
                </a:tc>
                <a:extLst>
                  <a:ext uri="{0D108BD9-81ED-4DB2-BD59-A6C34878D82A}">
                    <a16:rowId xmlns:a16="http://schemas.microsoft.com/office/drawing/2014/main" val="2905397105"/>
                  </a:ext>
                </a:extLst>
              </a:tr>
            </a:tbl>
          </a:graphicData>
        </a:graphic>
      </p:graphicFrame>
    </p:spTree>
    <p:extLst>
      <p:ext uri="{BB962C8B-B14F-4D97-AF65-F5344CB8AC3E}">
        <p14:creationId xmlns:p14="http://schemas.microsoft.com/office/powerpoint/2010/main" val="13840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94433-1E27-8D86-F378-A91A8716974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2B3920A-7629-26D6-4884-F709C628266E}"/>
              </a:ext>
            </a:extLst>
          </p:cNvPr>
          <p:cNvSpPr>
            <a:spLocks noGrp="1"/>
          </p:cNvSpPr>
          <p:nvPr>
            <p:ph type="title"/>
          </p:nvPr>
        </p:nvSpPr>
        <p:spPr>
          <a:xfrm>
            <a:off x="581192" y="702156"/>
            <a:ext cx="11029616" cy="805802"/>
          </a:xfrm>
        </p:spPr>
        <p:txBody>
          <a:bodyPr>
            <a:normAutofit/>
          </a:bodyPr>
          <a:lstStyle/>
          <a:p>
            <a:r>
              <a:rPr lang="en-US" sz="3600" b="1"/>
              <a:t>Background of the tool</a:t>
            </a:r>
          </a:p>
        </p:txBody>
      </p:sp>
      <p:sp>
        <p:nvSpPr>
          <p:cNvPr id="13" name="Content Placeholder 12">
            <a:extLst>
              <a:ext uri="{FF2B5EF4-FFF2-40B4-BE49-F238E27FC236}">
                <a16:creationId xmlns:a16="http://schemas.microsoft.com/office/drawing/2014/main" id="{2C96B96E-AF6D-8C1E-AD16-F2C425A4D1EE}"/>
              </a:ext>
            </a:extLst>
          </p:cNvPr>
          <p:cNvSpPr>
            <a:spLocks noGrp="1"/>
          </p:cNvSpPr>
          <p:nvPr>
            <p:ph idx="1"/>
          </p:nvPr>
        </p:nvSpPr>
        <p:spPr>
          <a:xfrm>
            <a:off x="272274" y="2126058"/>
            <a:ext cx="6363304" cy="2188768"/>
          </a:xfrm>
        </p:spPr>
        <p:txBody>
          <a:bodyPr vert="horz" lIns="91440" tIns="45720" rIns="91440" bIns="45720" rtlCol="0" anchor="t">
            <a:normAutofit/>
          </a:bodyPr>
          <a:lstStyle/>
          <a:p>
            <a:pPr marL="629920" lvl="1" indent="-305435">
              <a:buFont typeface="Wingdings 2"/>
              <a:buChar char=""/>
            </a:pPr>
            <a:r>
              <a:rPr lang="en-US" sz="2000">
                <a:solidFill>
                  <a:schemeClr val="tx1"/>
                </a:solidFill>
              </a:rPr>
              <a:t>The Resilient Infrastructure BCA Tool is a project of the South Florida Regional Planning Council, in collaboration with seven other regional planning councils around Florida.</a:t>
            </a:r>
          </a:p>
          <a:p>
            <a:pPr marL="629920" lvl="1" indent="-305435">
              <a:buFont typeface="Wingdings 2"/>
              <a:buChar char=""/>
            </a:pPr>
            <a:r>
              <a:rPr lang="en-US" sz="2000">
                <a:solidFill>
                  <a:schemeClr val="tx1"/>
                </a:solidFill>
              </a:rPr>
              <a:t>In </a:t>
            </a:r>
            <a:r>
              <a:rPr lang="en-US" sz="2000" b="1">
                <a:solidFill>
                  <a:schemeClr val="tx1"/>
                </a:solidFill>
              </a:rPr>
              <a:t>Phase1</a:t>
            </a:r>
            <a:r>
              <a:rPr lang="en-US" sz="2000">
                <a:solidFill>
                  <a:schemeClr val="tx1"/>
                </a:solidFill>
              </a:rPr>
              <a:t>of the project (2025), the Tool was designed for use in South Florida only.</a:t>
            </a:r>
          </a:p>
        </p:txBody>
      </p:sp>
      <p:sp>
        <p:nvSpPr>
          <p:cNvPr id="2" name="Rectangle 1">
            <a:extLst>
              <a:ext uri="{FF2B5EF4-FFF2-40B4-BE49-F238E27FC236}">
                <a16:creationId xmlns:a16="http://schemas.microsoft.com/office/drawing/2014/main" id="{0D72BA8F-D424-BD20-F58D-CF6738EBD00C}"/>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09C3BDD8-49C2-8EF6-2F0F-BC22BFE5DB1B}"/>
              </a:ext>
            </a:extLst>
          </p:cNvPr>
          <p:cNvPicPr>
            <a:picLocks noChangeAspect="1"/>
          </p:cNvPicPr>
          <p:nvPr/>
        </p:nvPicPr>
        <p:blipFill>
          <a:blip r:embed="rId3"/>
          <a:stretch>
            <a:fillRect/>
          </a:stretch>
        </p:blipFill>
        <p:spPr>
          <a:xfrm>
            <a:off x="9825135" y="6328091"/>
            <a:ext cx="1334277" cy="571833"/>
          </a:xfrm>
          <a:prstGeom prst="rect">
            <a:avLst/>
          </a:prstGeom>
        </p:spPr>
      </p:pic>
      <p:sp>
        <p:nvSpPr>
          <p:cNvPr id="24" name="Freeform 5"/>
          <p:cNvSpPr/>
          <p:nvPr/>
        </p:nvSpPr>
        <p:spPr>
          <a:xfrm>
            <a:off x="6907427" y="1915297"/>
            <a:ext cx="4567456" cy="4412794"/>
          </a:xfrm>
          <a:custGeom>
            <a:avLst/>
            <a:gdLst/>
            <a:ahLst/>
            <a:cxnLst/>
            <a:rect l="l" t="t" r="r" b="b"/>
            <a:pathLst>
              <a:path w="9573033" h="9381573">
                <a:moveTo>
                  <a:pt x="0" y="0"/>
                </a:moveTo>
                <a:lnTo>
                  <a:pt x="9573033" y="0"/>
                </a:lnTo>
                <a:lnTo>
                  <a:pt x="9573033" y="9381572"/>
                </a:lnTo>
                <a:lnTo>
                  <a:pt x="0" y="93815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26" name="Freeform 6">
            <a:extLst>
              <a:ext uri="{FF2B5EF4-FFF2-40B4-BE49-F238E27FC236}">
                <a16:creationId xmlns:a16="http://schemas.microsoft.com/office/drawing/2014/main" id="{DF4B5BC4-8366-B101-7A45-1526398FA80A}"/>
              </a:ext>
            </a:extLst>
          </p:cNvPr>
          <p:cNvSpPr/>
          <p:nvPr/>
        </p:nvSpPr>
        <p:spPr>
          <a:xfrm>
            <a:off x="10271795" y="4626321"/>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27" name="Freeform 6">
            <a:extLst>
              <a:ext uri="{FF2B5EF4-FFF2-40B4-BE49-F238E27FC236}">
                <a16:creationId xmlns:a16="http://schemas.microsoft.com/office/drawing/2014/main" id="{049AC6D1-7B89-A07B-9B73-93D230F0B897}"/>
              </a:ext>
            </a:extLst>
          </p:cNvPr>
          <p:cNvSpPr/>
          <p:nvPr/>
        </p:nvSpPr>
        <p:spPr>
          <a:xfrm>
            <a:off x="9843243" y="3788876"/>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28" name="Freeform 6">
            <a:extLst>
              <a:ext uri="{FF2B5EF4-FFF2-40B4-BE49-F238E27FC236}">
                <a16:creationId xmlns:a16="http://schemas.microsoft.com/office/drawing/2014/main" id="{D3B2B519-2943-5785-FB4E-D7506E02BF8B}"/>
              </a:ext>
            </a:extLst>
          </p:cNvPr>
          <p:cNvSpPr/>
          <p:nvPr/>
        </p:nvSpPr>
        <p:spPr>
          <a:xfrm>
            <a:off x="10324607" y="3719466"/>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29" name="Freeform 6">
            <a:extLst>
              <a:ext uri="{FF2B5EF4-FFF2-40B4-BE49-F238E27FC236}">
                <a16:creationId xmlns:a16="http://schemas.microsoft.com/office/drawing/2014/main" id="{1B5F379F-8CA4-748D-7512-3DDBD11D3E65}"/>
              </a:ext>
            </a:extLst>
          </p:cNvPr>
          <p:cNvSpPr/>
          <p:nvPr/>
        </p:nvSpPr>
        <p:spPr>
          <a:xfrm>
            <a:off x="10498817" y="3358647"/>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30" name="Freeform 6">
            <a:extLst>
              <a:ext uri="{FF2B5EF4-FFF2-40B4-BE49-F238E27FC236}">
                <a16:creationId xmlns:a16="http://schemas.microsoft.com/office/drawing/2014/main" id="{7276D75E-E7D5-EA4F-D2AA-5041EBB42108}"/>
              </a:ext>
            </a:extLst>
          </p:cNvPr>
          <p:cNvSpPr/>
          <p:nvPr/>
        </p:nvSpPr>
        <p:spPr>
          <a:xfrm>
            <a:off x="11290258" y="4259192"/>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31" name="Freeform 6">
            <a:extLst>
              <a:ext uri="{FF2B5EF4-FFF2-40B4-BE49-F238E27FC236}">
                <a16:creationId xmlns:a16="http://schemas.microsoft.com/office/drawing/2014/main" id="{277CDAF3-5076-DC18-7772-0107F5CC1A06}"/>
              </a:ext>
            </a:extLst>
          </p:cNvPr>
          <p:cNvSpPr/>
          <p:nvPr/>
        </p:nvSpPr>
        <p:spPr>
          <a:xfrm>
            <a:off x="10526526" y="2149838"/>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32" name="Freeform 6">
            <a:extLst>
              <a:ext uri="{FF2B5EF4-FFF2-40B4-BE49-F238E27FC236}">
                <a16:creationId xmlns:a16="http://schemas.microsoft.com/office/drawing/2014/main" id="{47DF257C-7FCC-065B-9408-CE027B8A8594}"/>
              </a:ext>
            </a:extLst>
          </p:cNvPr>
          <p:cNvSpPr/>
          <p:nvPr/>
        </p:nvSpPr>
        <p:spPr>
          <a:xfrm>
            <a:off x="8780854" y="2092687"/>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34" name="TextBox 33">
            <a:extLst>
              <a:ext uri="{FF2B5EF4-FFF2-40B4-BE49-F238E27FC236}">
                <a16:creationId xmlns:a16="http://schemas.microsoft.com/office/drawing/2014/main" id="{DF66FDF2-D7AB-453F-CCB1-E21EF8BCE4E9}"/>
              </a:ext>
            </a:extLst>
          </p:cNvPr>
          <p:cNvSpPr txBox="1"/>
          <p:nvPr/>
        </p:nvSpPr>
        <p:spPr>
          <a:xfrm>
            <a:off x="228600" y="4229011"/>
            <a:ext cx="6096000" cy="1461939"/>
          </a:xfrm>
          <a:prstGeom prst="rect">
            <a:avLst/>
          </a:prstGeom>
          <a:noFill/>
        </p:spPr>
        <p:txBody>
          <a:bodyPr wrap="square">
            <a:spAutoFit/>
          </a:bodyPr>
          <a:lstStyle/>
          <a:p>
            <a:pPr marL="629920" marR="0" lvl="1" indent="-305435" algn="l" defTabSz="457200" rtl="0" eaLnBrk="1" fontAlgn="auto" latinLnBrk="0" hangingPunct="1">
              <a:lnSpc>
                <a:spcPct val="100000"/>
              </a:lnSpc>
              <a:spcBef>
                <a:spcPct val="20000"/>
              </a:spcBef>
              <a:spcAft>
                <a:spcPts val="600"/>
              </a:spcAft>
              <a:buClr>
                <a:srgbClr val="4590B8"/>
              </a:buClr>
              <a:buSzPct val="92000"/>
              <a:buFont typeface="Wingdings 2"/>
              <a:buChar char=""/>
              <a:tabLst/>
              <a:defRPr/>
            </a:pPr>
            <a:r>
              <a:rPr kumimoji="0" lang="en-US" sz="2000" b="0" i="0" u="none" strike="noStrike" kern="1200" cap="none" spc="0" normalizeH="0" baseline="0" noProof="0">
                <a:ln>
                  <a:noFill/>
                </a:ln>
                <a:solidFill>
                  <a:prstClr val="black"/>
                </a:solidFill>
                <a:effectLst/>
                <a:uLnTx/>
                <a:uFillTx/>
                <a:latin typeface="Gill Sans MT" panose="020B0502020104020203"/>
                <a:ea typeface="+mn-ea"/>
                <a:cs typeface="+mn-cs"/>
              </a:rPr>
              <a:t>The project is now in </a:t>
            </a:r>
            <a:r>
              <a:rPr kumimoji="0" lang="en-US" sz="2000" b="1" i="0" u="none" strike="noStrike" kern="1200" cap="none" spc="0" normalizeH="0" baseline="0" noProof="0">
                <a:ln>
                  <a:noFill/>
                </a:ln>
                <a:solidFill>
                  <a:prstClr val="black"/>
                </a:solidFill>
                <a:effectLst/>
                <a:uLnTx/>
                <a:uFillTx/>
                <a:latin typeface="Gill Sans MT" panose="020B0502020104020203"/>
                <a:ea typeface="+mn-ea"/>
                <a:cs typeface="+mn-cs"/>
              </a:rPr>
              <a:t>Phase 2,</a:t>
            </a:r>
            <a:r>
              <a:rPr kumimoji="0" lang="en-US" sz="2000" b="0" i="0" u="none" strike="noStrike" kern="1200" cap="none" spc="0" normalizeH="0" baseline="0" noProof="0">
                <a:ln>
                  <a:noFill/>
                </a:ln>
                <a:solidFill>
                  <a:prstClr val="black"/>
                </a:solidFill>
                <a:effectLst/>
                <a:uLnTx/>
                <a:uFillTx/>
                <a:latin typeface="Gill Sans MT" panose="020B0502020104020203"/>
                <a:ea typeface="+mn-ea"/>
                <a:cs typeface="+mn-cs"/>
              </a:rPr>
              <a:t> where the Tool is being expanded for statewide use. </a:t>
            </a:r>
          </a:p>
          <a:p>
            <a:pPr marL="629920" marR="0" lvl="1" indent="-305435" algn="l" defTabSz="457200" rtl="0" eaLnBrk="1" fontAlgn="auto" latinLnBrk="0" hangingPunct="1">
              <a:lnSpc>
                <a:spcPct val="100000"/>
              </a:lnSpc>
              <a:spcBef>
                <a:spcPct val="20000"/>
              </a:spcBef>
              <a:spcAft>
                <a:spcPts val="600"/>
              </a:spcAft>
              <a:buClr>
                <a:srgbClr val="4590B8"/>
              </a:buClr>
              <a:buSzPct val="92000"/>
              <a:buFont typeface="Wingdings 2"/>
              <a:buChar char=""/>
              <a:tabLst/>
              <a:defRPr/>
            </a:pPr>
            <a:r>
              <a:rPr kumimoji="0" lang="en-US" sz="2000" b="0" i="0" u="none" strike="noStrike" kern="1200" cap="none" spc="0" normalizeH="0" baseline="0" noProof="0">
                <a:ln>
                  <a:noFill/>
                </a:ln>
                <a:solidFill>
                  <a:prstClr val="black"/>
                </a:solidFill>
                <a:effectLst/>
                <a:uLnTx/>
                <a:uFillTx/>
                <a:latin typeface="Gill Sans MT" panose="020B0502020104020203"/>
                <a:ea typeface="+mn-ea"/>
                <a:cs typeface="+mn-cs"/>
              </a:rPr>
              <a:t>Stakeholders have been heavily involved throughout both phases of Tool development. </a:t>
            </a:r>
          </a:p>
        </p:txBody>
      </p:sp>
      <p:sp>
        <p:nvSpPr>
          <p:cNvPr id="35" name="Freeform 6">
            <a:extLst>
              <a:ext uri="{FF2B5EF4-FFF2-40B4-BE49-F238E27FC236}">
                <a16:creationId xmlns:a16="http://schemas.microsoft.com/office/drawing/2014/main" id="{01BD598C-453B-CB69-B76B-5689FD2D549D}"/>
              </a:ext>
            </a:extLst>
          </p:cNvPr>
          <p:cNvSpPr/>
          <p:nvPr/>
        </p:nvSpPr>
        <p:spPr>
          <a:xfrm>
            <a:off x="11311013" y="4938173"/>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915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E236-9B14-1884-7DA1-C7DDC498B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1E00D6-B344-349C-EAF4-BEDA43F99CE8}"/>
              </a:ext>
            </a:extLst>
          </p:cNvPr>
          <p:cNvSpPr>
            <a:spLocks noGrp="1"/>
          </p:cNvSpPr>
          <p:nvPr>
            <p:ph type="ctrTitle"/>
          </p:nvPr>
        </p:nvSpPr>
        <p:spPr>
          <a:xfrm>
            <a:off x="581191" y="1020431"/>
            <a:ext cx="10993549" cy="710731"/>
          </a:xfrm>
        </p:spPr>
        <p:txBody>
          <a:bodyPr>
            <a:normAutofit/>
          </a:bodyPr>
          <a:lstStyle/>
          <a:p>
            <a:r>
              <a:rPr lang="en-US" dirty="0"/>
              <a:t>WELCOME</a:t>
            </a:r>
            <a:endParaRPr lang="en-US" sz="2900" dirty="0"/>
          </a:p>
        </p:txBody>
      </p:sp>
      <p:sp>
        <p:nvSpPr>
          <p:cNvPr id="3" name="Subtitle 2">
            <a:extLst>
              <a:ext uri="{FF2B5EF4-FFF2-40B4-BE49-F238E27FC236}">
                <a16:creationId xmlns:a16="http://schemas.microsoft.com/office/drawing/2014/main" id="{60B398D9-A351-BAB0-BEAD-83D77D3CF4A1}"/>
              </a:ext>
            </a:extLst>
          </p:cNvPr>
          <p:cNvSpPr>
            <a:spLocks noGrp="1"/>
          </p:cNvSpPr>
          <p:nvPr>
            <p:ph type="subTitle" idx="1"/>
          </p:nvPr>
        </p:nvSpPr>
        <p:spPr/>
        <p:txBody>
          <a:bodyPr/>
          <a:lstStyle/>
          <a:p>
            <a:r>
              <a:rPr lang="en-US"/>
              <a:t>   </a:t>
            </a:r>
          </a:p>
        </p:txBody>
      </p:sp>
      <p:sp>
        <p:nvSpPr>
          <p:cNvPr id="6" name="TextBox 5">
            <a:extLst>
              <a:ext uri="{FF2B5EF4-FFF2-40B4-BE49-F238E27FC236}">
                <a16:creationId xmlns:a16="http://schemas.microsoft.com/office/drawing/2014/main" id="{990451D7-DEEB-0226-4E44-3061E9F747E9}"/>
              </a:ext>
            </a:extLst>
          </p:cNvPr>
          <p:cNvSpPr txBox="1"/>
          <p:nvPr/>
        </p:nvSpPr>
        <p:spPr>
          <a:xfrm>
            <a:off x="825174" y="1718155"/>
            <a:ext cx="109096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dirty="0">
                <a:solidFill>
                  <a:srgbClr val="1A3260"/>
                </a:solidFill>
              </a:rPr>
              <a:t>TBRPC Staff - Alison Prater, </a:t>
            </a:r>
            <a:r>
              <a:rPr lang="en-US" i="1" dirty="0">
                <a:solidFill>
                  <a:srgbClr val="1A3260"/>
                </a:solidFill>
              </a:rPr>
              <a:t>Disaster Recovery Grants Coordinator </a:t>
            </a:r>
          </a:p>
          <a:p>
            <a:pPr marL="285750" indent="-285750">
              <a:buFont typeface="Wingdings"/>
              <a:buChar char="§"/>
            </a:pPr>
            <a:r>
              <a:rPr lang="en-US" dirty="0">
                <a:solidFill>
                  <a:srgbClr val="1A3260"/>
                </a:solidFill>
              </a:rPr>
              <a:t>SWFRPC Staff - Rebekah Harp, </a:t>
            </a:r>
            <a:r>
              <a:rPr lang="en-US" i="1" dirty="0">
                <a:solidFill>
                  <a:srgbClr val="1A3260"/>
                </a:solidFill>
              </a:rPr>
              <a:t>Executive Director </a:t>
            </a:r>
            <a:r>
              <a:rPr lang="en-US" dirty="0">
                <a:solidFill>
                  <a:srgbClr val="1A3260"/>
                </a:solidFill>
              </a:rPr>
              <a:t>&amp; Asmaa Odeh, </a:t>
            </a:r>
            <a:r>
              <a:rPr lang="en-US" i="1" dirty="0">
                <a:solidFill>
                  <a:srgbClr val="1A3260"/>
                </a:solidFill>
              </a:rPr>
              <a:t>Deputy Director / Portfolio Manager</a:t>
            </a:r>
          </a:p>
        </p:txBody>
      </p:sp>
      <p:pic>
        <p:nvPicPr>
          <p:cNvPr id="7" name="Picture 2" descr="Tampa Bay Regional Planning Council (@TampaBayRPC) / Posts / X">
            <a:extLst>
              <a:ext uri="{FF2B5EF4-FFF2-40B4-BE49-F238E27FC236}">
                <a16:creationId xmlns:a16="http://schemas.microsoft.com/office/drawing/2014/main" id="{F8A9CE28-9496-5423-3562-0D1BC2F11A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8851" y="3839086"/>
            <a:ext cx="1523624" cy="15236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4" descr="SWFRPC – Big Issues. Real Solutions.">
            <a:extLst>
              <a:ext uri="{FF2B5EF4-FFF2-40B4-BE49-F238E27FC236}">
                <a16:creationId xmlns:a16="http://schemas.microsoft.com/office/drawing/2014/main" id="{2DB75030-27A2-C7D6-46AD-19AD2DACF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4949" y="3828079"/>
            <a:ext cx="1570593" cy="1602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02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B5B4F-59F2-8E52-9522-797256B2EE06}"/>
            </a:ext>
          </a:extLst>
        </p:cNvPr>
        <p:cNvGrpSpPr/>
        <p:nvPr/>
      </p:nvGrpSpPr>
      <p:grpSpPr>
        <a:xfrm>
          <a:off x="0" y="0"/>
          <a:ext cx="0" cy="0"/>
          <a:chOff x="0" y="0"/>
          <a:chExt cx="0" cy="0"/>
        </a:xfrm>
      </p:grpSpPr>
      <p:sp>
        <p:nvSpPr>
          <p:cNvPr id="4" name="Content Placeholder 12">
            <a:extLst>
              <a:ext uri="{FF2B5EF4-FFF2-40B4-BE49-F238E27FC236}">
                <a16:creationId xmlns:a16="http://schemas.microsoft.com/office/drawing/2014/main" id="{92AB820B-40EA-12A3-6174-07921F160CB3}"/>
              </a:ext>
            </a:extLst>
          </p:cNvPr>
          <p:cNvSpPr txBox="1">
            <a:spLocks/>
          </p:cNvSpPr>
          <p:nvPr/>
        </p:nvSpPr>
        <p:spPr>
          <a:xfrm>
            <a:off x="579481" y="1863534"/>
            <a:ext cx="10679284" cy="1115972"/>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10000"/>
              </a:lnSpc>
              <a:spcBef>
                <a:spcPct val="20000"/>
              </a:spcBef>
              <a:spcAft>
                <a:spcPts val="600"/>
              </a:spcAft>
              <a:buClr>
                <a:srgbClr val="4590B8"/>
              </a:buClr>
              <a:buSzPct val="92000"/>
              <a:buFont typeface="Wingdings 2" panose="05020102010507070707" pitchFamily="18" charset="2"/>
              <a:buNone/>
              <a:tabLst/>
              <a:defRPr/>
            </a:pPr>
            <a:r>
              <a:rPr kumimoji="0" lang="en-US" sz="2000" b="0" i="0" u="none" strike="noStrike" kern="1200" cap="none" spc="0" normalizeH="0" baseline="0" noProof="0">
                <a:ln>
                  <a:noFill/>
                </a:ln>
                <a:solidFill>
                  <a:prstClr val="black"/>
                </a:solidFill>
                <a:effectLst/>
                <a:uLnTx/>
                <a:uFillTx/>
                <a:latin typeface="Gill Sans MT" panose="020B0502020104020203"/>
                <a:ea typeface="+mn-ea"/>
                <a:cs typeface="+mn-cs"/>
              </a:rPr>
              <a:t>Stakeholder engagement has informed development of the Tool throughout Phase 1 and Phase 2. </a:t>
            </a:r>
            <a:endParaRPr kumimoji="0" lang="en-US" sz="1800" b="0" i="0" u="none" strike="noStrike" kern="1200" cap="none" spc="0" normalizeH="0" baseline="0" noProof="0">
              <a:ln>
                <a:noFill/>
              </a:ln>
              <a:solidFill>
                <a:srgbClr val="3D3D3D"/>
              </a:solidFill>
              <a:effectLst/>
              <a:uLnTx/>
              <a:uFillTx/>
              <a:latin typeface="Gill Sans MT" panose="020B0502020104020203"/>
              <a:ea typeface="+mn-ea"/>
              <a:cs typeface="+mn-cs"/>
            </a:endParaRPr>
          </a:p>
          <a:p>
            <a:pPr marL="0" marR="0" lvl="0" indent="0" algn="l" defTabSz="457200" rtl="0" eaLnBrk="1" fontAlgn="auto" latinLnBrk="0" hangingPunct="1">
              <a:lnSpc>
                <a:spcPct val="150000"/>
              </a:lnSpc>
              <a:spcBef>
                <a:spcPct val="20000"/>
              </a:spcBef>
              <a:spcAft>
                <a:spcPts val="600"/>
              </a:spcAft>
              <a:buClr>
                <a:srgbClr val="4590B8"/>
              </a:buClr>
              <a:buSzPct val="92000"/>
              <a:buFont typeface="Wingdings 2" panose="05020102010507070707" pitchFamily="18" charset="2"/>
              <a:buNone/>
              <a:tabLst/>
              <a:defRPr/>
            </a:pPr>
            <a:r>
              <a:rPr kumimoji="0" lang="en-US" sz="2000" b="0" i="0" u="none" strike="noStrike" kern="1200" cap="none" spc="0" normalizeH="0" baseline="0" noProof="0">
                <a:ln>
                  <a:noFill/>
                </a:ln>
                <a:solidFill>
                  <a:prstClr val="black"/>
                </a:solidFill>
                <a:effectLst/>
                <a:uLnTx/>
                <a:uFillTx/>
                <a:latin typeface="Gill Sans MT" panose="020B0502020104020203"/>
                <a:ea typeface="+mn-ea"/>
                <a:cs typeface="+mn-cs"/>
              </a:rPr>
              <a:t>Prior feedback improved:</a:t>
            </a:r>
            <a:endParaRPr kumimoji="0" lang="en-US" sz="2000" b="0" i="0" u="none" strike="noStrike" kern="1200" cap="none" spc="0" normalizeH="0" baseline="0" noProof="0">
              <a:ln>
                <a:noFill/>
              </a:ln>
              <a:solidFill>
                <a:prstClr val="black"/>
              </a:solidFill>
              <a:effectLst/>
              <a:uLnTx/>
              <a:uFillTx/>
              <a:latin typeface="Gill Sans MT" panose="020B0502020104020203"/>
              <a:ea typeface="+mn-lt"/>
              <a:cs typeface="+mn-lt"/>
            </a:endParaRPr>
          </a:p>
          <a:p>
            <a:pPr marL="305435" marR="0" lvl="0"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12" name="Title 11">
            <a:extLst>
              <a:ext uri="{FF2B5EF4-FFF2-40B4-BE49-F238E27FC236}">
                <a16:creationId xmlns:a16="http://schemas.microsoft.com/office/drawing/2014/main" id="{D847FA5C-3BDF-6101-4930-7BAE990502B8}"/>
              </a:ext>
            </a:extLst>
          </p:cNvPr>
          <p:cNvSpPr>
            <a:spLocks noGrp="1"/>
          </p:cNvSpPr>
          <p:nvPr>
            <p:ph type="title"/>
          </p:nvPr>
        </p:nvSpPr>
        <p:spPr>
          <a:xfrm>
            <a:off x="581192" y="702156"/>
            <a:ext cx="11029616" cy="805802"/>
          </a:xfrm>
        </p:spPr>
        <p:txBody>
          <a:bodyPr>
            <a:normAutofit/>
          </a:bodyPr>
          <a:lstStyle/>
          <a:p>
            <a:r>
              <a:rPr lang="en-US" sz="3600" b="1"/>
              <a:t>How engagement has shaped the tool</a:t>
            </a:r>
          </a:p>
        </p:txBody>
      </p:sp>
      <p:sp>
        <p:nvSpPr>
          <p:cNvPr id="13" name="Content Placeholder 12">
            <a:extLst>
              <a:ext uri="{FF2B5EF4-FFF2-40B4-BE49-F238E27FC236}">
                <a16:creationId xmlns:a16="http://schemas.microsoft.com/office/drawing/2014/main" id="{6F4C5750-E88D-D08B-DEFB-2050086C5973}"/>
              </a:ext>
            </a:extLst>
          </p:cNvPr>
          <p:cNvSpPr>
            <a:spLocks noGrp="1"/>
          </p:cNvSpPr>
          <p:nvPr>
            <p:ph idx="1"/>
          </p:nvPr>
        </p:nvSpPr>
        <p:spPr>
          <a:xfrm>
            <a:off x="468178" y="2861841"/>
            <a:ext cx="8018276" cy="3723894"/>
          </a:xfrm>
        </p:spPr>
        <p:txBody>
          <a:bodyPr vert="horz" lIns="91440" tIns="45720" rIns="91440" bIns="45720" rtlCol="0" anchor="t">
            <a:normAutofit/>
          </a:bodyPr>
          <a:lstStyle/>
          <a:p>
            <a:pPr marL="342900" indent="-342900">
              <a:lnSpc>
                <a:spcPct val="150000"/>
              </a:lnSpc>
            </a:pPr>
            <a:r>
              <a:rPr lang="en-US">
                <a:solidFill>
                  <a:schemeClr val="tx1"/>
                </a:solidFill>
                <a:ea typeface="+mn-lt"/>
                <a:cs typeface="+mn-lt"/>
              </a:rPr>
              <a:t>User experience and interface clarity: modifying the user interface and simplifying navigation.</a:t>
            </a:r>
            <a:endParaRPr lang="en-US">
              <a:solidFill>
                <a:schemeClr val="tx1"/>
              </a:solidFill>
            </a:endParaRPr>
          </a:p>
          <a:p>
            <a:pPr marL="342900" indent="-342900">
              <a:lnSpc>
                <a:spcPct val="150000"/>
              </a:lnSpc>
            </a:pPr>
            <a:r>
              <a:rPr lang="en-US">
                <a:solidFill>
                  <a:schemeClr val="tx1"/>
                </a:solidFill>
                <a:ea typeface="+mn-lt"/>
                <a:cs typeface="+mn-lt"/>
              </a:rPr>
              <a:t>Cost and benefit tool capabilities: refining cost inputs and expanding benefits.</a:t>
            </a:r>
            <a:endParaRPr lang="en-US">
              <a:solidFill>
                <a:schemeClr val="tx1"/>
              </a:solidFill>
            </a:endParaRPr>
          </a:p>
          <a:p>
            <a:pPr marL="342900" indent="-342900">
              <a:lnSpc>
                <a:spcPct val="150000"/>
              </a:lnSpc>
            </a:pPr>
            <a:r>
              <a:rPr lang="en-US">
                <a:solidFill>
                  <a:schemeClr val="tx1"/>
                </a:solidFill>
                <a:ea typeface="+mn-lt"/>
                <a:cs typeface="+mn-lt"/>
              </a:rPr>
              <a:t>Output and automation features: improving the formatting and visibility of key outputs.</a:t>
            </a:r>
            <a:endParaRPr lang="en-US">
              <a:solidFill>
                <a:schemeClr val="tx1"/>
              </a:solidFill>
            </a:endParaRPr>
          </a:p>
          <a:p>
            <a:pPr marL="342900" indent="-342900">
              <a:lnSpc>
                <a:spcPct val="150000"/>
              </a:lnSpc>
            </a:pPr>
            <a:r>
              <a:rPr lang="en-US">
                <a:solidFill>
                  <a:schemeClr val="tx1"/>
                </a:solidFill>
                <a:ea typeface="+mn-lt"/>
                <a:cs typeface="+mn-lt"/>
              </a:rPr>
              <a:t>DEP and Statewide integration: aligning outputs with state templates.</a:t>
            </a:r>
            <a:endParaRPr lang="en-US" sz="1800">
              <a:solidFill>
                <a:schemeClr val="tx1"/>
              </a:solidFill>
            </a:endParaRPr>
          </a:p>
          <a:p>
            <a:pPr marL="305435" indent="-305435"/>
            <a:endParaRPr lang="en-US">
              <a:solidFill>
                <a:schemeClr val="tx1"/>
              </a:solidFill>
            </a:endParaRPr>
          </a:p>
        </p:txBody>
      </p:sp>
      <p:sp>
        <p:nvSpPr>
          <p:cNvPr id="5" name="Freeform 2">
            <a:extLst>
              <a:ext uri="{FF2B5EF4-FFF2-40B4-BE49-F238E27FC236}">
                <a16:creationId xmlns:a16="http://schemas.microsoft.com/office/drawing/2014/main" id="{2CA491D5-D019-2C12-1A8F-C8B11E9F2B91}"/>
              </a:ext>
            </a:extLst>
          </p:cNvPr>
          <p:cNvSpPr/>
          <p:nvPr/>
        </p:nvSpPr>
        <p:spPr>
          <a:xfrm>
            <a:off x="9411128" y="3121063"/>
            <a:ext cx="1823621" cy="1738613"/>
          </a:xfrm>
          <a:custGeom>
            <a:avLst/>
            <a:gdLst/>
            <a:ahLst/>
            <a:cxnLst/>
            <a:rect l="l" t="t" r="r" b="b"/>
            <a:pathLst>
              <a:path w="4084874" h="4114800">
                <a:moveTo>
                  <a:pt x="0" y="0"/>
                </a:moveTo>
                <a:lnTo>
                  <a:pt x="4084875" y="0"/>
                </a:lnTo>
                <a:lnTo>
                  <a:pt x="4084875"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66430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25F80-1108-C761-2FC0-F174BEE6C31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5BF3A71-2E51-33DD-1EA5-56AEC3D70A14}"/>
              </a:ext>
            </a:extLst>
          </p:cNvPr>
          <p:cNvSpPr>
            <a:spLocks noGrp="1"/>
          </p:cNvSpPr>
          <p:nvPr>
            <p:ph type="title"/>
          </p:nvPr>
        </p:nvSpPr>
        <p:spPr>
          <a:xfrm>
            <a:off x="581192" y="702156"/>
            <a:ext cx="11029616" cy="805802"/>
          </a:xfrm>
        </p:spPr>
        <p:txBody>
          <a:bodyPr>
            <a:normAutofit fontScale="90000"/>
          </a:bodyPr>
          <a:lstStyle/>
          <a:p>
            <a:r>
              <a:rPr lang="en-US" sz="3600" b="1"/>
              <a:t>Examples of prior feedback implemented </a:t>
            </a:r>
            <a:endParaRPr lang="en-US"/>
          </a:p>
        </p:txBody>
      </p:sp>
      <p:graphicFrame>
        <p:nvGraphicFramePr>
          <p:cNvPr id="3" name="Table 2">
            <a:extLst>
              <a:ext uri="{FF2B5EF4-FFF2-40B4-BE49-F238E27FC236}">
                <a16:creationId xmlns:a16="http://schemas.microsoft.com/office/drawing/2014/main" id="{E60EFFE0-AB24-9618-C56D-2536D12F669A}"/>
              </a:ext>
            </a:extLst>
          </p:cNvPr>
          <p:cNvGraphicFramePr>
            <a:graphicFrameLocks noGrp="1"/>
          </p:cNvGraphicFramePr>
          <p:nvPr/>
        </p:nvGraphicFramePr>
        <p:xfrm>
          <a:off x="400216" y="2030884"/>
          <a:ext cx="11334584" cy="3778398"/>
        </p:xfrm>
        <a:graphic>
          <a:graphicData uri="http://schemas.openxmlformats.org/drawingml/2006/table">
            <a:tbl>
              <a:tblPr firstRow="1" bandRow="1">
                <a:tableStyleId>{5C22544A-7EE6-4342-B048-85BDC9FD1C3A}</a:tableStyleId>
              </a:tblPr>
              <a:tblGrid>
                <a:gridCol w="4476584">
                  <a:extLst>
                    <a:ext uri="{9D8B030D-6E8A-4147-A177-3AD203B41FA5}">
                      <a16:colId xmlns:a16="http://schemas.microsoft.com/office/drawing/2014/main" val="1262450777"/>
                    </a:ext>
                  </a:extLst>
                </a:gridCol>
                <a:gridCol w="6858000">
                  <a:extLst>
                    <a:ext uri="{9D8B030D-6E8A-4147-A177-3AD203B41FA5}">
                      <a16:colId xmlns:a16="http://schemas.microsoft.com/office/drawing/2014/main" val="102082556"/>
                    </a:ext>
                  </a:extLst>
                </a:gridCol>
              </a:tblGrid>
              <a:tr h="296445">
                <a:tc>
                  <a:txBody>
                    <a:bodyPr/>
                    <a:lstStyle/>
                    <a:p>
                      <a:r>
                        <a:rPr lang="en-US" sz="1600"/>
                        <a:t>Feedback received</a:t>
                      </a:r>
                    </a:p>
                  </a:txBody>
                  <a:tcPr/>
                </a:tc>
                <a:tc>
                  <a:txBody>
                    <a:bodyPr/>
                    <a:lstStyle/>
                    <a:p>
                      <a:r>
                        <a:rPr lang="en-US" sz="1600"/>
                        <a:t>Implementation</a:t>
                      </a:r>
                    </a:p>
                  </a:txBody>
                  <a:tcPr/>
                </a:tc>
                <a:extLst>
                  <a:ext uri="{0D108BD9-81ED-4DB2-BD59-A6C34878D82A}">
                    <a16:rowId xmlns:a16="http://schemas.microsoft.com/office/drawing/2014/main" val="877140816"/>
                  </a:ext>
                </a:extLst>
              </a:tr>
              <a:tr h="730959">
                <a:tc>
                  <a:txBody>
                    <a:bodyPr/>
                    <a:lstStyle/>
                    <a:p>
                      <a:r>
                        <a:rPr lang="en-US" sz="1600" i="1">
                          <a:solidFill>
                            <a:schemeClr val="tx1"/>
                          </a:solidFill>
                          <a:ea typeface="+mn-lt"/>
                          <a:cs typeface="+mn-lt"/>
                        </a:rPr>
                        <a:t>The tool should evaluate complex and hybrid designs </a:t>
                      </a:r>
                      <a:endParaRPr lang="en-US" sz="1600" i="1"/>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tx1"/>
                          </a:solidFill>
                          <a:ea typeface="+mn-lt"/>
                          <a:cs typeface="+mn-lt"/>
                        </a:rPr>
                        <a:t>More infrastructure solutions (green, gray and hybrid) were added to the cost database. Cost estimates may be updated following stakeholder engagement. </a:t>
                      </a:r>
                    </a:p>
                  </a:txBody>
                  <a:tcPr/>
                </a:tc>
                <a:extLst>
                  <a:ext uri="{0D108BD9-81ED-4DB2-BD59-A6C34878D82A}">
                    <a16:rowId xmlns:a16="http://schemas.microsoft.com/office/drawing/2014/main" val="2579787818"/>
                  </a:ext>
                </a:extLst>
              </a:tr>
              <a:tr h="511672">
                <a:tc>
                  <a:txBody>
                    <a:bodyPr/>
                    <a:lstStyle/>
                    <a:p>
                      <a:r>
                        <a:rPr lang="en-US" sz="1600" i="1">
                          <a:solidFill>
                            <a:schemeClr val="tx1"/>
                          </a:solidFill>
                          <a:latin typeface="+mn-lt"/>
                          <a:ea typeface="+mn-lt"/>
                          <a:cs typeface="+mn-lt"/>
                        </a:rPr>
                        <a:t>Analysis must vary based on local geography and conditions</a:t>
                      </a:r>
                      <a:endParaRPr lang="en-US" sz="1600" i="1"/>
                    </a:p>
                  </a:txBody>
                  <a:tcPr/>
                </a:tc>
                <a:tc>
                  <a:txBody>
                    <a:bodyPr/>
                    <a:lstStyle/>
                    <a:p>
                      <a:r>
                        <a:rPr lang="en-US" sz="1600">
                          <a:solidFill>
                            <a:schemeClr val="tx1"/>
                          </a:solidFill>
                          <a:ea typeface="+mn-lt"/>
                          <a:cs typeface="+mn-lt"/>
                        </a:rPr>
                        <a:t>Building value assumptions have been regionalized. </a:t>
                      </a:r>
                      <a:endParaRPr lang="en-US" sz="1600"/>
                    </a:p>
                  </a:txBody>
                  <a:tcPr/>
                </a:tc>
                <a:extLst>
                  <a:ext uri="{0D108BD9-81ED-4DB2-BD59-A6C34878D82A}">
                    <a16:rowId xmlns:a16="http://schemas.microsoft.com/office/drawing/2014/main" val="796609522"/>
                  </a:ext>
                </a:extLst>
              </a:tr>
              <a:tr h="730959">
                <a:tc>
                  <a:txBody>
                    <a:bodyPr/>
                    <a:lstStyle/>
                    <a:p>
                      <a:r>
                        <a:rPr lang="en-US" sz="1600" i="1"/>
                        <a:t>The analysis should evaluate a wider range of structure types</a:t>
                      </a:r>
                    </a:p>
                  </a:txBody>
                  <a:tcPr/>
                </a:tc>
                <a:tc>
                  <a:txBody>
                    <a:bodyPr/>
                    <a:lstStyle/>
                    <a:p>
                      <a:r>
                        <a:rPr lang="en-US" sz="1600"/>
                        <a:t>Three additional structure prototypes have been added (government office, police, school). More may be added following stakeholder engagement.</a:t>
                      </a:r>
                    </a:p>
                  </a:txBody>
                  <a:tcPr/>
                </a:tc>
                <a:extLst>
                  <a:ext uri="{0D108BD9-81ED-4DB2-BD59-A6C34878D82A}">
                    <a16:rowId xmlns:a16="http://schemas.microsoft.com/office/drawing/2014/main" val="3751182058"/>
                  </a:ext>
                </a:extLst>
              </a:tr>
              <a:tr h="511672">
                <a:tc>
                  <a:txBody>
                    <a:bodyPr/>
                    <a:lstStyle/>
                    <a:p>
                      <a:r>
                        <a:rPr lang="en-US" sz="1600" i="1">
                          <a:solidFill>
                            <a:schemeClr val="tx1"/>
                          </a:solidFill>
                        </a:rPr>
                        <a:t>The tool should incorporate additional benefits</a:t>
                      </a:r>
                      <a:endParaRPr lang="en-US" sz="1600" i="1"/>
                    </a:p>
                  </a:txBody>
                  <a:tcPr/>
                </a:tc>
                <a:tc>
                  <a:txBody>
                    <a:bodyPr/>
                    <a:lstStyle/>
                    <a:p>
                      <a:r>
                        <a:rPr lang="en-US" sz="1600">
                          <a:solidFill>
                            <a:schemeClr val="tx1"/>
                          </a:solidFill>
                        </a:rPr>
                        <a:t>Avoided debris cleanup cost has been added. Other benefit categories may be added following stakeholder engagement.</a:t>
                      </a:r>
                      <a:endParaRPr lang="en-US" sz="1600"/>
                    </a:p>
                  </a:txBody>
                  <a:tcPr/>
                </a:tc>
                <a:extLst>
                  <a:ext uri="{0D108BD9-81ED-4DB2-BD59-A6C34878D82A}">
                    <a16:rowId xmlns:a16="http://schemas.microsoft.com/office/drawing/2014/main" val="1954426298"/>
                  </a:ext>
                </a:extLst>
              </a:tr>
              <a:tr h="730959">
                <a:tc>
                  <a:txBody>
                    <a:bodyPr/>
                    <a:lstStyle/>
                    <a:p>
                      <a:r>
                        <a:rPr lang="en-US" sz="1600" i="1">
                          <a:solidFill>
                            <a:schemeClr val="tx1"/>
                          </a:solidFill>
                          <a:latin typeface="+mn-lt"/>
                        </a:rPr>
                        <a:t>The tool should support grant funding securement</a:t>
                      </a:r>
                      <a:endParaRPr lang="en-US" sz="1600" i="1"/>
                    </a:p>
                  </a:txBody>
                  <a:tcPr/>
                </a:tc>
                <a:tc>
                  <a:txBody>
                    <a:bodyPr/>
                    <a:lstStyle/>
                    <a:p>
                      <a:r>
                        <a:rPr lang="en-US" sz="1600">
                          <a:solidFill>
                            <a:schemeClr val="tx1"/>
                          </a:solidFill>
                          <a:latin typeface="+mn-lt"/>
                        </a:rPr>
                        <a:t>Output formats have been aligned with Resilient Florida grant templates for seamless integration, the "Community Score Card" has been replaced by the "Resilient Score Card".</a:t>
                      </a:r>
                      <a:endParaRPr lang="en-US" sz="1600"/>
                    </a:p>
                  </a:txBody>
                  <a:tcPr/>
                </a:tc>
                <a:extLst>
                  <a:ext uri="{0D108BD9-81ED-4DB2-BD59-A6C34878D82A}">
                    <a16:rowId xmlns:a16="http://schemas.microsoft.com/office/drawing/2014/main" val="2614418715"/>
                  </a:ext>
                </a:extLst>
              </a:tr>
            </a:tbl>
          </a:graphicData>
        </a:graphic>
      </p:graphicFrame>
    </p:spTree>
    <p:extLst>
      <p:ext uri="{BB962C8B-B14F-4D97-AF65-F5344CB8AC3E}">
        <p14:creationId xmlns:p14="http://schemas.microsoft.com/office/powerpoint/2010/main" val="59593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04965-9489-B669-45DE-C8BFD31E034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C13D4E9-54AC-F4D6-D7FC-8700C0039CDF}"/>
              </a:ext>
            </a:extLst>
          </p:cNvPr>
          <p:cNvSpPr>
            <a:spLocks noGrp="1"/>
          </p:cNvSpPr>
          <p:nvPr>
            <p:ph type="title"/>
          </p:nvPr>
        </p:nvSpPr>
        <p:spPr>
          <a:xfrm>
            <a:off x="581192" y="1349137"/>
            <a:ext cx="11029616" cy="805802"/>
          </a:xfrm>
        </p:spPr>
        <p:txBody>
          <a:bodyPr>
            <a:normAutofit fontScale="90000"/>
          </a:bodyPr>
          <a:lstStyle/>
          <a:p>
            <a:r>
              <a:rPr lang="en-US" sz="3600" b="1">
                <a:solidFill>
                  <a:srgbClr val="FFFFFF"/>
                </a:solidFill>
              </a:rPr>
              <a:t>Importance of continuing conversations and feedback </a:t>
            </a:r>
          </a:p>
          <a:p>
            <a:endParaRPr lang="en-US" sz="3600" b="1"/>
          </a:p>
        </p:txBody>
      </p:sp>
      <p:sp>
        <p:nvSpPr>
          <p:cNvPr id="13" name="Content Placeholder 12">
            <a:extLst>
              <a:ext uri="{FF2B5EF4-FFF2-40B4-BE49-F238E27FC236}">
                <a16:creationId xmlns:a16="http://schemas.microsoft.com/office/drawing/2014/main" id="{72E3CF06-7135-17E6-B0F5-E2AFC8A5ABCA}"/>
              </a:ext>
            </a:extLst>
          </p:cNvPr>
          <p:cNvSpPr>
            <a:spLocks noGrp="1"/>
          </p:cNvSpPr>
          <p:nvPr>
            <p:ph idx="1"/>
          </p:nvPr>
        </p:nvSpPr>
        <p:spPr>
          <a:xfrm>
            <a:off x="581193" y="1720131"/>
            <a:ext cx="10884768" cy="4081433"/>
          </a:xfrm>
        </p:spPr>
        <p:txBody>
          <a:bodyPr>
            <a:normAutofit/>
          </a:bodyPr>
          <a:lstStyle/>
          <a:p>
            <a:pPr marL="0" indent="0">
              <a:lnSpc>
                <a:spcPct val="150000"/>
              </a:lnSpc>
              <a:buNone/>
            </a:pPr>
            <a:r>
              <a:rPr lang="en-US" sz="2000">
                <a:solidFill>
                  <a:schemeClr val="tx1"/>
                </a:solidFill>
              </a:rPr>
              <a:t>Prior stakeholder feedback has informed valuable updates to the Tool; however, we are seeking clarification and additional feedback before finalizing the Tool. Continuing conversations and feedback will help to support a tool that can:</a:t>
            </a:r>
          </a:p>
          <a:p>
            <a:pPr marL="285750" indent="-285750">
              <a:lnSpc>
                <a:spcPct val="150000"/>
              </a:lnSpc>
            </a:pPr>
            <a:r>
              <a:rPr lang="en-US" sz="1900">
                <a:solidFill>
                  <a:schemeClr val="tx1"/>
                </a:solidFill>
                <a:ea typeface="+mn-lt"/>
                <a:cs typeface="+mn-lt"/>
              </a:rPr>
              <a:t>Align with organizational goals, priorities and funding requirements and the outputs remain relevant and actionable.</a:t>
            </a:r>
          </a:p>
          <a:p>
            <a:pPr marL="285750" indent="-285750">
              <a:lnSpc>
                <a:spcPct val="150000"/>
              </a:lnSpc>
            </a:pPr>
            <a:r>
              <a:rPr lang="en-US" sz="1900">
                <a:solidFill>
                  <a:schemeClr val="tx1"/>
                </a:solidFill>
              </a:rPr>
              <a:t>Have customizability while maintaining consistency.</a:t>
            </a:r>
          </a:p>
          <a:p>
            <a:pPr marL="285750" indent="-285750">
              <a:lnSpc>
                <a:spcPct val="150000"/>
              </a:lnSpc>
            </a:pPr>
            <a:r>
              <a:rPr lang="en-US" sz="1900">
                <a:solidFill>
                  <a:schemeClr val="tx1"/>
                </a:solidFill>
              </a:rPr>
              <a:t>Be easy to use, </a:t>
            </a:r>
            <a:r>
              <a:rPr lang="en-US" sz="1900">
                <a:solidFill>
                  <a:schemeClr val="tx1"/>
                </a:solidFill>
                <a:ea typeface="+mn-lt"/>
                <a:cs typeface="+mn-lt"/>
              </a:rPr>
              <a:t>avoid confusing concepts or jargon, and ideally minimize rework.</a:t>
            </a:r>
          </a:p>
        </p:txBody>
      </p:sp>
      <p:sp>
        <p:nvSpPr>
          <p:cNvPr id="2" name="Rectangle 1">
            <a:extLst>
              <a:ext uri="{FF2B5EF4-FFF2-40B4-BE49-F238E27FC236}">
                <a16:creationId xmlns:a16="http://schemas.microsoft.com/office/drawing/2014/main" id="{5622A957-5C74-EDE1-A996-9FE819AF6CCA}"/>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6F3F9249-5B19-AA40-FA89-065A686CC744}"/>
              </a:ext>
            </a:extLst>
          </p:cNvPr>
          <p:cNvPicPr>
            <a:picLocks noChangeAspect="1"/>
          </p:cNvPicPr>
          <p:nvPr/>
        </p:nvPicPr>
        <p:blipFill>
          <a:blip r:embed="rId3"/>
          <a:stretch>
            <a:fillRect/>
          </a:stretch>
        </p:blipFill>
        <p:spPr>
          <a:xfrm>
            <a:off x="9825135" y="6328091"/>
            <a:ext cx="1334277" cy="571833"/>
          </a:xfrm>
          <a:prstGeom prst="rect">
            <a:avLst/>
          </a:prstGeom>
        </p:spPr>
      </p:pic>
    </p:spTree>
    <p:extLst>
      <p:ext uri="{BB962C8B-B14F-4D97-AF65-F5344CB8AC3E}">
        <p14:creationId xmlns:p14="http://schemas.microsoft.com/office/powerpoint/2010/main" val="365421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9705B-B23D-0964-006B-626B79FCB1D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22B4C3A6-E10A-5811-1817-F3DE75D548FA}"/>
              </a:ext>
            </a:extLst>
          </p:cNvPr>
          <p:cNvSpPr>
            <a:spLocks noGrp="1"/>
          </p:cNvSpPr>
          <p:nvPr>
            <p:ph type="title"/>
          </p:nvPr>
        </p:nvSpPr>
        <p:spPr>
          <a:xfrm>
            <a:off x="581192" y="1349137"/>
            <a:ext cx="11029616" cy="805802"/>
          </a:xfrm>
        </p:spPr>
        <p:txBody>
          <a:bodyPr>
            <a:normAutofit/>
          </a:bodyPr>
          <a:lstStyle/>
          <a:p>
            <a:r>
              <a:rPr lang="en-US" sz="3600" b="1">
                <a:solidFill>
                  <a:srgbClr val="FFFFFF"/>
                </a:solidFill>
              </a:rPr>
              <a:t>Your role in feedback </a:t>
            </a:r>
          </a:p>
          <a:p>
            <a:endParaRPr lang="en-US" sz="3600" b="1"/>
          </a:p>
        </p:txBody>
      </p:sp>
      <p:sp>
        <p:nvSpPr>
          <p:cNvPr id="13" name="Content Placeholder 12">
            <a:extLst>
              <a:ext uri="{FF2B5EF4-FFF2-40B4-BE49-F238E27FC236}">
                <a16:creationId xmlns:a16="http://schemas.microsoft.com/office/drawing/2014/main" id="{CE2B903E-A6B1-00D8-EDA4-A62C61C57407}"/>
              </a:ext>
            </a:extLst>
          </p:cNvPr>
          <p:cNvSpPr>
            <a:spLocks noGrp="1"/>
          </p:cNvSpPr>
          <p:nvPr>
            <p:ph idx="1"/>
          </p:nvPr>
        </p:nvSpPr>
        <p:spPr>
          <a:xfrm>
            <a:off x="540096" y="1910992"/>
            <a:ext cx="8768292" cy="4087023"/>
          </a:xfrm>
        </p:spPr>
        <p:txBody>
          <a:bodyPr>
            <a:normAutofit/>
          </a:bodyPr>
          <a:lstStyle/>
          <a:p>
            <a:pPr marL="0" indent="0">
              <a:lnSpc>
                <a:spcPct val="150000"/>
              </a:lnSpc>
              <a:buNone/>
            </a:pPr>
            <a:r>
              <a:rPr lang="en-US" sz="2000" b="1">
                <a:solidFill>
                  <a:schemeClr val="tx1"/>
                </a:solidFill>
                <a:ea typeface="+mn-lt"/>
                <a:cs typeface="+mn-lt"/>
              </a:rPr>
              <a:t>Regular Test User: </a:t>
            </a:r>
          </a:p>
          <a:p>
            <a:pPr>
              <a:lnSpc>
                <a:spcPct val="150000"/>
              </a:lnSpc>
            </a:pPr>
            <a:r>
              <a:rPr lang="en-US" sz="2000">
                <a:solidFill>
                  <a:schemeClr val="tx1"/>
                </a:solidFill>
                <a:ea typeface="+mn-lt"/>
                <a:cs typeface="+mn-lt"/>
              </a:rPr>
              <a:t>Run one project (real or hypothetical).</a:t>
            </a:r>
          </a:p>
          <a:p>
            <a:pPr>
              <a:lnSpc>
                <a:spcPct val="150000"/>
              </a:lnSpc>
            </a:pPr>
            <a:r>
              <a:rPr lang="en-US" sz="2000">
                <a:solidFill>
                  <a:schemeClr val="tx1"/>
                </a:solidFill>
                <a:ea typeface="+mn-lt"/>
                <a:cs typeface="+mn-lt"/>
              </a:rPr>
              <a:t>Provide feedback on usability, clarity, and applicability to your region.</a:t>
            </a:r>
          </a:p>
          <a:p>
            <a:pPr marL="0" indent="0">
              <a:lnSpc>
                <a:spcPct val="150000"/>
              </a:lnSpc>
              <a:buNone/>
            </a:pPr>
            <a:r>
              <a:rPr lang="en-US" sz="2000" b="1">
                <a:solidFill>
                  <a:schemeClr val="tx1"/>
                </a:solidFill>
                <a:ea typeface="+mn-lt"/>
                <a:cs typeface="+mn-lt"/>
              </a:rPr>
              <a:t>Super Test User:</a:t>
            </a:r>
          </a:p>
          <a:p>
            <a:pPr>
              <a:lnSpc>
                <a:spcPct val="150000"/>
              </a:lnSpc>
            </a:pPr>
            <a:r>
              <a:rPr lang="en-US" sz="2000">
                <a:solidFill>
                  <a:schemeClr val="tx1"/>
                </a:solidFill>
                <a:ea typeface="+mn-lt"/>
                <a:cs typeface="+mn-lt"/>
              </a:rPr>
              <a:t>Spend more time going through tool, run multiple project scenarios.</a:t>
            </a:r>
          </a:p>
          <a:p>
            <a:pPr>
              <a:lnSpc>
                <a:spcPct val="150000"/>
              </a:lnSpc>
            </a:pPr>
            <a:r>
              <a:rPr lang="en-US" sz="2000">
                <a:solidFill>
                  <a:schemeClr val="tx1"/>
                </a:solidFill>
                <a:ea typeface="+mn-lt"/>
                <a:cs typeface="+mn-lt"/>
              </a:rPr>
              <a:t>Override defaults and compare outcomes.</a:t>
            </a:r>
          </a:p>
          <a:p>
            <a:pPr marL="305435" indent="-305435">
              <a:lnSpc>
                <a:spcPct val="150000"/>
              </a:lnSpc>
            </a:pPr>
            <a:r>
              <a:rPr lang="en-US" sz="2000">
                <a:solidFill>
                  <a:schemeClr val="tx1"/>
                </a:solidFill>
                <a:ea typeface="+mn-lt"/>
                <a:cs typeface="+mn-lt"/>
              </a:rPr>
              <a:t>Especially encouraged to participate in office hours.</a:t>
            </a:r>
          </a:p>
        </p:txBody>
      </p:sp>
      <p:sp>
        <p:nvSpPr>
          <p:cNvPr id="4" name="Freeform 3">
            <a:extLst>
              <a:ext uri="{FF2B5EF4-FFF2-40B4-BE49-F238E27FC236}">
                <a16:creationId xmlns:a16="http://schemas.microsoft.com/office/drawing/2014/main" id="{128B3403-F18C-02A0-806B-F5EB803F5FC7}"/>
              </a:ext>
            </a:extLst>
          </p:cNvPr>
          <p:cNvSpPr>
            <a:spLocks/>
          </p:cNvSpPr>
          <p:nvPr/>
        </p:nvSpPr>
        <p:spPr>
          <a:xfrm>
            <a:off x="8907694" y="2581232"/>
            <a:ext cx="2826770" cy="2781880"/>
          </a:xfrm>
          <a:custGeom>
            <a:avLst/>
            <a:gdLst/>
            <a:ahLst/>
            <a:cxnLst/>
            <a:rect l="l" t="t" r="r" b="b"/>
            <a:pathLst>
              <a:path w="4872671" h="4872671">
                <a:moveTo>
                  <a:pt x="0" y="0"/>
                </a:moveTo>
                <a:lnTo>
                  <a:pt x="4872671" y="0"/>
                </a:lnTo>
                <a:lnTo>
                  <a:pt x="4872671" y="4872671"/>
                </a:lnTo>
                <a:lnTo>
                  <a:pt x="0" y="487267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931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5BBB1-B3D4-8804-97D0-66B4CFC3A694}"/>
              </a:ext>
            </a:extLst>
          </p:cNvPr>
          <p:cNvSpPr>
            <a:spLocks noGrp="1"/>
          </p:cNvSpPr>
          <p:nvPr>
            <p:ph type="ctrTitle"/>
          </p:nvPr>
        </p:nvSpPr>
        <p:spPr/>
        <p:txBody>
          <a:bodyPr/>
          <a:lstStyle/>
          <a:p>
            <a:r>
              <a:rPr lang="en-US"/>
              <a:t>Tool Walk-through </a:t>
            </a:r>
          </a:p>
        </p:txBody>
      </p:sp>
      <p:sp>
        <p:nvSpPr>
          <p:cNvPr id="3" name="Subtitle 2">
            <a:extLst>
              <a:ext uri="{FF2B5EF4-FFF2-40B4-BE49-F238E27FC236}">
                <a16:creationId xmlns:a16="http://schemas.microsoft.com/office/drawing/2014/main" id="{B8B90436-34F9-137A-26AA-9BBFCDF0EAC7}"/>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257241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7603-230E-38FA-4FB9-EA9CDC4C18C2}"/>
              </a:ext>
            </a:extLst>
          </p:cNvPr>
          <p:cNvSpPr>
            <a:spLocks noGrp="1"/>
          </p:cNvSpPr>
          <p:nvPr>
            <p:ph type="ctrTitle"/>
          </p:nvPr>
        </p:nvSpPr>
        <p:spPr/>
        <p:txBody>
          <a:bodyPr/>
          <a:lstStyle/>
          <a:p>
            <a:r>
              <a:rPr lang="en-US"/>
              <a:t>Questions and feedback</a:t>
            </a:r>
          </a:p>
        </p:txBody>
      </p:sp>
      <p:sp>
        <p:nvSpPr>
          <p:cNvPr id="3" name="Subtitle 2">
            <a:extLst>
              <a:ext uri="{FF2B5EF4-FFF2-40B4-BE49-F238E27FC236}">
                <a16:creationId xmlns:a16="http://schemas.microsoft.com/office/drawing/2014/main" id="{A17EF3A6-84B9-7532-9C43-41CE86BD1F8B}"/>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122443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03601-4527-5222-EB15-B2CFDB818E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1B3A0-C17F-18CE-183F-79C5417948F0}"/>
              </a:ext>
            </a:extLst>
          </p:cNvPr>
          <p:cNvSpPr>
            <a:spLocks noGrp="1"/>
          </p:cNvSpPr>
          <p:nvPr>
            <p:ph type="title"/>
          </p:nvPr>
        </p:nvSpPr>
        <p:spPr/>
        <p:txBody>
          <a:bodyPr/>
          <a:lstStyle/>
          <a:p>
            <a:r>
              <a:rPr lang="en-US"/>
              <a:t>questions </a:t>
            </a:r>
          </a:p>
        </p:txBody>
      </p:sp>
      <p:sp>
        <p:nvSpPr>
          <p:cNvPr id="3" name="TextBox 2">
            <a:extLst>
              <a:ext uri="{FF2B5EF4-FFF2-40B4-BE49-F238E27FC236}">
                <a16:creationId xmlns:a16="http://schemas.microsoft.com/office/drawing/2014/main" id="{EF848244-3305-83D8-1EDA-4515D743E910}"/>
              </a:ext>
            </a:extLst>
          </p:cNvPr>
          <p:cNvSpPr txBox="1"/>
          <p:nvPr/>
        </p:nvSpPr>
        <p:spPr>
          <a:xfrm>
            <a:off x="471889" y="1942146"/>
            <a:ext cx="11248222" cy="4423903"/>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ct val="20000"/>
              </a:spcBef>
              <a:spcAft>
                <a:spcPts val="600"/>
              </a:spcAft>
              <a:buClr>
                <a:srgbClr val="4590B8"/>
              </a:buClr>
              <a:buSzPct val="92000"/>
              <a:buFont typeface="Wingdings 2" panose="05020102010507070707" pitchFamily="18" charset="2"/>
              <a:buChar char=""/>
              <a:tabLst/>
              <a:defRPr/>
            </a:pPr>
            <a:r>
              <a:rPr kumimoji="0" lang="en-US" sz="2000" b="0" i="0" u="none" strike="noStrike" kern="1200" cap="none" spc="0" normalizeH="0" baseline="0" noProof="0">
                <a:ln>
                  <a:noFill/>
                </a:ln>
                <a:solidFill>
                  <a:prstClr val="black"/>
                </a:solidFill>
                <a:effectLst/>
                <a:uLnTx/>
                <a:uFillTx/>
                <a:latin typeface="Gill Sans MT" panose="020B0502020104020203"/>
                <a:ea typeface="+mn-lt"/>
                <a:cs typeface="+mn-lt"/>
              </a:rPr>
              <a:t>Navigation and interface</a:t>
            </a:r>
          </a:p>
          <a:p>
            <a:pPr marL="742950" marR="0" lvl="1" indent="-285750" algn="l" defTabSz="457200" rtl="0" eaLnBrk="1" fontAlgn="auto" latinLnBrk="0" hangingPunct="1">
              <a:lnSpc>
                <a:spcPct val="150000"/>
              </a:lnSpc>
              <a:spcBef>
                <a:spcPct val="20000"/>
              </a:spcBef>
              <a:spcAft>
                <a:spcPts val="600"/>
              </a:spcAft>
              <a:buClr>
                <a:srgbClr val="4590B8"/>
              </a:buClr>
              <a:buSzPct val="92000"/>
              <a:buFont typeface="Wingdings 2" panose="05020102010507070707" pitchFamily="18" charset="2"/>
              <a:buChar char=""/>
              <a:tabLst/>
              <a:defRPr/>
            </a:pPr>
            <a:r>
              <a:rPr kumimoji="0" lang="en-US" sz="2000" b="0" i="0" u="none" strike="noStrike" kern="1200" cap="none" spc="0" normalizeH="0" baseline="0" noProof="0">
                <a:ln>
                  <a:noFill/>
                </a:ln>
                <a:solidFill>
                  <a:prstClr val="black"/>
                </a:solidFill>
                <a:effectLst/>
                <a:uLnTx/>
                <a:uFillTx/>
                <a:latin typeface="Gill Sans MT" panose="020B0502020104020203"/>
                <a:ea typeface="+mn-lt"/>
                <a:cs typeface="+mn-lt"/>
              </a:rPr>
              <a:t>Did the supporting materials (User Guide, video demonstration) clearly explain how to use the Tool? Was anything confusing or lacking detail?</a:t>
            </a:r>
          </a:p>
          <a:p>
            <a:pPr marL="742950" marR="0" lvl="1" indent="-285750" algn="l" defTabSz="457200" rtl="0" eaLnBrk="1" fontAlgn="auto" latinLnBrk="0" hangingPunct="1">
              <a:lnSpc>
                <a:spcPct val="150000"/>
              </a:lnSpc>
              <a:spcBef>
                <a:spcPct val="20000"/>
              </a:spcBef>
              <a:spcAft>
                <a:spcPts val="600"/>
              </a:spcAft>
              <a:buClr>
                <a:srgbClr val="4590B8"/>
              </a:buClr>
              <a:buSzPct val="92000"/>
              <a:buFont typeface="Wingdings 2" panose="05020102010507070707" pitchFamily="18" charset="2"/>
              <a:buChar char=""/>
              <a:tabLst/>
              <a:defRPr/>
            </a:pPr>
            <a:r>
              <a:rPr kumimoji="0" lang="en-US" sz="2000" b="0" i="0" u="none" strike="noStrike" kern="1200" cap="none" spc="0" normalizeH="0" baseline="0" noProof="0">
                <a:ln>
                  <a:noFill/>
                </a:ln>
                <a:solidFill>
                  <a:prstClr val="black"/>
                </a:solidFill>
                <a:effectLst/>
                <a:uLnTx/>
                <a:uFillTx/>
                <a:latin typeface="Gill Sans MT" panose="020B0502020104020203"/>
                <a:ea typeface="+mn-lt"/>
                <a:cs typeface="+mn-lt"/>
              </a:rPr>
              <a:t>Should there be more ‘tool tips’ throughout to supplement the guides?</a:t>
            </a:r>
          </a:p>
          <a:p>
            <a:pPr marL="742950" marR="0" lvl="1" indent="-285750" algn="l" defTabSz="457200" rtl="0" eaLnBrk="1" fontAlgn="auto" latinLnBrk="0" hangingPunct="1">
              <a:lnSpc>
                <a:spcPct val="150000"/>
              </a:lnSpc>
              <a:spcBef>
                <a:spcPct val="20000"/>
              </a:spcBef>
              <a:spcAft>
                <a:spcPts val="600"/>
              </a:spcAft>
              <a:buClr>
                <a:srgbClr val="4590B8"/>
              </a:buClr>
              <a:buSzPct val="92000"/>
              <a:buFont typeface="Wingdings 2" panose="05020102010507070707" pitchFamily="18" charset="2"/>
              <a:buChar char=""/>
              <a:tabLst/>
              <a:defRPr/>
            </a:pPr>
            <a:r>
              <a:rPr kumimoji="0" lang="en-US" sz="2000" b="0" i="0" u="none" strike="noStrike" kern="1200" cap="none" spc="0" normalizeH="0" baseline="0" noProof="0">
                <a:ln>
                  <a:noFill/>
                </a:ln>
                <a:solidFill>
                  <a:prstClr val="black"/>
                </a:solidFill>
                <a:effectLst/>
                <a:uLnTx/>
                <a:uFillTx/>
                <a:latin typeface="Gill Sans MT" panose="020B0502020104020203"/>
                <a:ea typeface="+mn-lt"/>
                <a:cs typeface="+mn-lt"/>
              </a:rPr>
              <a:t>Generally, was the structure of the tool easy to navigate/follow? Was the workflow intuitive?</a:t>
            </a:r>
          </a:p>
          <a:p>
            <a:pPr marL="742950" marR="0" lvl="1" indent="-285750" algn="l" defTabSz="457200" rtl="0" eaLnBrk="1" fontAlgn="auto" latinLnBrk="0" hangingPunct="1">
              <a:lnSpc>
                <a:spcPct val="150000"/>
              </a:lnSpc>
              <a:spcBef>
                <a:spcPct val="20000"/>
              </a:spcBef>
              <a:spcAft>
                <a:spcPts val="600"/>
              </a:spcAft>
              <a:buClr>
                <a:srgbClr val="4590B8"/>
              </a:buClr>
              <a:buSzPct val="92000"/>
              <a:buFont typeface="Wingdings 2" panose="05020102010507070707" pitchFamily="18" charset="2"/>
              <a:buChar char=""/>
              <a:tabLst/>
              <a:defRPr/>
            </a:pPr>
            <a:r>
              <a:rPr kumimoji="0" lang="en-US" sz="2000" b="0" i="0" u="none" strike="noStrike" kern="1200" cap="none" spc="0" normalizeH="0" baseline="0" noProof="0">
                <a:ln>
                  <a:noFill/>
                </a:ln>
                <a:solidFill>
                  <a:prstClr val="black"/>
                </a:solidFill>
                <a:effectLst/>
                <a:uLnTx/>
                <a:uFillTx/>
                <a:latin typeface="Gill Sans MT" panose="020B0502020104020203"/>
                <a:ea typeface="+mn-lt"/>
                <a:cs typeface="+mn-lt"/>
              </a:rPr>
              <a:t>What important features or capabilities are missing that would make this tool more valuable for you?</a:t>
            </a:r>
          </a:p>
          <a:p>
            <a:pPr marL="742950" marR="0" lvl="1" indent="-285750" algn="l" defTabSz="457200" rtl="0" eaLnBrk="1" fontAlgn="auto" latinLnBrk="0" hangingPunct="1">
              <a:lnSpc>
                <a:spcPct val="150000"/>
              </a:lnSpc>
              <a:spcBef>
                <a:spcPct val="20000"/>
              </a:spcBef>
              <a:spcAft>
                <a:spcPts val="600"/>
              </a:spcAft>
              <a:buClr>
                <a:srgbClr val="4590B8"/>
              </a:buClr>
              <a:buSzPct val="92000"/>
              <a:buFont typeface="Wingdings 2" panose="05020102010507070707" pitchFamily="18" charset="2"/>
              <a:buChar char=""/>
              <a:tabLst/>
              <a:defRPr/>
            </a:pPr>
            <a:endParaRPr kumimoji="0" lang="en-US" sz="2000" b="0" i="0" u="none" strike="noStrike" kern="1200" cap="none" spc="0" normalizeH="0" baseline="0" noProof="0">
              <a:ln>
                <a:noFill/>
              </a:ln>
              <a:solidFill>
                <a:prstClr val="black"/>
              </a:solidFill>
              <a:effectLst/>
              <a:uLnTx/>
              <a:uFillTx/>
              <a:latin typeface="Gill Sans MT" panose="020B0502020104020203"/>
              <a:ea typeface="+mn-lt"/>
              <a:cs typeface="+mn-lt"/>
            </a:endParaRPr>
          </a:p>
        </p:txBody>
      </p:sp>
    </p:spTree>
    <p:extLst>
      <p:ext uri="{BB962C8B-B14F-4D97-AF65-F5344CB8AC3E}">
        <p14:creationId xmlns:p14="http://schemas.microsoft.com/office/powerpoint/2010/main" val="319430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EABF7-BDDD-6FEA-2B7A-F360D4126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0DAE6-8183-0561-3AE1-3AFA07C942F6}"/>
              </a:ext>
            </a:extLst>
          </p:cNvPr>
          <p:cNvSpPr>
            <a:spLocks noGrp="1"/>
          </p:cNvSpPr>
          <p:nvPr>
            <p:ph type="title"/>
          </p:nvPr>
        </p:nvSpPr>
        <p:spPr/>
        <p:txBody>
          <a:bodyPr/>
          <a:lstStyle/>
          <a:p>
            <a:r>
              <a:rPr lang="en-US"/>
              <a:t>questions </a:t>
            </a:r>
          </a:p>
        </p:txBody>
      </p:sp>
      <p:sp>
        <p:nvSpPr>
          <p:cNvPr id="3" name="TextBox 2">
            <a:extLst>
              <a:ext uri="{FF2B5EF4-FFF2-40B4-BE49-F238E27FC236}">
                <a16:creationId xmlns:a16="http://schemas.microsoft.com/office/drawing/2014/main" id="{B046E46C-2604-8B82-4838-5975F6C1B194}"/>
              </a:ext>
            </a:extLst>
          </p:cNvPr>
          <p:cNvSpPr txBox="1"/>
          <p:nvPr/>
        </p:nvSpPr>
        <p:spPr>
          <a:xfrm>
            <a:off x="466591" y="1942146"/>
            <a:ext cx="11248222" cy="4709431"/>
          </a:xfrm>
          <a:prstGeom prst="rect">
            <a:avLst/>
          </a:prstGeom>
          <a:noFill/>
        </p:spPr>
        <p:txBody>
          <a:bodyPr wrap="square" rtlCol="0">
            <a:spAutoFit/>
          </a:bodyPr>
          <a:lstStyle/>
          <a:p>
            <a:pPr marL="285750" marR="0" lvl="0" indent="-285750" algn="l" defTabSz="457200" rtl="0" eaLnBrk="1" fontAlgn="auto" latinLnBrk="0" hangingPunct="1">
              <a:lnSpc>
                <a:spcPct val="150000"/>
              </a:lnSpc>
              <a:spcBef>
                <a:spcPct val="20000"/>
              </a:spcBef>
              <a:spcAft>
                <a:spcPts val="600"/>
              </a:spcAft>
              <a:buClr>
                <a:srgbClr val="4590B8"/>
              </a:buClr>
              <a:buSzPct val="92000"/>
              <a:buFont typeface="Wingdings 2" panose="05020102010507070707" pitchFamily="18" charset="2"/>
              <a:buChar char=""/>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lt"/>
                <a:cs typeface="+mn-lt"/>
              </a:rPr>
              <a:t>Cost and benefit data</a:t>
            </a:r>
          </a:p>
          <a:p>
            <a:pPr marL="742950" marR="0" lvl="1" indent="-285750" algn="l" defTabSz="457200" rtl="0" eaLnBrk="1" fontAlgn="auto" latinLnBrk="0" hangingPunct="1">
              <a:lnSpc>
                <a:spcPct val="150000"/>
              </a:lnSpc>
              <a:spcBef>
                <a:spcPct val="20000"/>
              </a:spcBef>
              <a:spcAft>
                <a:spcPts val="600"/>
              </a:spcAft>
              <a:buClr>
                <a:srgbClr val="4590B8"/>
              </a:buClr>
              <a:buSzPct val="92000"/>
              <a:buFont typeface="Wingdings 2" panose="05020102010507070707" pitchFamily="18" charset="2"/>
              <a:buChar char=""/>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lt"/>
                <a:cs typeface="+mn-lt"/>
              </a:rPr>
              <a:t>Are the default values in the Tool representative/accurate for your region?</a:t>
            </a:r>
          </a:p>
          <a:p>
            <a:pPr marL="742950" marR="0" lvl="1" indent="-285750" algn="l" defTabSz="457200" rtl="0" eaLnBrk="1" fontAlgn="auto" latinLnBrk="0" hangingPunct="1">
              <a:lnSpc>
                <a:spcPct val="150000"/>
              </a:lnSpc>
              <a:spcBef>
                <a:spcPct val="20000"/>
              </a:spcBef>
              <a:spcAft>
                <a:spcPts val="600"/>
              </a:spcAft>
              <a:buClr>
                <a:srgbClr val="4590B8"/>
              </a:buClr>
              <a:buSzPct val="92000"/>
              <a:buFont typeface="Wingdings 2" panose="05020102010507070707" pitchFamily="18" charset="2"/>
              <a:buChar char=""/>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lt"/>
                <a:cs typeface="+mn-lt"/>
              </a:rPr>
              <a:t>Are there additional structure prototypes that should be incorporated?</a:t>
            </a:r>
          </a:p>
          <a:p>
            <a:pPr marL="742950" marR="0" lvl="1" indent="-285750" algn="l" defTabSz="457200" rtl="0" eaLnBrk="1" fontAlgn="auto" latinLnBrk="0" hangingPunct="1">
              <a:lnSpc>
                <a:spcPct val="150000"/>
              </a:lnSpc>
              <a:spcBef>
                <a:spcPct val="20000"/>
              </a:spcBef>
              <a:spcAft>
                <a:spcPts val="600"/>
              </a:spcAft>
              <a:buClr>
                <a:srgbClr val="4590B8"/>
              </a:buClr>
              <a:buSzPct val="92000"/>
              <a:buFont typeface="Wingdings 2" panose="05020102010507070707" pitchFamily="18" charset="2"/>
              <a:buChar char=""/>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lt"/>
                <a:cs typeface="+mn-lt"/>
              </a:rPr>
              <a:t>Are there additional infrastructure solutions (green, gray, hybrid) that should be included in the cost database?</a:t>
            </a:r>
          </a:p>
          <a:p>
            <a:pPr marL="285750" marR="0" lvl="0" indent="-285750" algn="l" defTabSz="457200" rtl="0" eaLnBrk="1" fontAlgn="auto" latinLnBrk="0" hangingPunct="1">
              <a:lnSpc>
                <a:spcPct val="150000"/>
              </a:lnSpc>
              <a:spcBef>
                <a:spcPct val="20000"/>
              </a:spcBef>
              <a:spcAft>
                <a:spcPts val="600"/>
              </a:spcAft>
              <a:buClr>
                <a:srgbClr val="4590B8"/>
              </a:buClr>
              <a:buSzPct val="92000"/>
              <a:buFont typeface="Wingdings 2" panose="05020102010507070707" pitchFamily="18" charset="2"/>
              <a:buChar char=""/>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lt"/>
                <a:cs typeface="+mn-lt"/>
              </a:rPr>
              <a:t>Outputs</a:t>
            </a:r>
          </a:p>
          <a:p>
            <a:pPr marL="742950" marR="0" lvl="1" indent="-285750" algn="l" defTabSz="457200" rtl="0" eaLnBrk="1" fontAlgn="auto" latinLnBrk="0" hangingPunct="1">
              <a:lnSpc>
                <a:spcPct val="150000"/>
              </a:lnSpc>
              <a:spcBef>
                <a:spcPct val="20000"/>
              </a:spcBef>
              <a:spcAft>
                <a:spcPts val="600"/>
              </a:spcAft>
              <a:buClr>
                <a:srgbClr val="4590B8"/>
              </a:buClr>
              <a:buSzPct val="92000"/>
              <a:buFont typeface="Wingdings 2" panose="05020102010507070707" pitchFamily="18" charset="2"/>
              <a:buChar char=""/>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lt"/>
                <a:cs typeface="+mn-lt"/>
              </a:rPr>
              <a:t>Is the presentation of outputs clear? Are the metrics and outputs useful for supporting decisions in your organizations or projects?</a:t>
            </a:r>
          </a:p>
          <a:p>
            <a:pPr marL="742950" marR="0" lvl="1" indent="-285750" algn="l" defTabSz="457200" rtl="0" eaLnBrk="1" fontAlgn="auto" latinLnBrk="0" hangingPunct="1">
              <a:lnSpc>
                <a:spcPct val="150000"/>
              </a:lnSpc>
              <a:spcBef>
                <a:spcPct val="20000"/>
              </a:spcBef>
              <a:spcAft>
                <a:spcPts val="600"/>
              </a:spcAft>
              <a:buClr>
                <a:srgbClr val="4590B8"/>
              </a:buClr>
              <a:buSzPct val="92000"/>
              <a:buFont typeface="Wingdings 2" panose="05020102010507070707" pitchFamily="18" charset="2"/>
              <a:buChar char=""/>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lt"/>
                <a:cs typeface="+mn-lt"/>
              </a:rPr>
              <a:t>Are there any other economic metrics you would like to see incorporated into the tool?</a:t>
            </a:r>
          </a:p>
          <a:p>
            <a:pPr marL="742950" marR="0" lvl="1" indent="-285750" algn="l" defTabSz="457200" rtl="0" eaLnBrk="1" fontAlgn="auto" latinLnBrk="0" hangingPunct="1">
              <a:lnSpc>
                <a:spcPct val="150000"/>
              </a:lnSpc>
              <a:spcBef>
                <a:spcPct val="20000"/>
              </a:spcBef>
              <a:spcAft>
                <a:spcPts val="600"/>
              </a:spcAft>
              <a:buClr>
                <a:srgbClr val="4590B8"/>
              </a:buClr>
              <a:buSzPct val="92000"/>
              <a:buFont typeface="Wingdings 2" panose="05020102010507070707" pitchFamily="18" charset="2"/>
              <a:buChar char=""/>
              <a:tabLst/>
              <a:defRPr/>
            </a:pPr>
            <a:r>
              <a:rPr kumimoji="0" lang="en-US" sz="1800" b="0" i="0" u="none" strike="noStrike" kern="1200" cap="none" spc="0" normalizeH="0" baseline="0" noProof="0">
                <a:ln>
                  <a:noFill/>
                </a:ln>
                <a:solidFill>
                  <a:prstClr val="black"/>
                </a:solidFill>
                <a:effectLst/>
                <a:uLnTx/>
                <a:uFillTx/>
                <a:latin typeface="Gill Sans MT" panose="020B0502020104020203"/>
                <a:ea typeface="+mn-lt"/>
                <a:cs typeface="+mn-lt"/>
              </a:rPr>
              <a:t>What visualizations/graphs would be useful to include in a dashboard?</a:t>
            </a:r>
          </a:p>
        </p:txBody>
      </p:sp>
    </p:spTree>
    <p:extLst>
      <p:ext uri="{BB962C8B-B14F-4D97-AF65-F5344CB8AC3E}">
        <p14:creationId xmlns:p14="http://schemas.microsoft.com/office/powerpoint/2010/main" val="30359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CD8E0-6161-C36D-269C-FD0008375D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077723-E971-9526-A8CF-3BA482F68E12}"/>
              </a:ext>
            </a:extLst>
          </p:cNvPr>
          <p:cNvSpPr>
            <a:spLocks noGrp="1"/>
          </p:cNvSpPr>
          <p:nvPr>
            <p:ph type="ctrTitle"/>
          </p:nvPr>
        </p:nvSpPr>
        <p:spPr/>
        <p:txBody>
          <a:bodyPr/>
          <a:lstStyle/>
          <a:p>
            <a:r>
              <a:rPr lang="en-US"/>
              <a:t>Discussion and Q&amp;A</a:t>
            </a:r>
          </a:p>
        </p:txBody>
      </p:sp>
      <p:sp>
        <p:nvSpPr>
          <p:cNvPr id="3" name="Subtitle 2">
            <a:extLst>
              <a:ext uri="{FF2B5EF4-FFF2-40B4-BE49-F238E27FC236}">
                <a16:creationId xmlns:a16="http://schemas.microsoft.com/office/drawing/2014/main" id="{8E3DB95D-622D-7146-2202-1C78EAABF248}"/>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325063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66965-55C3-C10C-87E5-E7FBC94A336C}"/>
              </a:ext>
            </a:extLst>
          </p:cNvPr>
          <p:cNvSpPr>
            <a:spLocks noGrp="1"/>
          </p:cNvSpPr>
          <p:nvPr>
            <p:ph type="ctrTitle"/>
          </p:nvPr>
        </p:nvSpPr>
        <p:spPr/>
        <p:txBody>
          <a:bodyPr/>
          <a:lstStyle/>
          <a:p>
            <a:r>
              <a:rPr lang="en-US"/>
              <a:t>Link to tool, video demonstration</a:t>
            </a:r>
          </a:p>
        </p:txBody>
      </p:sp>
      <p:sp>
        <p:nvSpPr>
          <p:cNvPr id="3" name="Subtitle 2">
            <a:extLst>
              <a:ext uri="{FF2B5EF4-FFF2-40B4-BE49-F238E27FC236}">
                <a16:creationId xmlns:a16="http://schemas.microsoft.com/office/drawing/2014/main" id="{29C6C712-3323-CC83-BBDB-47A1DC2D7E6C}"/>
              </a:ext>
            </a:extLst>
          </p:cNvPr>
          <p:cNvSpPr>
            <a:spLocks noGrp="1"/>
          </p:cNvSpPr>
          <p:nvPr>
            <p:ph type="subTitle" idx="1"/>
          </p:nvPr>
        </p:nvSpPr>
        <p:spPr/>
        <p:txBody>
          <a:bodyPr/>
          <a:lstStyle/>
          <a:p>
            <a:endParaRPr lang="en-US"/>
          </a:p>
        </p:txBody>
      </p:sp>
      <p:sp>
        <p:nvSpPr>
          <p:cNvPr id="9" name="TextBox 8">
            <a:hlinkClick r:id="rId3"/>
            <a:extLst>
              <a:ext uri="{FF2B5EF4-FFF2-40B4-BE49-F238E27FC236}">
                <a16:creationId xmlns:a16="http://schemas.microsoft.com/office/drawing/2014/main" id="{B243B55A-3FBD-A9B2-AF04-01D981434AF3}"/>
              </a:ext>
            </a:extLst>
          </p:cNvPr>
          <p:cNvSpPr txBox="1"/>
          <p:nvPr/>
        </p:nvSpPr>
        <p:spPr>
          <a:xfrm>
            <a:off x="705897" y="3310570"/>
            <a:ext cx="102267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white"/>
                </a:solidFill>
                <a:effectLst/>
                <a:uLnTx/>
                <a:uFillTx/>
                <a:latin typeface="Gill Sans MT" panose="020B0502020104020203"/>
                <a:ea typeface="+mn-ea"/>
                <a:cs typeface="+mn-cs"/>
              </a:rPr>
              <a:t>Link to Dropbox </a:t>
            </a:r>
          </a:p>
        </p:txBody>
      </p:sp>
      <p:pic>
        <p:nvPicPr>
          <p:cNvPr id="10" name="Picture 9">
            <a:extLst>
              <a:ext uri="{FF2B5EF4-FFF2-40B4-BE49-F238E27FC236}">
                <a16:creationId xmlns:a16="http://schemas.microsoft.com/office/drawing/2014/main" id="{F3E6C1F7-C8FA-7819-5590-08CF17650B7A}"/>
              </a:ext>
            </a:extLst>
          </p:cNvPr>
          <p:cNvPicPr>
            <a:picLocks noChangeAspect="1"/>
          </p:cNvPicPr>
          <p:nvPr/>
        </p:nvPicPr>
        <p:blipFill>
          <a:blip r:embed="rId4"/>
          <a:stretch>
            <a:fillRect/>
          </a:stretch>
        </p:blipFill>
        <p:spPr>
          <a:xfrm>
            <a:off x="8591340" y="3310570"/>
            <a:ext cx="2894763" cy="2894763"/>
          </a:xfrm>
          <a:prstGeom prst="rect">
            <a:avLst/>
          </a:prstGeom>
        </p:spPr>
      </p:pic>
    </p:spTree>
    <p:extLst>
      <p:ext uri="{BB962C8B-B14F-4D97-AF65-F5344CB8AC3E}">
        <p14:creationId xmlns:p14="http://schemas.microsoft.com/office/powerpoint/2010/main" val="170984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AD016-3E73-40A0-FF8C-F425CB41B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7EA8F3-AFFE-26AF-6DB1-0213C5FDA70A}"/>
              </a:ext>
            </a:extLst>
          </p:cNvPr>
          <p:cNvSpPr>
            <a:spLocks noGrp="1"/>
          </p:cNvSpPr>
          <p:nvPr>
            <p:ph type="ctrTitle"/>
          </p:nvPr>
        </p:nvSpPr>
        <p:spPr/>
        <p:txBody>
          <a:bodyPr/>
          <a:lstStyle/>
          <a:p>
            <a:r>
              <a:rPr lang="en-US"/>
              <a:t>Regional Resilience Projects – </a:t>
            </a:r>
            <a:br>
              <a:rPr lang="en-US"/>
            </a:br>
            <a:r>
              <a:rPr lang="en-US"/>
              <a:t>Tampa Bay</a:t>
            </a:r>
          </a:p>
        </p:txBody>
      </p:sp>
      <p:sp>
        <p:nvSpPr>
          <p:cNvPr id="3" name="Subtitle 2">
            <a:extLst>
              <a:ext uri="{FF2B5EF4-FFF2-40B4-BE49-F238E27FC236}">
                <a16:creationId xmlns:a16="http://schemas.microsoft.com/office/drawing/2014/main" id="{DC7DF9BD-0CC5-40F2-7A44-386411E47AF9}"/>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39661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EDE03F-9093-5164-9BF7-D9081AF10823}"/>
              </a:ext>
            </a:extLst>
          </p:cNvPr>
          <p:cNvSpPr>
            <a:spLocks noGrp="1"/>
          </p:cNvSpPr>
          <p:nvPr>
            <p:ph idx="1"/>
          </p:nvPr>
        </p:nvSpPr>
        <p:spPr>
          <a:xfrm>
            <a:off x="581192" y="2023698"/>
            <a:ext cx="11029615" cy="3960792"/>
          </a:xfrm>
        </p:spPr>
        <p:txBody>
          <a:bodyPr>
            <a:normAutofit/>
          </a:bodyPr>
          <a:lstStyle/>
          <a:p>
            <a:pPr marL="305435" indent="-305435"/>
            <a:r>
              <a:rPr lang="en-US" sz="2400" dirty="0">
                <a:solidFill>
                  <a:schemeClr val="tx1"/>
                </a:solidFill>
              </a:rPr>
              <a:t>Test users to explore tool and provide feedback by Friday,  April 3, 2026</a:t>
            </a:r>
          </a:p>
          <a:p>
            <a:pPr marL="305435" indent="-305435"/>
            <a:r>
              <a:rPr lang="en-US" sz="2400" dirty="0">
                <a:solidFill>
                  <a:schemeClr val="tx1"/>
                </a:solidFill>
              </a:rPr>
              <a:t>Attend virtual office hours:  3/19 @ 10am |  3/26 @ 2pm | 3/30 @ 9am</a:t>
            </a:r>
          </a:p>
          <a:p>
            <a:pPr marL="305435" indent="-305435"/>
            <a:endParaRPr lang="en-US" sz="2400" dirty="0">
              <a:solidFill>
                <a:schemeClr val="tx1"/>
              </a:solidFill>
            </a:endParaRPr>
          </a:p>
          <a:p>
            <a:pPr marL="305435" indent="-305435"/>
            <a:endParaRPr lang="en-US" sz="2400" dirty="0">
              <a:solidFill>
                <a:schemeClr val="tx1"/>
              </a:solidFill>
            </a:endParaRPr>
          </a:p>
          <a:p>
            <a:pPr marL="0" indent="0">
              <a:buNone/>
            </a:pPr>
            <a:endParaRPr lang="en-US" sz="2400" dirty="0">
              <a:solidFill>
                <a:schemeClr val="tx1"/>
              </a:solidFill>
            </a:endParaRPr>
          </a:p>
        </p:txBody>
      </p:sp>
      <p:sp>
        <p:nvSpPr>
          <p:cNvPr id="4" name="Title 1">
            <a:extLst>
              <a:ext uri="{FF2B5EF4-FFF2-40B4-BE49-F238E27FC236}">
                <a16:creationId xmlns:a16="http://schemas.microsoft.com/office/drawing/2014/main" id="{052AD85D-ADC7-3AFC-5D20-DAD75F638EA9}"/>
              </a:ext>
            </a:extLst>
          </p:cNvPr>
          <p:cNvSpPr>
            <a:spLocks noGrp="1"/>
          </p:cNvSpPr>
          <p:nvPr>
            <p:ph type="title"/>
          </p:nvPr>
        </p:nvSpPr>
        <p:spPr>
          <a:xfrm>
            <a:off x="581192" y="702156"/>
            <a:ext cx="11029616" cy="1013800"/>
          </a:xfrm>
        </p:spPr>
        <p:txBody>
          <a:bodyPr anchor="ctr">
            <a:normAutofit/>
          </a:bodyPr>
          <a:lstStyle/>
          <a:p>
            <a:r>
              <a:rPr lang="en-US" sz="3600" b="1"/>
              <a:t>Next Steps</a:t>
            </a:r>
          </a:p>
        </p:txBody>
      </p:sp>
    </p:spTree>
    <p:extLst>
      <p:ext uri="{BB962C8B-B14F-4D97-AF65-F5344CB8AC3E}">
        <p14:creationId xmlns:p14="http://schemas.microsoft.com/office/powerpoint/2010/main" val="296852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AAD88-FE1B-E432-8CB0-E0052E19D70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8884EC-25B8-ACF6-785B-0943311B756F}"/>
              </a:ext>
            </a:extLst>
          </p:cNvPr>
          <p:cNvSpPr>
            <a:spLocks noGrp="1"/>
          </p:cNvSpPr>
          <p:nvPr>
            <p:ph idx="1"/>
          </p:nvPr>
        </p:nvSpPr>
        <p:spPr>
          <a:xfrm>
            <a:off x="581192" y="1797610"/>
            <a:ext cx="11029615" cy="4522173"/>
          </a:xfrm>
        </p:spPr>
        <p:txBody>
          <a:bodyPr>
            <a:normAutofit/>
          </a:bodyPr>
          <a:lstStyle/>
          <a:p>
            <a:pPr marL="0" indent="0" algn="ctr">
              <a:buNone/>
            </a:pPr>
            <a:endParaRPr lang="en-US" sz="2800">
              <a:solidFill>
                <a:schemeClr val="tx1"/>
              </a:solidFill>
            </a:endParaRPr>
          </a:p>
          <a:p>
            <a:pPr marL="0" indent="0" algn="ctr">
              <a:buNone/>
            </a:pPr>
            <a:r>
              <a:rPr lang="en-US" sz="2800">
                <a:solidFill>
                  <a:schemeClr val="tx1"/>
                </a:solidFill>
              </a:rPr>
              <a:t>Annie </a:t>
            </a:r>
            <a:r>
              <a:rPr lang="en-US" sz="2800" err="1">
                <a:solidFill>
                  <a:schemeClr val="tx1"/>
                </a:solidFill>
              </a:rPr>
              <a:t>deBoer</a:t>
            </a:r>
            <a:r>
              <a:rPr lang="en-US" sz="2800">
                <a:solidFill>
                  <a:schemeClr val="tx1"/>
                </a:solidFill>
              </a:rPr>
              <a:t>, Technical Lead:  </a:t>
            </a:r>
            <a:r>
              <a:rPr lang="en-US" sz="2800">
                <a:solidFill>
                  <a:schemeClr val="tx1"/>
                </a:solidFill>
                <a:hlinkClick r:id="rId3">
                  <a:extLst>
                    <a:ext uri="{A12FA001-AC4F-418D-AE19-62706E023703}">
                      <ahyp:hlinkClr xmlns:ahyp="http://schemas.microsoft.com/office/drawing/2018/hyperlinkcolor" val="tx"/>
                    </a:ext>
                  </a:extLst>
                </a:hlinkClick>
              </a:rPr>
              <a:t>anne.deboer@aecom.com</a:t>
            </a:r>
            <a:endParaRPr lang="en-US" sz="2800">
              <a:solidFill>
                <a:schemeClr val="tx1"/>
              </a:solidFill>
            </a:endParaRPr>
          </a:p>
          <a:p>
            <a:pPr marL="305435" indent="-305435" algn="ctr">
              <a:buNone/>
            </a:pPr>
            <a:r>
              <a:rPr lang="en-US" sz="2800">
                <a:solidFill>
                  <a:schemeClr val="tx1"/>
                </a:solidFill>
              </a:rPr>
              <a:t>Alec Bogdanoff, Project Principal: </a:t>
            </a:r>
            <a:r>
              <a:rPr lang="en-US" sz="2800">
                <a:solidFill>
                  <a:schemeClr val="tx1"/>
                </a:solidFill>
                <a:hlinkClick r:id="rId4">
                  <a:extLst>
                    <a:ext uri="{A12FA001-AC4F-418D-AE19-62706E023703}">
                      <ahyp:hlinkClr xmlns:ahyp="http://schemas.microsoft.com/office/drawing/2018/hyperlinkcolor" val="tx"/>
                    </a:ext>
                  </a:extLst>
                </a:hlinkClick>
              </a:rPr>
              <a:t>alec@brizaga.com</a:t>
            </a:r>
            <a:endParaRPr lang="en-US" sz="2800">
              <a:solidFill>
                <a:schemeClr val="tx1"/>
              </a:solidFill>
            </a:endParaRPr>
          </a:p>
          <a:p>
            <a:pPr marL="305435" indent="-305435" algn="ctr">
              <a:buNone/>
            </a:pPr>
            <a:r>
              <a:rPr lang="en-US" sz="2800">
                <a:solidFill>
                  <a:schemeClr val="tx1"/>
                </a:solidFill>
              </a:rPr>
              <a:t>Randy Deshazo, Economic Lead; Deputy Director: </a:t>
            </a:r>
            <a:r>
              <a:rPr lang="en-US" sz="2800">
                <a:solidFill>
                  <a:schemeClr val="tx1"/>
                </a:solidFill>
                <a:hlinkClick r:id="rId5">
                  <a:extLst>
                    <a:ext uri="{A12FA001-AC4F-418D-AE19-62706E023703}">
                      <ahyp:hlinkClr xmlns:ahyp="http://schemas.microsoft.com/office/drawing/2018/hyperlinkcolor" val="tx"/>
                    </a:ext>
                  </a:extLst>
                </a:hlinkClick>
              </a:rPr>
              <a:t>rdeshazo@sfrpc.com</a:t>
            </a:r>
            <a:br>
              <a:rPr lang="en-US" sz="2800"/>
            </a:br>
            <a:endParaRPr lang="en-US" sz="2800"/>
          </a:p>
        </p:txBody>
      </p:sp>
      <p:sp>
        <p:nvSpPr>
          <p:cNvPr id="4" name="Title 1">
            <a:extLst>
              <a:ext uri="{FF2B5EF4-FFF2-40B4-BE49-F238E27FC236}">
                <a16:creationId xmlns:a16="http://schemas.microsoft.com/office/drawing/2014/main" id="{8DB1AB42-3835-D919-328A-4BC6C38781A3}"/>
              </a:ext>
            </a:extLst>
          </p:cNvPr>
          <p:cNvSpPr>
            <a:spLocks noGrp="1"/>
          </p:cNvSpPr>
          <p:nvPr>
            <p:ph type="title"/>
          </p:nvPr>
        </p:nvSpPr>
        <p:spPr>
          <a:xfrm>
            <a:off x="581192" y="702156"/>
            <a:ext cx="11029616" cy="1013800"/>
          </a:xfrm>
        </p:spPr>
        <p:txBody>
          <a:bodyPr anchor="ctr">
            <a:normAutofit/>
          </a:bodyPr>
          <a:lstStyle/>
          <a:p>
            <a:r>
              <a:rPr lang="en-US" sz="3600" b="1"/>
              <a:t>Contact us – Project Team</a:t>
            </a:r>
          </a:p>
        </p:txBody>
      </p:sp>
      <p:sp>
        <p:nvSpPr>
          <p:cNvPr id="2" name="Rectangle 1">
            <a:extLst>
              <a:ext uri="{FF2B5EF4-FFF2-40B4-BE49-F238E27FC236}">
                <a16:creationId xmlns:a16="http://schemas.microsoft.com/office/drawing/2014/main" id="{C46EE1AA-D4D8-9CF9-7451-1C91B0B61568}"/>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a:extLst>
              <a:ext uri="{FF2B5EF4-FFF2-40B4-BE49-F238E27FC236}">
                <a16:creationId xmlns:a16="http://schemas.microsoft.com/office/drawing/2014/main" id="{11CFDDBE-A870-D260-73A0-AF2C2E5F6445}"/>
              </a:ext>
            </a:extLst>
          </p:cNvPr>
          <p:cNvPicPr>
            <a:picLocks noChangeAspect="1"/>
          </p:cNvPicPr>
          <p:nvPr/>
        </p:nvPicPr>
        <p:blipFill>
          <a:blip r:embed="rId6"/>
          <a:stretch>
            <a:fillRect/>
          </a:stretch>
        </p:blipFill>
        <p:spPr>
          <a:xfrm>
            <a:off x="9825135" y="6328091"/>
            <a:ext cx="1334277" cy="571833"/>
          </a:xfrm>
          <a:prstGeom prst="rect">
            <a:avLst/>
          </a:prstGeom>
        </p:spPr>
      </p:pic>
    </p:spTree>
    <p:extLst>
      <p:ext uri="{BB962C8B-B14F-4D97-AF65-F5344CB8AC3E}">
        <p14:creationId xmlns:p14="http://schemas.microsoft.com/office/powerpoint/2010/main" val="323106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0CDE9-4B72-62D8-E9BA-8F19F48BFF3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C60C1-D9CE-7F2D-9626-14FB9B6F03EA}"/>
              </a:ext>
            </a:extLst>
          </p:cNvPr>
          <p:cNvSpPr>
            <a:spLocks noGrp="1"/>
          </p:cNvSpPr>
          <p:nvPr>
            <p:ph idx="1"/>
          </p:nvPr>
        </p:nvSpPr>
        <p:spPr>
          <a:xfrm>
            <a:off x="581192" y="2085157"/>
            <a:ext cx="11029615" cy="4522173"/>
          </a:xfrm>
        </p:spPr>
        <p:txBody>
          <a:bodyPr>
            <a:normAutofit/>
          </a:bodyPr>
          <a:lstStyle/>
          <a:p>
            <a:pPr marL="0" indent="0" algn="ctr">
              <a:buNone/>
            </a:pPr>
            <a:br>
              <a:rPr lang="en-US" sz="2800">
                <a:solidFill>
                  <a:schemeClr val="tx1"/>
                </a:solidFill>
              </a:rPr>
            </a:br>
            <a:r>
              <a:rPr lang="en-US" sz="2800">
                <a:solidFill>
                  <a:schemeClr val="tx1"/>
                </a:solidFill>
              </a:rPr>
              <a:t>TBRPC</a:t>
            </a:r>
          </a:p>
          <a:p>
            <a:pPr marL="0" indent="0" algn="ctr">
              <a:buNone/>
            </a:pPr>
            <a:r>
              <a:rPr lang="en-US" sz="2800">
                <a:solidFill>
                  <a:schemeClr val="tx1"/>
                </a:solidFill>
              </a:rPr>
              <a:t> Alison Prater, Disaster Recovery Grants Coordinator alison@tbrpc.org </a:t>
            </a:r>
            <a:br>
              <a:rPr lang="en-US" sz="2800">
                <a:solidFill>
                  <a:schemeClr val="tx1"/>
                </a:solidFill>
              </a:rPr>
            </a:br>
            <a:endParaRPr lang="en-US" sz="2800">
              <a:solidFill>
                <a:schemeClr val="tx1"/>
              </a:solidFill>
            </a:endParaRPr>
          </a:p>
          <a:p>
            <a:pPr marL="0" indent="0" algn="ctr">
              <a:buNone/>
            </a:pPr>
            <a:r>
              <a:rPr lang="en-US" sz="2800">
                <a:solidFill>
                  <a:schemeClr val="tx1"/>
                </a:solidFill>
              </a:rPr>
              <a:t>SWFRPC</a:t>
            </a:r>
          </a:p>
          <a:p>
            <a:pPr marL="305435" indent="-305435" algn="ctr">
              <a:buNone/>
            </a:pPr>
            <a:r>
              <a:rPr lang="en-US" sz="2800">
                <a:solidFill>
                  <a:schemeClr val="tx1"/>
                </a:solidFill>
              </a:rPr>
              <a:t>Rebekah Harp, Executive Director rharp@swfrpc.org</a:t>
            </a:r>
          </a:p>
          <a:p>
            <a:pPr marL="305435" indent="-305435" algn="ctr">
              <a:buNone/>
            </a:pPr>
            <a:r>
              <a:rPr lang="en-US" sz="2800">
                <a:solidFill>
                  <a:schemeClr val="tx1"/>
                </a:solidFill>
              </a:rPr>
              <a:t>Asmaa Odeh, Deputy Director / Portfolio Manager aodeh@swfrpc.org</a:t>
            </a:r>
          </a:p>
          <a:p>
            <a:pPr marL="305435" indent="-305435" algn="ctr">
              <a:buNone/>
            </a:pPr>
            <a:endParaRPr lang="en-US" sz="2800">
              <a:solidFill>
                <a:srgbClr val="3D3D3D"/>
              </a:solidFill>
            </a:endParaRPr>
          </a:p>
          <a:p>
            <a:pPr marL="0" indent="0">
              <a:buNone/>
            </a:pPr>
            <a:endParaRPr lang="en-US" sz="2800">
              <a:solidFill>
                <a:schemeClr val="tx1"/>
              </a:solidFill>
            </a:endParaRPr>
          </a:p>
        </p:txBody>
      </p:sp>
      <p:sp>
        <p:nvSpPr>
          <p:cNvPr id="4" name="Title 1">
            <a:extLst>
              <a:ext uri="{FF2B5EF4-FFF2-40B4-BE49-F238E27FC236}">
                <a16:creationId xmlns:a16="http://schemas.microsoft.com/office/drawing/2014/main" id="{86A64687-9ACC-05A6-7032-0CFBB73612E6}"/>
              </a:ext>
            </a:extLst>
          </p:cNvPr>
          <p:cNvSpPr>
            <a:spLocks noGrp="1"/>
          </p:cNvSpPr>
          <p:nvPr>
            <p:ph type="title"/>
          </p:nvPr>
        </p:nvSpPr>
        <p:spPr>
          <a:xfrm>
            <a:off x="581192" y="702156"/>
            <a:ext cx="11029616" cy="1013800"/>
          </a:xfrm>
        </p:spPr>
        <p:txBody>
          <a:bodyPr anchor="ctr">
            <a:normAutofit/>
          </a:bodyPr>
          <a:lstStyle/>
          <a:p>
            <a:r>
              <a:rPr lang="en-US" sz="3600" b="1"/>
              <a:t>Contact us – RPCs</a:t>
            </a:r>
          </a:p>
        </p:txBody>
      </p:sp>
      <p:sp>
        <p:nvSpPr>
          <p:cNvPr id="2" name="Rectangle 1">
            <a:extLst>
              <a:ext uri="{FF2B5EF4-FFF2-40B4-BE49-F238E27FC236}">
                <a16:creationId xmlns:a16="http://schemas.microsoft.com/office/drawing/2014/main" id="{09FE94F9-1BEC-A4E8-3301-7DCF7B4F9F6F}"/>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a:extLst>
              <a:ext uri="{FF2B5EF4-FFF2-40B4-BE49-F238E27FC236}">
                <a16:creationId xmlns:a16="http://schemas.microsoft.com/office/drawing/2014/main" id="{412FFEE4-ABE7-1DBF-5CF5-4960AB380E38}"/>
              </a:ext>
            </a:extLst>
          </p:cNvPr>
          <p:cNvPicPr>
            <a:picLocks noChangeAspect="1"/>
          </p:cNvPicPr>
          <p:nvPr/>
        </p:nvPicPr>
        <p:blipFill>
          <a:blip r:embed="rId3"/>
          <a:stretch>
            <a:fillRect/>
          </a:stretch>
        </p:blipFill>
        <p:spPr>
          <a:xfrm>
            <a:off x="9825135" y="6328091"/>
            <a:ext cx="1334277" cy="571833"/>
          </a:xfrm>
          <a:prstGeom prst="rect">
            <a:avLst/>
          </a:prstGeom>
        </p:spPr>
      </p:pic>
    </p:spTree>
    <p:extLst>
      <p:ext uri="{BB962C8B-B14F-4D97-AF65-F5344CB8AC3E}">
        <p14:creationId xmlns:p14="http://schemas.microsoft.com/office/powerpoint/2010/main" val="138151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28C9E-BB60-2E25-1A98-2BFA93D52A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080D9-5C2A-2B98-E5DD-0933C2AAAEA5}"/>
              </a:ext>
            </a:extLst>
          </p:cNvPr>
          <p:cNvSpPr>
            <a:spLocks noGrp="1"/>
          </p:cNvSpPr>
          <p:nvPr>
            <p:ph type="ctrTitle"/>
          </p:nvPr>
        </p:nvSpPr>
        <p:spPr/>
        <p:txBody>
          <a:bodyPr/>
          <a:lstStyle/>
          <a:p>
            <a:r>
              <a:rPr lang="en-US"/>
              <a:t>Questions and feedback</a:t>
            </a:r>
          </a:p>
        </p:txBody>
      </p:sp>
      <p:sp>
        <p:nvSpPr>
          <p:cNvPr id="3" name="Subtitle 2">
            <a:extLst>
              <a:ext uri="{FF2B5EF4-FFF2-40B4-BE49-F238E27FC236}">
                <a16:creationId xmlns:a16="http://schemas.microsoft.com/office/drawing/2014/main" id="{85DC94C6-2761-AC22-C1B8-6AAA9D98AF5E}"/>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90643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1289-53BE-FCDE-CA81-05B50806B318}"/>
              </a:ext>
            </a:extLst>
          </p:cNvPr>
          <p:cNvSpPr>
            <a:spLocks noGrp="1"/>
          </p:cNvSpPr>
          <p:nvPr>
            <p:ph type="ctrTitle"/>
          </p:nvPr>
        </p:nvSpPr>
        <p:spPr/>
        <p:txBody>
          <a:bodyPr/>
          <a:lstStyle/>
          <a:p>
            <a:r>
              <a:rPr lang="en-US"/>
              <a:t>Closing &amp; Thank you</a:t>
            </a:r>
          </a:p>
        </p:txBody>
      </p:sp>
    </p:spTree>
    <p:extLst>
      <p:ext uri="{BB962C8B-B14F-4D97-AF65-F5344CB8AC3E}">
        <p14:creationId xmlns:p14="http://schemas.microsoft.com/office/powerpoint/2010/main" val="171552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A9535F-101E-408B-B2EC-5C2A3071113C}"/>
              </a:ext>
            </a:extLst>
          </p:cNvPr>
          <p:cNvSpPr/>
          <p:nvPr/>
        </p:nvSpPr>
        <p:spPr>
          <a:xfrm>
            <a:off x="635191" y="5072993"/>
            <a:ext cx="7848933" cy="484382"/>
          </a:xfrm>
          <a:prstGeom prst="rect">
            <a:avLst/>
          </a:prstGeom>
          <a:solidFill>
            <a:srgbClr val="1C47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Public Sans"/>
                <a:ea typeface="Roboto"/>
                <a:cs typeface="Roboto"/>
              </a:rPr>
              <a:t>Alison Prater, Disaster Recovery Grants Coordinator      March 12, 2026</a:t>
            </a:r>
          </a:p>
        </p:txBody>
      </p:sp>
      <p:sp>
        <p:nvSpPr>
          <p:cNvPr id="2" name="Title 1">
            <a:extLst>
              <a:ext uri="{FF2B5EF4-FFF2-40B4-BE49-F238E27FC236}">
                <a16:creationId xmlns:a16="http://schemas.microsoft.com/office/drawing/2014/main" id="{58DC85F8-8498-8643-93BE-8A1DF32FBA76}"/>
              </a:ext>
            </a:extLst>
          </p:cNvPr>
          <p:cNvSpPr>
            <a:spLocks noGrp="1"/>
          </p:cNvSpPr>
          <p:nvPr>
            <p:ph type="ctrTitle"/>
          </p:nvPr>
        </p:nvSpPr>
        <p:spPr>
          <a:xfrm>
            <a:off x="594913" y="2396980"/>
            <a:ext cx="11302584" cy="1009451"/>
          </a:xfrm>
        </p:spPr>
        <p:txBody>
          <a:bodyPr>
            <a:normAutofit fontScale="90000"/>
          </a:bodyPr>
          <a:lstStyle/>
          <a:p>
            <a:pPr algn="l">
              <a:lnSpc>
                <a:spcPct val="100000"/>
              </a:lnSpc>
            </a:pPr>
            <a:r>
              <a:rPr lang="en-US" sz="4800" b="1">
                <a:solidFill>
                  <a:schemeClr val="accent2"/>
                </a:solidFill>
                <a:ea typeface="Source Sans Pro" panose="020F0502020204030204" pitchFamily="34" charset="0"/>
                <a:cs typeface="Arial Narrow" panose="020B0604020202020204" pitchFamily="34" charset="0"/>
              </a:rPr>
              <a:t>Tampa Bay Regional Planning Council </a:t>
            </a:r>
            <a:endParaRPr lang="en-US" sz="3200" b="1">
              <a:solidFill>
                <a:schemeClr val="accent2"/>
              </a:solidFill>
              <a:ea typeface="Source Sans Pro" panose="020F0502020204030204" pitchFamily="34" charset="0"/>
              <a:cs typeface="Arial Narrow" panose="020B0604020202020204" pitchFamily="34" charset="0"/>
            </a:endParaRPr>
          </a:p>
        </p:txBody>
      </p:sp>
      <p:pic>
        <p:nvPicPr>
          <p:cNvPr id="5" name="Picture 4" descr="A close up of a logo&#10;&#10;Description automatically generated">
            <a:extLst>
              <a:ext uri="{FF2B5EF4-FFF2-40B4-BE49-F238E27FC236}">
                <a16:creationId xmlns:a16="http://schemas.microsoft.com/office/drawing/2014/main" id="{29A033C2-8111-FFEA-6636-D631F16AC600}"/>
              </a:ext>
            </a:extLst>
          </p:cNvPr>
          <p:cNvPicPr>
            <a:picLocks noChangeAspect="1"/>
          </p:cNvPicPr>
          <p:nvPr/>
        </p:nvPicPr>
        <p:blipFill>
          <a:blip r:embed="rId3"/>
          <a:stretch>
            <a:fillRect/>
          </a:stretch>
        </p:blipFill>
        <p:spPr>
          <a:xfrm>
            <a:off x="635191" y="659188"/>
            <a:ext cx="3707876" cy="1282873"/>
          </a:xfrm>
          <a:prstGeom prst="rect">
            <a:avLst/>
          </a:prstGeom>
        </p:spPr>
      </p:pic>
      <p:sp>
        <p:nvSpPr>
          <p:cNvPr id="4" name="Title 1">
            <a:extLst>
              <a:ext uri="{FF2B5EF4-FFF2-40B4-BE49-F238E27FC236}">
                <a16:creationId xmlns:a16="http://schemas.microsoft.com/office/drawing/2014/main" id="{3CDBA80C-8F46-AEC8-FB74-940B269A6B6A}"/>
              </a:ext>
            </a:extLst>
          </p:cNvPr>
          <p:cNvSpPr txBox="1">
            <a:spLocks/>
          </p:cNvSpPr>
          <p:nvPr/>
        </p:nvSpPr>
        <p:spPr>
          <a:xfrm>
            <a:off x="626073" y="3591460"/>
            <a:ext cx="11231147" cy="11302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14A7B7"/>
                </a:solidFill>
                <a:effectLst/>
                <a:uLnTx/>
                <a:uFillTx/>
                <a:latin typeface="Merriweather"/>
                <a:ea typeface="Source Sans Pro" panose="020F0502020204030204" pitchFamily="34" charset="0"/>
                <a:cs typeface="Arial Narrow" panose="020B0604020202020204" pitchFamily="34" charset="0"/>
              </a:rPr>
              <a:t>Statewide Resilient BCA Tool</a:t>
            </a:r>
          </a:p>
        </p:txBody>
      </p:sp>
    </p:spTree>
    <p:extLst>
      <p:ext uri="{BB962C8B-B14F-4D97-AF65-F5344CB8AC3E}">
        <p14:creationId xmlns:p14="http://schemas.microsoft.com/office/powerpoint/2010/main" val="17122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C73F7B-3E90-E74C-951A-B5337003510C}"/>
              </a:ext>
            </a:extLst>
          </p:cNvPr>
          <p:cNvSpPr>
            <a:spLocks noGrp="1"/>
          </p:cNvSpPr>
          <p:nvPr>
            <p:ph type="title"/>
          </p:nvPr>
        </p:nvSpPr>
        <p:spPr>
          <a:xfrm>
            <a:off x="928511" y="447737"/>
            <a:ext cx="6373586" cy="1325563"/>
          </a:xfrm>
        </p:spPr>
        <p:txBody>
          <a:bodyPr>
            <a:normAutofit/>
          </a:bodyPr>
          <a:lstStyle/>
          <a:p>
            <a:r>
              <a:rPr lang="en-US" sz="3200" b="1">
                <a:solidFill>
                  <a:schemeClr val="accent2"/>
                </a:solidFill>
                <a:cs typeface="Arial Narrow" panose="020B0604020202020204" pitchFamily="34" charset="0"/>
              </a:rPr>
              <a:t>Convening the Region </a:t>
            </a:r>
            <a:br>
              <a:rPr lang="en-US" sz="3200" b="1">
                <a:solidFill>
                  <a:schemeClr val="accent2"/>
                </a:solidFill>
                <a:cs typeface="Arial Narrow" panose="020B0604020202020204" pitchFamily="34" charset="0"/>
              </a:rPr>
            </a:br>
            <a:r>
              <a:rPr lang="en-US" sz="3200" b="1">
                <a:solidFill>
                  <a:schemeClr val="accent2"/>
                </a:solidFill>
                <a:cs typeface="Arial Narrow" panose="020B0604020202020204" pitchFamily="34" charset="0"/>
              </a:rPr>
              <a:t>Since 1962!</a:t>
            </a:r>
          </a:p>
        </p:txBody>
      </p:sp>
      <p:sp>
        <p:nvSpPr>
          <p:cNvPr id="19" name="Content Placeholder 18">
            <a:extLst>
              <a:ext uri="{FF2B5EF4-FFF2-40B4-BE49-F238E27FC236}">
                <a16:creationId xmlns:a16="http://schemas.microsoft.com/office/drawing/2014/main" id="{EEC572A1-8882-4348-93F1-E6E0BDEB6689}"/>
              </a:ext>
            </a:extLst>
          </p:cNvPr>
          <p:cNvSpPr>
            <a:spLocks noGrp="1"/>
          </p:cNvSpPr>
          <p:nvPr>
            <p:ph idx="1"/>
          </p:nvPr>
        </p:nvSpPr>
        <p:spPr>
          <a:xfrm>
            <a:off x="1086940" y="2021345"/>
            <a:ext cx="6373586" cy="2228726"/>
          </a:xfrm>
        </p:spPr>
        <p:txBody>
          <a:bodyPr vert="horz" lIns="91440" tIns="45720" rIns="91440" bIns="45720" rtlCol="0" anchor="t">
            <a:normAutofit fontScale="85000" lnSpcReduction="20000"/>
          </a:bodyPr>
          <a:lstStyle/>
          <a:p>
            <a:pPr>
              <a:lnSpc>
                <a:spcPct val="120000"/>
              </a:lnSpc>
            </a:pPr>
            <a:r>
              <a:rPr lang="en-US" sz="3200" b="1" dirty="0">
                <a:latin typeface="Public Sans Black" pitchFamily="2" charset="0"/>
                <a:cs typeface="Arial Narrow" panose="020B0604020202020204" pitchFamily="34" charset="0"/>
              </a:rPr>
              <a:t>6 Counties</a:t>
            </a:r>
            <a:endParaRPr lang="en-US" sz="3200" b="1" dirty="0">
              <a:latin typeface="Public Sans Black" pitchFamily="2" charset="0"/>
              <a:ea typeface="Roboto"/>
              <a:cs typeface="Arial Narrow" panose="020B0604020202020204" pitchFamily="34" charset="0"/>
            </a:endParaRPr>
          </a:p>
          <a:p>
            <a:pPr>
              <a:lnSpc>
                <a:spcPct val="120000"/>
              </a:lnSpc>
            </a:pPr>
            <a:r>
              <a:rPr lang="en-US" sz="3200" b="1" dirty="0">
                <a:latin typeface="Public Sans Black" pitchFamily="2" charset="0"/>
                <a:cs typeface="Arial Narrow" panose="020B0604020202020204" pitchFamily="34" charset="0"/>
              </a:rPr>
              <a:t>23 Municipalities</a:t>
            </a:r>
            <a:endParaRPr lang="en-US" sz="3200" b="1" dirty="0">
              <a:latin typeface="Public Sans Black" pitchFamily="2" charset="0"/>
              <a:ea typeface="Roboto"/>
              <a:cs typeface="Arial Narrow" panose="020B0604020202020204" pitchFamily="34" charset="0"/>
            </a:endParaRPr>
          </a:p>
          <a:p>
            <a:pPr>
              <a:lnSpc>
                <a:spcPct val="120000"/>
              </a:lnSpc>
            </a:pPr>
            <a:r>
              <a:rPr lang="en-US" sz="3200" b="1" dirty="0">
                <a:latin typeface="Public Sans Black" pitchFamily="2" charset="0"/>
                <a:cs typeface="Arial Narrow" panose="020B0604020202020204" pitchFamily="34" charset="0"/>
              </a:rPr>
              <a:t>13 Gubernatorial Appointees</a:t>
            </a:r>
            <a:endParaRPr lang="en-US" sz="3200" b="1" dirty="0">
              <a:latin typeface="Public Sans Black" pitchFamily="2" charset="0"/>
              <a:ea typeface="Roboto"/>
              <a:cs typeface="Arial Narrow" panose="020B0604020202020204" pitchFamily="34" charset="0"/>
            </a:endParaRPr>
          </a:p>
          <a:p>
            <a:pPr>
              <a:lnSpc>
                <a:spcPct val="120000"/>
              </a:lnSpc>
            </a:pPr>
            <a:r>
              <a:rPr lang="en-US" sz="3200" b="1" dirty="0">
                <a:latin typeface="Public Sans Black" pitchFamily="2" charset="0"/>
                <a:cs typeface="Arial Narrow" panose="020B0604020202020204" pitchFamily="34" charset="0"/>
              </a:rPr>
              <a:t>3 Ex-</a:t>
            </a:r>
            <a:r>
              <a:rPr lang="en-US" sz="3200" b="1" dirty="0" err="1">
                <a:latin typeface="Public Sans Black" pitchFamily="2" charset="0"/>
                <a:cs typeface="Arial Narrow" panose="020B0604020202020204" pitchFamily="34" charset="0"/>
              </a:rPr>
              <a:t>Officios</a:t>
            </a:r>
            <a:endParaRPr lang="en-US" sz="3200" b="1" dirty="0">
              <a:latin typeface="Public Sans Black" pitchFamily="2" charset="0"/>
              <a:ea typeface="Roboto"/>
              <a:cs typeface="Arial Narrow" panose="020B0604020202020204" pitchFamily="34" charset="0"/>
            </a:endParaRPr>
          </a:p>
        </p:txBody>
      </p:sp>
      <p:pic>
        <p:nvPicPr>
          <p:cNvPr id="11" name="Picture 10">
            <a:extLst>
              <a:ext uri="{FF2B5EF4-FFF2-40B4-BE49-F238E27FC236}">
                <a16:creationId xmlns:a16="http://schemas.microsoft.com/office/drawing/2014/main" id="{1DFE8754-CAF5-B69E-AE1C-545ACE51C937}"/>
              </a:ext>
            </a:extLst>
          </p:cNvPr>
          <p:cNvPicPr>
            <a:picLocks noChangeAspect="1"/>
          </p:cNvPicPr>
          <p:nvPr/>
        </p:nvPicPr>
        <p:blipFill>
          <a:blip r:embed="rId3"/>
          <a:stretch>
            <a:fillRect/>
          </a:stretch>
        </p:blipFill>
        <p:spPr>
          <a:xfrm>
            <a:off x="823545" y="5057054"/>
            <a:ext cx="1507350" cy="753675"/>
          </a:xfrm>
          <a:prstGeom prst="rect">
            <a:avLst/>
          </a:prstGeom>
        </p:spPr>
      </p:pic>
      <p:pic>
        <p:nvPicPr>
          <p:cNvPr id="14" name="Picture 13">
            <a:extLst>
              <a:ext uri="{FF2B5EF4-FFF2-40B4-BE49-F238E27FC236}">
                <a16:creationId xmlns:a16="http://schemas.microsoft.com/office/drawing/2014/main" id="{E9A72C48-DEBB-4855-9F07-83D6A307A186}"/>
              </a:ext>
            </a:extLst>
          </p:cNvPr>
          <p:cNvPicPr>
            <a:picLocks noChangeAspect="1"/>
          </p:cNvPicPr>
          <p:nvPr/>
        </p:nvPicPr>
        <p:blipFill>
          <a:blip r:embed="rId4"/>
          <a:stretch>
            <a:fillRect/>
          </a:stretch>
        </p:blipFill>
        <p:spPr>
          <a:xfrm>
            <a:off x="2765778" y="4767431"/>
            <a:ext cx="1272876" cy="1148084"/>
          </a:xfrm>
          <a:prstGeom prst="rect">
            <a:avLst/>
          </a:prstGeom>
        </p:spPr>
      </p:pic>
      <p:sp>
        <p:nvSpPr>
          <p:cNvPr id="13" name="Slide Number Placeholder 12">
            <a:extLst>
              <a:ext uri="{FF2B5EF4-FFF2-40B4-BE49-F238E27FC236}">
                <a16:creationId xmlns:a16="http://schemas.microsoft.com/office/drawing/2014/main" id="{DC062820-6483-CDDC-A3C9-18133896FB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C352B-1B39-9B40-950C-1A4A2479C088}" type="slidenum">
              <a:rPr kumimoji="0" lang="en-US" sz="1200" b="0" i="0" u="none" strike="noStrike" kern="1200" cap="none" spc="0" normalizeH="0" baseline="0" noProof="0" smtClean="0">
                <a:ln>
                  <a:noFill/>
                </a:ln>
                <a:solidFill>
                  <a:srgbClr val="185568">
                    <a:tint val="75000"/>
                  </a:srgbClr>
                </a:solidFill>
                <a:effectLst/>
                <a:uLnTx/>
                <a:uFillTx/>
                <a:latin typeface="Public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185568">
                  <a:tint val="75000"/>
                </a:srgbClr>
              </a:solidFill>
              <a:effectLst/>
              <a:uLnTx/>
              <a:uFillTx/>
              <a:latin typeface="Public Sans"/>
              <a:ea typeface="+mn-ea"/>
              <a:cs typeface="+mn-cs"/>
            </a:endParaRPr>
          </a:p>
        </p:txBody>
      </p:sp>
      <p:pic>
        <p:nvPicPr>
          <p:cNvPr id="12" name="Picture 11">
            <a:extLst>
              <a:ext uri="{FF2B5EF4-FFF2-40B4-BE49-F238E27FC236}">
                <a16:creationId xmlns:a16="http://schemas.microsoft.com/office/drawing/2014/main" id="{D833CF73-2D11-65AD-0E80-E1FC1B33EFB9}"/>
              </a:ext>
            </a:extLst>
          </p:cNvPr>
          <p:cNvPicPr>
            <a:picLocks noChangeAspect="1"/>
          </p:cNvPicPr>
          <p:nvPr/>
        </p:nvPicPr>
        <p:blipFill rotWithShape="1">
          <a:blip r:embed="rId5"/>
          <a:srcRect b="15599"/>
          <a:stretch/>
        </p:blipFill>
        <p:spPr>
          <a:xfrm>
            <a:off x="4658648" y="4972980"/>
            <a:ext cx="2622628" cy="852623"/>
          </a:xfrm>
          <a:prstGeom prst="rect">
            <a:avLst/>
          </a:prstGeom>
        </p:spPr>
      </p:pic>
      <p:pic>
        <p:nvPicPr>
          <p:cNvPr id="3" name="Picture 2" descr="A map of florida with logos&#10;&#10;AI-generated content may be incorrect.">
            <a:extLst>
              <a:ext uri="{FF2B5EF4-FFF2-40B4-BE49-F238E27FC236}">
                <a16:creationId xmlns:a16="http://schemas.microsoft.com/office/drawing/2014/main" id="{10835BF2-DA56-FD0E-7E44-321E0A2345DC}"/>
              </a:ext>
            </a:extLst>
          </p:cNvPr>
          <p:cNvPicPr>
            <a:picLocks noChangeAspect="1"/>
          </p:cNvPicPr>
          <p:nvPr/>
        </p:nvPicPr>
        <p:blipFill>
          <a:blip r:embed="rId6"/>
          <a:stretch>
            <a:fillRect/>
          </a:stretch>
        </p:blipFill>
        <p:spPr>
          <a:xfrm>
            <a:off x="7099301" y="742551"/>
            <a:ext cx="4462960" cy="4230429"/>
          </a:xfrm>
          <a:prstGeom prst="rect">
            <a:avLst/>
          </a:prstGeom>
        </p:spPr>
      </p:pic>
    </p:spTree>
    <p:extLst>
      <p:ext uri="{BB962C8B-B14F-4D97-AF65-F5344CB8AC3E}">
        <p14:creationId xmlns:p14="http://schemas.microsoft.com/office/powerpoint/2010/main" val="10493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08734-10C1-879B-5F36-77F143F8227A}"/>
            </a:ext>
          </a:extLst>
        </p:cNvPr>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00341340-C786-592D-C01D-95A4908BA6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C352B-1B39-9B40-950C-1A4A2479C088}" type="slidenum">
              <a:rPr kumimoji="0" lang="en-US" sz="1200" b="0" i="0" u="none" strike="noStrike" kern="1200" cap="none" spc="0" normalizeH="0" baseline="0" noProof="0" smtClean="0">
                <a:ln>
                  <a:noFill/>
                </a:ln>
                <a:solidFill>
                  <a:srgbClr val="185568">
                    <a:tint val="75000"/>
                  </a:srgbClr>
                </a:solidFill>
                <a:effectLst/>
                <a:uLnTx/>
                <a:uFillTx/>
                <a:latin typeface="Public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185568">
                  <a:tint val="75000"/>
                </a:srgbClr>
              </a:solidFill>
              <a:effectLst/>
              <a:uLnTx/>
              <a:uFillTx/>
              <a:latin typeface="Public Sans"/>
              <a:ea typeface="+mn-ea"/>
              <a:cs typeface="+mn-cs"/>
            </a:endParaRPr>
          </a:p>
        </p:txBody>
      </p:sp>
      <p:sp>
        <p:nvSpPr>
          <p:cNvPr id="4" name="Rectangle 3">
            <a:extLst>
              <a:ext uri="{FF2B5EF4-FFF2-40B4-BE49-F238E27FC236}">
                <a16:creationId xmlns:a16="http://schemas.microsoft.com/office/drawing/2014/main" id="{845B2566-E5F7-EF4E-95BF-17550FBD1EDF}"/>
              </a:ext>
            </a:extLst>
          </p:cNvPr>
          <p:cNvSpPr/>
          <p:nvPr/>
        </p:nvSpPr>
        <p:spPr>
          <a:xfrm>
            <a:off x="0" y="1662164"/>
            <a:ext cx="12192000" cy="52181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ublic Sans"/>
              <a:ea typeface="+mn-ea"/>
              <a:cs typeface="+mn-cs"/>
            </a:endParaRPr>
          </a:p>
        </p:txBody>
      </p:sp>
      <p:sp>
        <p:nvSpPr>
          <p:cNvPr id="8" name="TextBox 7">
            <a:extLst>
              <a:ext uri="{FF2B5EF4-FFF2-40B4-BE49-F238E27FC236}">
                <a16:creationId xmlns:a16="http://schemas.microsoft.com/office/drawing/2014/main" id="{B5E1FEBD-D826-70B9-9E97-964603AE0D07}"/>
              </a:ext>
            </a:extLst>
          </p:cNvPr>
          <p:cNvSpPr txBox="1"/>
          <p:nvPr/>
        </p:nvSpPr>
        <p:spPr>
          <a:xfrm>
            <a:off x="975360" y="674243"/>
            <a:ext cx="106781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69243"/>
                </a:solidFill>
                <a:effectLst/>
                <a:uLnTx/>
                <a:uFillTx/>
                <a:latin typeface="Merriweather"/>
                <a:ea typeface="+mn-ea"/>
                <a:cs typeface="+mn-cs"/>
              </a:rPr>
              <a:t>Resilience Activities on the Horizon </a:t>
            </a:r>
          </a:p>
        </p:txBody>
      </p:sp>
      <p:pic>
        <p:nvPicPr>
          <p:cNvPr id="2" name="Google Shape;518;p58" title="Primary_Color.png">
            <a:extLst>
              <a:ext uri="{FF2B5EF4-FFF2-40B4-BE49-F238E27FC236}">
                <a16:creationId xmlns:a16="http://schemas.microsoft.com/office/drawing/2014/main" id="{81B29331-04F8-8042-1B1E-B775DF0599F5}"/>
              </a:ext>
            </a:extLst>
          </p:cNvPr>
          <p:cNvPicPr preferRelativeResize="0"/>
          <p:nvPr/>
        </p:nvPicPr>
        <p:blipFill>
          <a:blip r:embed="rId3">
            <a:alphaModFix/>
          </a:blip>
          <a:stretch>
            <a:fillRect/>
          </a:stretch>
        </p:blipFill>
        <p:spPr>
          <a:xfrm>
            <a:off x="2344198" y="1990409"/>
            <a:ext cx="2169018" cy="1848010"/>
          </a:xfrm>
          <a:prstGeom prst="rect">
            <a:avLst/>
          </a:prstGeom>
          <a:noFill/>
          <a:ln>
            <a:noFill/>
          </a:ln>
        </p:spPr>
      </p:pic>
      <p:grpSp>
        <p:nvGrpSpPr>
          <p:cNvPr id="6" name="Group 5">
            <a:extLst>
              <a:ext uri="{FF2B5EF4-FFF2-40B4-BE49-F238E27FC236}">
                <a16:creationId xmlns:a16="http://schemas.microsoft.com/office/drawing/2014/main" id="{25A0A9DB-418C-E8A4-A91C-E933E6EAA11B}"/>
              </a:ext>
            </a:extLst>
          </p:cNvPr>
          <p:cNvGrpSpPr/>
          <p:nvPr/>
        </p:nvGrpSpPr>
        <p:grpSpPr>
          <a:xfrm>
            <a:off x="5631383" y="1733514"/>
            <a:ext cx="5212249" cy="2361800"/>
            <a:chOff x="6618929" y="4074719"/>
            <a:chExt cx="4948379" cy="2242234"/>
          </a:xfrm>
        </p:grpSpPr>
        <p:pic>
          <p:nvPicPr>
            <p:cNvPr id="3" name="Picture 2">
              <a:extLst>
                <a:ext uri="{FF2B5EF4-FFF2-40B4-BE49-F238E27FC236}">
                  <a16:creationId xmlns:a16="http://schemas.microsoft.com/office/drawing/2014/main" id="{F3B77AF5-F02A-7EB6-FB9A-847A04CF1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929" y="4074719"/>
              <a:ext cx="4948379" cy="224223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FD33453C-2B91-3D29-4AB3-C2DD4F56C5D6}"/>
                </a:ext>
              </a:extLst>
            </p:cNvPr>
            <p:cNvSpPr/>
            <p:nvPr/>
          </p:nvSpPr>
          <p:spPr>
            <a:xfrm>
              <a:off x="9418320" y="5090159"/>
              <a:ext cx="741680" cy="6794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ublic Sans"/>
                <a:ea typeface="+mn-ea"/>
                <a:cs typeface="+mn-cs"/>
              </a:endParaRPr>
            </a:p>
          </p:txBody>
        </p:sp>
      </p:grpSp>
      <p:pic>
        <p:nvPicPr>
          <p:cNvPr id="1028" name="Picture 4">
            <a:extLst>
              <a:ext uri="{FF2B5EF4-FFF2-40B4-BE49-F238E27FC236}">
                <a16:creationId xmlns:a16="http://schemas.microsoft.com/office/drawing/2014/main" id="{3ABE4282-17CD-0FAD-CB1C-0FE8FE97EB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8089" y="4632958"/>
            <a:ext cx="5692511" cy="14898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DDA76430-9D26-09DE-6F36-6D90F1E75CF1}"/>
              </a:ext>
            </a:extLst>
          </p:cNvPr>
          <p:cNvSpPr txBox="1">
            <a:spLocks/>
          </p:cNvSpPr>
          <p:nvPr/>
        </p:nvSpPr>
        <p:spPr>
          <a:xfrm>
            <a:off x="9253537"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9C352B-1B39-9B40-950C-1A4A2479C088}" type="slidenum">
              <a:rPr kumimoji="0" lang="en-US" sz="1200" b="0" i="0" u="none" strike="noStrike" kern="1200" cap="none" spc="0" normalizeH="0" baseline="0" noProof="0" smtClean="0">
                <a:ln>
                  <a:noFill/>
                </a:ln>
                <a:solidFill>
                  <a:srgbClr val="185568">
                    <a:tint val="75000"/>
                  </a:srgbClr>
                </a:solidFill>
                <a:effectLst/>
                <a:uLnTx/>
                <a:uFillTx/>
                <a:latin typeface="Public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185568">
                  <a:tint val="75000"/>
                </a:srgbClr>
              </a:solidFill>
              <a:effectLst/>
              <a:uLnTx/>
              <a:uFillTx/>
              <a:latin typeface="Public Sans"/>
              <a:ea typeface="+mn-ea"/>
              <a:cs typeface="+mn-cs"/>
            </a:endParaRPr>
          </a:p>
        </p:txBody>
      </p:sp>
    </p:spTree>
    <p:extLst>
      <p:ext uri="{BB962C8B-B14F-4D97-AF65-F5344CB8AC3E}">
        <p14:creationId xmlns:p14="http://schemas.microsoft.com/office/powerpoint/2010/main" val="22484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650B9-64F5-28F7-561F-F5CF11B3DBF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9BB81F2-8520-644F-83F0-D017288386E2}"/>
              </a:ext>
            </a:extLst>
          </p:cNvPr>
          <p:cNvSpPr/>
          <p:nvPr/>
        </p:nvSpPr>
        <p:spPr>
          <a:xfrm>
            <a:off x="0" y="3774789"/>
            <a:ext cx="12192000" cy="30832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ublic Sans"/>
              <a:ea typeface="+mn-ea"/>
              <a:cs typeface="+mn-cs"/>
            </a:endParaRPr>
          </a:p>
        </p:txBody>
      </p:sp>
      <p:grpSp>
        <p:nvGrpSpPr>
          <p:cNvPr id="5" name="Google Shape;463;gec96039264_10_75">
            <a:extLst>
              <a:ext uri="{FF2B5EF4-FFF2-40B4-BE49-F238E27FC236}">
                <a16:creationId xmlns:a16="http://schemas.microsoft.com/office/drawing/2014/main" id="{75546F85-965C-96BA-67EB-6226240F74C1}"/>
              </a:ext>
            </a:extLst>
          </p:cNvPr>
          <p:cNvGrpSpPr/>
          <p:nvPr/>
        </p:nvGrpSpPr>
        <p:grpSpPr>
          <a:xfrm>
            <a:off x="7442523" y="482889"/>
            <a:ext cx="4397346" cy="6009986"/>
            <a:chOff x="11644802" y="0"/>
            <a:chExt cx="6274884" cy="9422056"/>
          </a:xfrm>
        </p:grpSpPr>
        <p:pic>
          <p:nvPicPr>
            <p:cNvPr id="6" name="Google Shape;464;gec96039264_10_75">
              <a:extLst>
                <a:ext uri="{FF2B5EF4-FFF2-40B4-BE49-F238E27FC236}">
                  <a16:creationId xmlns:a16="http://schemas.microsoft.com/office/drawing/2014/main" id="{DB06A537-411D-D68E-5C61-2CF395814144}"/>
                </a:ext>
              </a:extLst>
            </p:cNvPr>
            <p:cNvPicPr preferRelativeResize="0"/>
            <p:nvPr/>
          </p:nvPicPr>
          <p:blipFill rotWithShape="1">
            <a:blip r:embed="rId2">
              <a:alphaModFix/>
            </a:blip>
            <a:srcRect l="21168" t="17056" r="18767" b="5556"/>
            <a:stretch>
              <a:fillRect/>
            </a:stretch>
          </p:blipFill>
          <p:spPr>
            <a:xfrm>
              <a:off x="11644802" y="0"/>
              <a:ext cx="6274884" cy="9422056"/>
            </a:xfrm>
            <a:prstGeom prst="rect">
              <a:avLst/>
            </a:prstGeom>
            <a:noFill/>
            <a:ln>
              <a:noFill/>
            </a:ln>
          </p:spPr>
        </p:pic>
        <p:pic>
          <p:nvPicPr>
            <p:cNvPr id="7" name="Google Shape;465;gec96039264_10_75">
              <a:extLst>
                <a:ext uri="{FF2B5EF4-FFF2-40B4-BE49-F238E27FC236}">
                  <a16:creationId xmlns:a16="http://schemas.microsoft.com/office/drawing/2014/main" id="{887E58B7-6DEF-E6B7-1620-49B1F68D3F21}"/>
                </a:ext>
              </a:extLst>
            </p:cNvPr>
            <p:cNvPicPr preferRelativeResize="0"/>
            <p:nvPr/>
          </p:nvPicPr>
          <p:blipFill rotWithShape="1">
            <a:blip r:embed="rId2">
              <a:alphaModFix/>
            </a:blip>
            <a:srcRect l="86196" t="71131" r="379" b="2281"/>
            <a:stretch/>
          </p:blipFill>
          <p:spPr>
            <a:xfrm>
              <a:off x="16517298" y="5909284"/>
              <a:ext cx="1402387" cy="3236923"/>
            </a:xfrm>
            <a:prstGeom prst="rect">
              <a:avLst/>
            </a:prstGeom>
            <a:noFill/>
            <a:ln>
              <a:noFill/>
            </a:ln>
          </p:spPr>
        </p:pic>
      </p:grpSp>
      <p:pic>
        <p:nvPicPr>
          <p:cNvPr id="8" name="Google Shape;434;gec96039264_2_117">
            <a:extLst>
              <a:ext uri="{FF2B5EF4-FFF2-40B4-BE49-F238E27FC236}">
                <a16:creationId xmlns:a16="http://schemas.microsoft.com/office/drawing/2014/main" id="{5DF660E5-E353-90AC-E993-D3DFE8EB1CE4}"/>
              </a:ext>
            </a:extLst>
          </p:cNvPr>
          <p:cNvPicPr preferRelativeResize="0"/>
          <p:nvPr/>
        </p:nvPicPr>
        <p:blipFill rotWithShape="1">
          <a:blip r:embed="rId3">
            <a:alphaModFix/>
          </a:blip>
          <a:srcRect l="15734" t="8083" r="14085" b="2978"/>
          <a:stretch>
            <a:fillRect/>
          </a:stretch>
        </p:blipFill>
        <p:spPr>
          <a:xfrm>
            <a:off x="4559462" y="2811790"/>
            <a:ext cx="2708934" cy="3692398"/>
          </a:xfrm>
          <a:prstGeom prst="rect">
            <a:avLst/>
          </a:prstGeom>
          <a:noFill/>
          <a:ln>
            <a:noFill/>
          </a:ln>
        </p:spPr>
      </p:pic>
      <p:sp>
        <p:nvSpPr>
          <p:cNvPr id="14" name="Rectangle 13">
            <a:extLst>
              <a:ext uri="{FF2B5EF4-FFF2-40B4-BE49-F238E27FC236}">
                <a16:creationId xmlns:a16="http://schemas.microsoft.com/office/drawing/2014/main" id="{A48684EA-194D-DAD7-BEED-01405A19B06A}"/>
              </a:ext>
            </a:extLst>
          </p:cNvPr>
          <p:cNvSpPr/>
          <p:nvPr/>
        </p:nvSpPr>
        <p:spPr>
          <a:xfrm>
            <a:off x="0" y="266700"/>
            <a:ext cx="838200" cy="2964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ublic Sans"/>
              <a:ea typeface="+mn-ea"/>
              <a:cs typeface="+mn-cs"/>
            </a:endParaRPr>
          </a:p>
        </p:txBody>
      </p:sp>
      <p:grpSp>
        <p:nvGrpSpPr>
          <p:cNvPr id="11" name="Group 10">
            <a:extLst>
              <a:ext uri="{FF2B5EF4-FFF2-40B4-BE49-F238E27FC236}">
                <a16:creationId xmlns:a16="http://schemas.microsoft.com/office/drawing/2014/main" id="{ED3597D6-17AD-7D7B-D68B-636860793AA9}"/>
              </a:ext>
            </a:extLst>
          </p:cNvPr>
          <p:cNvGrpSpPr/>
          <p:nvPr/>
        </p:nvGrpSpPr>
        <p:grpSpPr>
          <a:xfrm>
            <a:off x="205054" y="382050"/>
            <a:ext cx="4858909" cy="2201693"/>
            <a:chOff x="6618929" y="4051143"/>
            <a:chExt cx="4948379" cy="2242234"/>
          </a:xfrm>
        </p:grpSpPr>
        <p:pic>
          <p:nvPicPr>
            <p:cNvPr id="12" name="Picture 11">
              <a:extLst>
                <a:ext uri="{FF2B5EF4-FFF2-40B4-BE49-F238E27FC236}">
                  <a16:creationId xmlns:a16="http://schemas.microsoft.com/office/drawing/2014/main" id="{A2A42F39-B0FB-1480-DAE9-470784696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929" y="4051143"/>
              <a:ext cx="4948379" cy="224223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3740FE35-FBA2-7FF4-F25E-590023EBD43B}"/>
                </a:ext>
              </a:extLst>
            </p:cNvPr>
            <p:cNvSpPr/>
            <p:nvPr/>
          </p:nvSpPr>
          <p:spPr>
            <a:xfrm>
              <a:off x="9418320" y="5090159"/>
              <a:ext cx="741680" cy="6794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ublic Sans"/>
                <a:ea typeface="+mn-ea"/>
                <a:cs typeface="+mn-cs"/>
              </a:endParaRPr>
            </a:p>
          </p:txBody>
        </p:sp>
      </p:grpSp>
      <p:sp>
        <p:nvSpPr>
          <p:cNvPr id="15" name="Slide Number Placeholder 1">
            <a:extLst>
              <a:ext uri="{FF2B5EF4-FFF2-40B4-BE49-F238E27FC236}">
                <a16:creationId xmlns:a16="http://schemas.microsoft.com/office/drawing/2014/main" id="{C0A315DF-2232-0FA4-3BA9-711BA8129475}"/>
              </a:ext>
            </a:extLst>
          </p:cNvPr>
          <p:cNvSpPr>
            <a:spLocks noGrp="1"/>
          </p:cNvSpPr>
          <p:nvPr>
            <p:ph type="sldNum" sz="quarter" idx="12"/>
          </p:nvPr>
        </p:nvSpPr>
        <p:spPr>
          <a:xfrm>
            <a:off x="9253537"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C352B-1B39-9B40-950C-1A4A2479C088}" type="slidenum">
              <a:rPr kumimoji="0" lang="en-US" sz="1200" b="0" i="0" u="none" strike="noStrike" kern="1200" cap="none" spc="0" normalizeH="0" baseline="0" noProof="0" smtClean="0">
                <a:ln>
                  <a:noFill/>
                </a:ln>
                <a:solidFill>
                  <a:srgbClr val="185568">
                    <a:tint val="75000"/>
                  </a:srgbClr>
                </a:solidFill>
                <a:effectLst/>
                <a:uLnTx/>
                <a:uFillTx/>
                <a:latin typeface="Public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185568">
                  <a:tint val="75000"/>
                </a:srgbClr>
              </a:solidFill>
              <a:effectLst/>
              <a:uLnTx/>
              <a:uFillTx/>
              <a:latin typeface="Public Sans"/>
              <a:ea typeface="+mn-ea"/>
              <a:cs typeface="+mn-cs"/>
            </a:endParaRPr>
          </a:p>
        </p:txBody>
      </p:sp>
      <p:sp>
        <p:nvSpPr>
          <p:cNvPr id="16" name="Google Shape;513;p58">
            <a:extLst>
              <a:ext uri="{FF2B5EF4-FFF2-40B4-BE49-F238E27FC236}">
                <a16:creationId xmlns:a16="http://schemas.microsoft.com/office/drawing/2014/main" id="{54532D1E-D719-B1A6-E36D-128BE5611FB7}"/>
              </a:ext>
            </a:extLst>
          </p:cNvPr>
          <p:cNvSpPr txBox="1">
            <a:spLocks/>
          </p:cNvSpPr>
          <p:nvPr/>
        </p:nvSpPr>
        <p:spPr>
          <a:xfrm>
            <a:off x="588054" y="3150978"/>
            <a:ext cx="3549827" cy="2084400"/>
          </a:xfrm>
          <a:prstGeom prst="rect">
            <a:avLst/>
          </a:prstGeom>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300" b="1" i="0" u="none" strike="noStrike" kern="1200" cap="none" spc="0" normalizeH="0" baseline="0" noProof="0">
                <a:ln>
                  <a:noFill/>
                </a:ln>
                <a:solidFill>
                  <a:srgbClr val="185568"/>
                </a:solidFill>
                <a:effectLst/>
                <a:uLnTx/>
                <a:uFillTx/>
                <a:latin typeface="Public Sans"/>
                <a:ea typeface="+mn-ea"/>
                <a:cs typeface="+mn-cs"/>
              </a:rPr>
              <a:t>April 2026 – </a:t>
            </a:r>
            <a:br>
              <a:rPr kumimoji="0" lang="en-US" sz="2300" b="1" i="0" u="none" strike="noStrike" kern="1200" cap="none" spc="0" normalizeH="0" baseline="0" noProof="0">
                <a:ln>
                  <a:noFill/>
                </a:ln>
                <a:solidFill>
                  <a:srgbClr val="185568"/>
                </a:solidFill>
                <a:effectLst/>
                <a:uLnTx/>
                <a:uFillTx/>
                <a:latin typeface="Public Sans"/>
                <a:ea typeface="+mn-ea"/>
                <a:cs typeface="+mn-cs"/>
              </a:rPr>
            </a:br>
            <a:endParaRPr kumimoji="0" lang="en-US" sz="1100" b="1" i="0" u="none" strike="noStrike" kern="1200" cap="none" spc="0" normalizeH="0" baseline="0" noProof="0">
              <a:ln>
                <a:noFill/>
              </a:ln>
              <a:solidFill>
                <a:srgbClr val="185568"/>
              </a:solidFill>
              <a:effectLst/>
              <a:uLnTx/>
              <a:uFillTx/>
              <a:latin typeface="Public Sans"/>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300" b="0" i="0" u="none" strike="noStrike" kern="1200" cap="none" spc="0" normalizeH="0" baseline="0" noProof="0">
                <a:ln>
                  <a:noFill/>
                </a:ln>
                <a:solidFill>
                  <a:srgbClr val="185568"/>
                </a:solidFill>
                <a:effectLst/>
                <a:uLnTx/>
                <a:uFillTx/>
                <a:latin typeface="Public Sans"/>
                <a:ea typeface="+mn-ea"/>
                <a:cs typeface="+mn-cs"/>
              </a:rPr>
              <a:t>Tabletop exercises throughout the region to prepare emergency managers and businesses for the next big hurricane.</a:t>
            </a:r>
          </a:p>
        </p:txBody>
      </p:sp>
      <p:sp>
        <p:nvSpPr>
          <p:cNvPr id="17" name="TextBox 16">
            <a:extLst>
              <a:ext uri="{FF2B5EF4-FFF2-40B4-BE49-F238E27FC236}">
                <a16:creationId xmlns:a16="http://schemas.microsoft.com/office/drawing/2014/main" id="{2F2230CC-C13F-D410-376A-F1C797E5347E}"/>
              </a:ext>
            </a:extLst>
          </p:cNvPr>
          <p:cNvSpPr txBox="1"/>
          <p:nvPr/>
        </p:nvSpPr>
        <p:spPr>
          <a:xfrm>
            <a:off x="518419" y="5522225"/>
            <a:ext cx="56685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69243"/>
                </a:solidFill>
                <a:effectLst/>
                <a:uLnTx/>
                <a:uFillTx/>
                <a:latin typeface="Merriweather"/>
                <a:ea typeface="+mn-ea"/>
                <a:cs typeface="+mn-cs"/>
              </a:rPr>
              <a:t>tbrpc.org/phoenix</a:t>
            </a:r>
          </a:p>
        </p:txBody>
      </p:sp>
      <p:pic>
        <p:nvPicPr>
          <p:cNvPr id="19" name="Picture 18">
            <a:extLst>
              <a:ext uri="{FF2B5EF4-FFF2-40B4-BE49-F238E27FC236}">
                <a16:creationId xmlns:a16="http://schemas.microsoft.com/office/drawing/2014/main" id="{9AA4DA6E-8AFC-6650-6363-F0A07A0E87D7}"/>
              </a:ext>
            </a:extLst>
          </p:cNvPr>
          <p:cNvPicPr>
            <a:picLocks noChangeAspect="1"/>
          </p:cNvPicPr>
          <p:nvPr/>
        </p:nvPicPr>
        <p:blipFill>
          <a:blip r:embed="rId5"/>
          <a:srcRect l="12164" r="14669" b="-1628"/>
          <a:stretch>
            <a:fillRect/>
          </a:stretch>
        </p:blipFill>
        <p:spPr>
          <a:xfrm>
            <a:off x="5061292" y="822144"/>
            <a:ext cx="2207104" cy="1635834"/>
          </a:xfrm>
          <a:prstGeom prst="rect">
            <a:avLst/>
          </a:prstGeom>
        </p:spPr>
      </p:pic>
    </p:spTree>
    <p:extLst>
      <p:ext uri="{BB962C8B-B14F-4D97-AF65-F5344CB8AC3E}">
        <p14:creationId xmlns:p14="http://schemas.microsoft.com/office/powerpoint/2010/main" val="373485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F4EA2-5C2C-C2B4-A2F8-75DD8F981024}"/>
            </a:ext>
          </a:extLst>
        </p:cNvPr>
        <p:cNvGrpSpPr/>
        <p:nvPr/>
      </p:nvGrpSpPr>
      <p:grpSpPr>
        <a:xfrm>
          <a:off x="0" y="0"/>
          <a:ext cx="0" cy="0"/>
          <a:chOff x="0" y="0"/>
          <a:chExt cx="0" cy="0"/>
        </a:xfrm>
      </p:grpSpPr>
      <p:sp>
        <p:nvSpPr>
          <p:cNvPr id="13" name="Google Shape;510;p58">
            <a:extLst>
              <a:ext uri="{FF2B5EF4-FFF2-40B4-BE49-F238E27FC236}">
                <a16:creationId xmlns:a16="http://schemas.microsoft.com/office/drawing/2014/main" id="{4E2AC81C-8D88-341A-5D41-2E7D03181F17}"/>
              </a:ext>
            </a:extLst>
          </p:cNvPr>
          <p:cNvSpPr txBox="1">
            <a:spLocks noGrp="1"/>
          </p:cNvSpPr>
          <p:nvPr>
            <p:ph type="title"/>
          </p:nvPr>
        </p:nvSpPr>
        <p:spPr>
          <a:xfrm>
            <a:off x="998958" y="590700"/>
            <a:ext cx="8573100" cy="1329595"/>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4800">
                <a:latin typeface="Merriweather" panose="00000500000000000000" pitchFamily="2" charset="0"/>
                <a:ea typeface="Inter Tight Light"/>
                <a:cs typeface="Inter Tight Light"/>
                <a:sym typeface="Inter Tight Light"/>
              </a:rPr>
              <a:t>Building </a:t>
            </a:r>
            <a:r>
              <a:rPr lang="en" sz="4800">
                <a:solidFill>
                  <a:schemeClr val="accent4"/>
                </a:solidFill>
                <a:latin typeface="Merriweather" panose="00000500000000000000" pitchFamily="2" charset="0"/>
                <a:ea typeface="Inter Tight Light"/>
                <a:cs typeface="Inter Tight Light"/>
                <a:sym typeface="Inter Tight Light"/>
              </a:rPr>
              <a:t>resilience </a:t>
            </a:r>
            <a:br>
              <a:rPr lang="en" sz="4800">
                <a:latin typeface="Merriweather" panose="00000500000000000000" pitchFamily="2" charset="0"/>
                <a:ea typeface="Inter Tight Light"/>
                <a:cs typeface="Inter Tight Light"/>
                <a:sym typeface="Inter Tight Light"/>
              </a:rPr>
            </a:br>
            <a:r>
              <a:rPr lang="en" sz="4800">
                <a:latin typeface="Merriweather" panose="00000500000000000000" pitchFamily="2" charset="0"/>
                <a:ea typeface="Inter Tight Light"/>
                <a:cs typeface="Inter Tight Light"/>
                <a:sym typeface="Inter Tight Light"/>
              </a:rPr>
              <a:t>through collaboration</a:t>
            </a:r>
            <a:endParaRPr sz="4800">
              <a:latin typeface="Merriweather" panose="00000500000000000000" pitchFamily="2" charset="0"/>
              <a:ea typeface="Inter Tight Light"/>
              <a:cs typeface="Inter Tight Light"/>
              <a:sym typeface="Inter Tight Light"/>
            </a:endParaRPr>
          </a:p>
        </p:txBody>
      </p:sp>
      <p:sp>
        <p:nvSpPr>
          <p:cNvPr id="14" name="Google Shape;512;p58">
            <a:extLst>
              <a:ext uri="{FF2B5EF4-FFF2-40B4-BE49-F238E27FC236}">
                <a16:creationId xmlns:a16="http://schemas.microsoft.com/office/drawing/2014/main" id="{560E8D3F-17C8-D894-6D34-231C5EE79F88}"/>
              </a:ext>
            </a:extLst>
          </p:cNvPr>
          <p:cNvSpPr txBox="1">
            <a:spLocks/>
          </p:cNvSpPr>
          <p:nvPr/>
        </p:nvSpPr>
        <p:spPr>
          <a:xfrm>
            <a:off x="8186685" y="3355174"/>
            <a:ext cx="2770500" cy="19320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185568"/>
                </a:solidFill>
                <a:effectLst/>
                <a:uLnTx/>
                <a:uFillTx/>
                <a:latin typeface="Public Sans"/>
                <a:ea typeface="+mn-ea"/>
                <a:cs typeface="+mn-cs"/>
              </a:rPr>
              <a:t>THE TBCMP WILL PROVIDE A </a:t>
            </a:r>
            <a:r>
              <a:rPr kumimoji="0" lang="en-US" sz="1500" b="1" i="0" u="none" strike="noStrike" kern="1200" cap="none" spc="0" normalizeH="0" baseline="0" noProof="0">
                <a:ln>
                  <a:noFill/>
                </a:ln>
                <a:solidFill>
                  <a:srgbClr val="185568"/>
                </a:solidFill>
                <a:effectLst/>
                <a:uLnTx/>
                <a:uFillTx/>
                <a:latin typeface="Public Sans"/>
                <a:ea typeface="+mn-ea"/>
                <a:cs typeface="+mn-cs"/>
              </a:rPr>
              <a:t>ROADMAP FOR FLOOD RISK PROJECT FUNDING AND IMPLEMENTATION</a:t>
            </a:r>
            <a:r>
              <a:rPr kumimoji="0" lang="en-US" sz="1500" b="0" i="0" u="none" strike="noStrike" kern="1200" cap="none" spc="0" normalizeH="0" baseline="0" noProof="0">
                <a:ln>
                  <a:noFill/>
                </a:ln>
                <a:solidFill>
                  <a:srgbClr val="185568"/>
                </a:solidFill>
                <a:effectLst/>
                <a:uLnTx/>
                <a:uFillTx/>
                <a:latin typeface="Public Sans"/>
                <a:ea typeface="+mn-ea"/>
                <a:cs typeface="+mn-cs"/>
              </a:rPr>
              <a:t>, BUILDING UPON ONGOING WORK BY THE TAMPA BAY REGIONAL PLANNING COUNCIL (TBRPC) AND PARTNERS</a:t>
            </a:r>
          </a:p>
        </p:txBody>
      </p:sp>
      <p:sp>
        <p:nvSpPr>
          <p:cNvPr id="15" name="Google Shape;513;p58">
            <a:extLst>
              <a:ext uri="{FF2B5EF4-FFF2-40B4-BE49-F238E27FC236}">
                <a16:creationId xmlns:a16="http://schemas.microsoft.com/office/drawing/2014/main" id="{26506E6D-E9A8-F582-3428-EBD78C173212}"/>
              </a:ext>
            </a:extLst>
          </p:cNvPr>
          <p:cNvSpPr txBox="1">
            <a:spLocks/>
          </p:cNvSpPr>
          <p:nvPr/>
        </p:nvSpPr>
        <p:spPr>
          <a:xfrm>
            <a:off x="998958" y="3355174"/>
            <a:ext cx="6080780" cy="2084400"/>
          </a:xfrm>
          <a:prstGeom prst="rect">
            <a:avLst/>
          </a:prstGeom>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300" b="0" i="0" u="none" strike="noStrike" kern="1200" cap="none" spc="0" normalizeH="0" baseline="0" noProof="0">
                <a:ln>
                  <a:noFill/>
                </a:ln>
                <a:solidFill>
                  <a:srgbClr val="185568"/>
                </a:solidFill>
                <a:effectLst/>
                <a:uLnTx/>
                <a:uFillTx/>
                <a:latin typeface="Public Sans"/>
                <a:ea typeface="+mn-ea"/>
                <a:cs typeface="+mn-cs"/>
              </a:rPr>
              <a:t>This plan will illustrate flood risks for the region’s vulnerable communities and habitats, proposing a coordinated suite of restoration and (non)structural flood reduction projects to support adaptation.</a:t>
            </a:r>
          </a:p>
        </p:txBody>
      </p:sp>
      <p:sp>
        <p:nvSpPr>
          <p:cNvPr id="16" name="Google Shape;514;p58">
            <a:extLst>
              <a:ext uri="{FF2B5EF4-FFF2-40B4-BE49-F238E27FC236}">
                <a16:creationId xmlns:a16="http://schemas.microsoft.com/office/drawing/2014/main" id="{6828F673-892E-9AA0-952B-F1B896282023}"/>
              </a:ext>
            </a:extLst>
          </p:cNvPr>
          <p:cNvSpPr txBox="1">
            <a:spLocks/>
          </p:cNvSpPr>
          <p:nvPr/>
        </p:nvSpPr>
        <p:spPr>
          <a:xfrm flipH="1">
            <a:off x="8440487" y="2380274"/>
            <a:ext cx="2770500" cy="741300"/>
          </a:xfrm>
          <a:prstGeom prst="rect">
            <a:avLst/>
          </a:prstGeom>
        </p:spPr>
        <p:txBody>
          <a:bodyPr spcFirstLastPara="1" wrap="square" lIns="0" tIns="0" rIns="0"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E69243"/>
                </a:solidFill>
                <a:effectLst/>
                <a:uLnTx/>
                <a:uFillTx/>
                <a:latin typeface="Public Sans"/>
                <a:ea typeface="+mn-ea"/>
                <a:cs typeface="+mn-cs"/>
              </a:rPr>
              <a:t>PLAN’S AIM</a:t>
            </a:r>
          </a:p>
        </p:txBody>
      </p:sp>
      <p:cxnSp>
        <p:nvCxnSpPr>
          <p:cNvPr id="17" name="Google Shape;515;p58">
            <a:extLst>
              <a:ext uri="{FF2B5EF4-FFF2-40B4-BE49-F238E27FC236}">
                <a16:creationId xmlns:a16="http://schemas.microsoft.com/office/drawing/2014/main" id="{3ED2A09D-E608-78AC-B264-FDB20BD564C7}"/>
              </a:ext>
            </a:extLst>
          </p:cNvPr>
          <p:cNvCxnSpPr>
            <a:cxnSpLocks/>
          </p:cNvCxnSpPr>
          <p:nvPr/>
        </p:nvCxnSpPr>
        <p:spPr>
          <a:xfrm>
            <a:off x="998958" y="2736235"/>
            <a:ext cx="7187727" cy="0"/>
          </a:xfrm>
          <a:prstGeom prst="straightConnector1">
            <a:avLst/>
          </a:prstGeom>
          <a:noFill/>
          <a:ln w="9525" cap="flat" cmpd="sng">
            <a:solidFill>
              <a:schemeClr val="tx1"/>
            </a:solidFill>
            <a:prstDash val="solid"/>
            <a:round/>
            <a:headEnd type="none" w="med" len="med"/>
            <a:tailEnd type="none" w="med" len="med"/>
          </a:ln>
        </p:spPr>
      </p:cxnSp>
      <p:sp>
        <p:nvSpPr>
          <p:cNvPr id="18" name="Google Shape;516;p58">
            <a:extLst>
              <a:ext uri="{FF2B5EF4-FFF2-40B4-BE49-F238E27FC236}">
                <a16:creationId xmlns:a16="http://schemas.microsoft.com/office/drawing/2014/main" id="{DE3C5903-8B4F-E92F-2744-09949239174D}"/>
              </a:ext>
            </a:extLst>
          </p:cNvPr>
          <p:cNvSpPr/>
          <p:nvPr/>
        </p:nvSpPr>
        <p:spPr>
          <a:xfrm>
            <a:off x="8122735" y="2666185"/>
            <a:ext cx="140100" cy="140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85568"/>
              </a:solidFill>
              <a:effectLst/>
              <a:uLnTx/>
              <a:uFillTx/>
              <a:latin typeface="Inter Tight"/>
              <a:ea typeface="Inter Tight"/>
              <a:cs typeface="Inter Tight"/>
              <a:sym typeface="Inter Tight"/>
            </a:endParaRPr>
          </a:p>
        </p:txBody>
      </p:sp>
      <p:pic>
        <p:nvPicPr>
          <p:cNvPr id="19" name="Google Shape;518;p58" title="Primary_Color.png">
            <a:extLst>
              <a:ext uri="{FF2B5EF4-FFF2-40B4-BE49-F238E27FC236}">
                <a16:creationId xmlns:a16="http://schemas.microsoft.com/office/drawing/2014/main" id="{BDC9D6F1-D70E-C9FC-EC30-11C7B7F01BFC}"/>
              </a:ext>
            </a:extLst>
          </p:cNvPr>
          <p:cNvPicPr preferRelativeResize="0"/>
          <p:nvPr/>
        </p:nvPicPr>
        <p:blipFill>
          <a:blip r:embed="rId3">
            <a:alphaModFix/>
          </a:blip>
          <a:stretch>
            <a:fillRect/>
          </a:stretch>
        </p:blipFill>
        <p:spPr>
          <a:xfrm>
            <a:off x="9565668" y="582336"/>
            <a:ext cx="1788132" cy="1523494"/>
          </a:xfrm>
          <a:prstGeom prst="rect">
            <a:avLst/>
          </a:prstGeom>
          <a:noFill/>
          <a:ln>
            <a:noFill/>
          </a:ln>
        </p:spPr>
      </p:pic>
      <p:sp>
        <p:nvSpPr>
          <p:cNvPr id="2" name="TextBox 1">
            <a:extLst>
              <a:ext uri="{FF2B5EF4-FFF2-40B4-BE49-F238E27FC236}">
                <a16:creationId xmlns:a16="http://schemas.microsoft.com/office/drawing/2014/main" id="{AA9D7496-6C59-5596-5302-B0260409D225}"/>
              </a:ext>
            </a:extLst>
          </p:cNvPr>
          <p:cNvSpPr txBox="1"/>
          <p:nvPr/>
        </p:nvSpPr>
        <p:spPr>
          <a:xfrm>
            <a:off x="910058" y="5529878"/>
            <a:ext cx="56685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69243"/>
                </a:solidFill>
                <a:effectLst/>
                <a:uLnTx/>
                <a:uFillTx/>
                <a:latin typeface="Merriweather"/>
                <a:ea typeface="+mn-ea"/>
                <a:cs typeface="+mn-cs"/>
              </a:rPr>
              <a:t>CoastalTampaBay.org</a:t>
            </a:r>
          </a:p>
        </p:txBody>
      </p:sp>
    </p:spTree>
    <p:extLst>
      <p:ext uri="{BB962C8B-B14F-4D97-AF65-F5344CB8AC3E}">
        <p14:creationId xmlns:p14="http://schemas.microsoft.com/office/powerpoint/2010/main" val="52975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1E9F0D1-F4E2-6794-0482-276C94662BD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D139D73-84ED-A9A3-5A4D-18817BB3C1C7}"/>
              </a:ext>
            </a:extLst>
          </p:cNvPr>
          <p:cNvSpPr/>
          <p:nvPr/>
        </p:nvSpPr>
        <p:spPr>
          <a:xfrm>
            <a:off x="635191" y="5072993"/>
            <a:ext cx="7848933" cy="484382"/>
          </a:xfrm>
          <a:prstGeom prst="rect">
            <a:avLst/>
          </a:prstGeom>
          <a:solidFill>
            <a:srgbClr val="1C47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ublic Sans"/>
                <a:ea typeface="Roboto"/>
                <a:cs typeface="Roboto"/>
              </a:rPr>
              <a:t>Alison Prater, Alison@TBRPC.org             March 12, 2026</a:t>
            </a:r>
          </a:p>
        </p:txBody>
      </p:sp>
      <p:pic>
        <p:nvPicPr>
          <p:cNvPr id="5" name="Picture 4" descr="A close up of a logo&#10;&#10;Description automatically generated">
            <a:extLst>
              <a:ext uri="{FF2B5EF4-FFF2-40B4-BE49-F238E27FC236}">
                <a16:creationId xmlns:a16="http://schemas.microsoft.com/office/drawing/2014/main" id="{E6A3F448-E829-4701-629C-08BAD01F6BFE}"/>
              </a:ext>
            </a:extLst>
          </p:cNvPr>
          <p:cNvPicPr>
            <a:picLocks noChangeAspect="1"/>
          </p:cNvPicPr>
          <p:nvPr/>
        </p:nvPicPr>
        <p:blipFill>
          <a:blip r:embed="rId3"/>
          <a:stretch>
            <a:fillRect/>
          </a:stretch>
        </p:blipFill>
        <p:spPr>
          <a:xfrm>
            <a:off x="635191" y="659188"/>
            <a:ext cx="3707876" cy="1282873"/>
          </a:xfrm>
          <a:prstGeom prst="rect">
            <a:avLst/>
          </a:prstGeom>
        </p:spPr>
      </p:pic>
      <p:sp>
        <p:nvSpPr>
          <p:cNvPr id="10" name="Title 1">
            <a:extLst>
              <a:ext uri="{FF2B5EF4-FFF2-40B4-BE49-F238E27FC236}">
                <a16:creationId xmlns:a16="http://schemas.microsoft.com/office/drawing/2014/main" id="{4CB69D88-D6D8-B1F2-45C7-4F976FA14829}"/>
              </a:ext>
            </a:extLst>
          </p:cNvPr>
          <p:cNvSpPr>
            <a:spLocks noGrp="1"/>
          </p:cNvSpPr>
          <p:nvPr>
            <p:ph type="ctrTitle"/>
          </p:nvPr>
        </p:nvSpPr>
        <p:spPr>
          <a:xfrm>
            <a:off x="594913" y="2470048"/>
            <a:ext cx="11302584" cy="1009451"/>
          </a:xfrm>
        </p:spPr>
        <p:txBody>
          <a:bodyPr>
            <a:normAutofit/>
          </a:bodyPr>
          <a:lstStyle/>
          <a:p>
            <a:pPr algn="l">
              <a:lnSpc>
                <a:spcPct val="100000"/>
              </a:lnSpc>
            </a:pPr>
            <a:r>
              <a:rPr lang="en-US" sz="4800" b="1">
                <a:solidFill>
                  <a:schemeClr val="accent2"/>
                </a:solidFill>
                <a:ea typeface="Source Sans Pro" panose="020F0502020204030204" pitchFamily="34" charset="0"/>
                <a:cs typeface="Arial Narrow" panose="020B0604020202020204" pitchFamily="34" charset="0"/>
              </a:rPr>
              <a:t>Thank you!</a:t>
            </a:r>
            <a:endParaRPr lang="en-US" sz="3200" b="1">
              <a:solidFill>
                <a:schemeClr val="accent2"/>
              </a:solidFill>
              <a:ea typeface="Source Sans Pro" panose="020F0502020204030204" pitchFamily="34" charset="0"/>
              <a:cs typeface="Arial Narrow" panose="020B0604020202020204" pitchFamily="34" charset="0"/>
            </a:endParaRPr>
          </a:p>
        </p:txBody>
      </p:sp>
      <p:sp>
        <p:nvSpPr>
          <p:cNvPr id="11" name="Subtitle 2">
            <a:extLst>
              <a:ext uri="{FF2B5EF4-FFF2-40B4-BE49-F238E27FC236}">
                <a16:creationId xmlns:a16="http://schemas.microsoft.com/office/drawing/2014/main" id="{A2CD3611-FD67-16D9-1509-C82F3BB33345}"/>
              </a:ext>
            </a:extLst>
          </p:cNvPr>
          <p:cNvSpPr>
            <a:spLocks noGrp="1"/>
          </p:cNvSpPr>
          <p:nvPr>
            <p:ph type="subTitle" idx="1"/>
          </p:nvPr>
        </p:nvSpPr>
        <p:spPr>
          <a:xfrm>
            <a:off x="594913" y="3814388"/>
            <a:ext cx="5017933" cy="428268"/>
          </a:xfrm>
        </p:spPr>
        <p:txBody>
          <a:bodyPr vert="horz" lIns="91440" tIns="45720" rIns="91440" bIns="45720" rtlCol="0" anchor="t">
            <a:noAutofit/>
          </a:bodyPr>
          <a:lstStyle/>
          <a:p>
            <a:pPr algn="l"/>
            <a:r>
              <a:rPr lang="en-US" sz="4400" b="1">
                <a:cs typeface="Arial Narrow" panose="020B0604020202020204" pitchFamily="34" charset="0"/>
              </a:rPr>
              <a:t>tbrpc.org</a:t>
            </a:r>
          </a:p>
          <a:p>
            <a:pPr algn="l"/>
            <a:endParaRPr lang="en-US" sz="2000" b="1">
              <a:cs typeface="Arial Narrow" panose="020B0604020202020204" pitchFamily="34" charset="0"/>
            </a:endParaRPr>
          </a:p>
        </p:txBody>
      </p:sp>
    </p:spTree>
    <p:extLst>
      <p:ext uri="{BB962C8B-B14F-4D97-AF65-F5344CB8AC3E}">
        <p14:creationId xmlns:p14="http://schemas.microsoft.com/office/powerpoint/2010/main" val="299711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1_Dividend">
  <a:themeElements>
    <a:clrScheme name="Custom Blue,Green, Gray">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Office Theme">
  <a:themeElements>
    <a:clrScheme name="TBRPC New Colors">
      <a:dk1>
        <a:srgbClr val="185568"/>
      </a:dk1>
      <a:lt1>
        <a:srgbClr val="FFFFFF"/>
      </a:lt1>
      <a:dk2>
        <a:srgbClr val="595959"/>
      </a:dk2>
      <a:lt2>
        <a:srgbClr val="EEEEEE"/>
      </a:lt2>
      <a:accent1>
        <a:srgbClr val="185568"/>
      </a:accent1>
      <a:accent2>
        <a:srgbClr val="E69243"/>
      </a:accent2>
      <a:accent3>
        <a:srgbClr val="2D7F56"/>
      </a:accent3>
      <a:accent4>
        <a:srgbClr val="5C9EA6"/>
      </a:accent4>
      <a:accent5>
        <a:srgbClr val="14A7B7"/>
      </a:accent5>
      <a:accent6>
        <a:srgbClr val="E2B131"/>
      </a:accent6>
      <a:hlink>
        <a:srgbClr val="14A7B7"/>
      </a:hlink>
      <a:folHlink>
        <a:srgbClr val="2D7F56"/>
      </a:folHlink>
    </a:clrScheme>
    <a:fontScheme name="TBRPC New Fonts">
      <a:majorFont>
        <a:latin typeface="Merriweather"/>
        <a:ea typeface=""/>
        <a:cs typeface=""/>
      </a:majorFont>
      <a:minorFont>
        <a:latin typeface="Public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7CF3B60F2AD64892B1AF40A0BCDC44" ma:contentTypeVersion="3" ma:contentTypeDescription="Create a new document." ma:contentTypeScope="" ma:versionID="a7763e355e04adecaf767e3a8ac0ff3e">
  <xsd:schema xmlns:xsd="http://www.w3.org/2001/XMLSchema" xmlns:xs="http://www.w3.org/2001/XMLSchema" xmlns:p="http://schemas.microsoft.com/office/2006/metadata/properties" xmlns:ns2="353c35f9-0165-4d18-bd0d-1cadcd6c7b90" targetNamespace="http://schemas.microsoft.com/office/2006/metadata/properties" ma:root="true" ma:fieldsID="00acb065bf88005515c546ab63f130da" ns2:_="">
    <xsd:import namespace="353c35f9-0165-4d18-bd0d-1cadcd6c7b90"/>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3c35f9-0165-4d18-bd0d-1cadcd6c7b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F0AFC6-45FF-4B60-9DC9-A7ACB164BE4B}">
  <ds:schemaRefs>
    <ds:schemaRef ds:uri="http://purl.org/dc/elements/1.1/"/>
    <ds:schemaRef ds:uri="http://schemas.microsoft.com/office/infopath/2007/PartnerControls"/>
    <ds:schemaRef ds:uri="http://www.w3.org/XML/1998/namespace"/>
    <ds:schemaRef ds:uri="http://schemas.openxmlformats.org/package/2006/metadata/core-properties"/>
    <ds:schemaRef ds:uri="353c35f9-0165-4d18-bd0d-1cadcd6c7b90"/>
    <ds:schemaRef ds:uri="http://purl.org/dc/terms/"/>
    <ds:schemaRef ds:uri="http://schemas.microsoft.com/office/2006/documentManagement/types"/>
    <ds:schemaRef ds:uri="http://purl.org/dc/dcmitype/"/>
    <ds:schemaRef ds:uri="http://schemas.microsoft.com/office/2006/metadata/properties"/>
  </ds:schemaRefs>
</ds:datastoreItem>
</file>

<file path=customXml/itemProps2.xml><?xml version="1.0" encoding="utf-8"?>
<ds:datastoreItem xmlns:ds="http://schemas.openxmlformats.org/officeDocument/2006/customXml" ds:itemID="{7B5C35DC-8087-43EE-AF94-2C94511B8ACB}">
  <ds:schemaRefs>
    <ds:schemaRef ds:uri="353c35f9-0165-4d18-bd0d-1cadcd6c7b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FABF561-CE52-4AB8-8A4D-94DAFC4A61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2254</Words>
  <Application>Microsoft Office PowerPoint</Application>
  <PresentationFormat>Widescreen</PresentationFormat>
  <Paragraphs>322</Paragraphs>
  <Slides>34</Slides>
  <Notes>33</Notes>
  <HiddenSlides>2</HiddenSlides>
  <MMClips>0</MMClip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1_Office Theme</vt:lpstr>
      <vt:lpstr>Dividend</vt:lpstr>
      <vt:lpstr>1_Dividend</vt:lpstr>
      <vt:lpstr>Office Theme</vt:lpstr>
      <vt:lpstr>PowerPoint Presentation</vt:lpstr>
      <vt:lpstr>WELCOME</vt:lpstr>
      <vt:lpstr>Regional Resilience Projects –  Tampa Bay</vt:lpstr>
      <vt:lpstr>Tampa Bay Regional Planning Council </vt:lpstr>
      <vt:lpstr>Convening the Region  Since 1962!</vt:lpstr>
      <vt:lpstr>PowerPoint Presentation</vt:lpstr>
      <vt:lpstr>PowerPoint Presentation</vt:lpstr>
      <vt:lpstr>Building resilience  through collaboration</vt:lpstr>
      <vt:lpstr>Thank you!</vt:lpstr>
      <vt:lpstr>Regional Resilience Projects –  Southwest Florida </vt:lpstr>
      <vt:lpstr> strengthening southwest Florida From Coastlines to the Heartland</vt:lpstr>
      <vt:lpstr>PowerPoint Presentation</vt:lpstr>
      <vt:lpstr>Southwest Florida Resilience Collaborative</vt:lpstr>
      <vt:lpstr>PowerPoint Presentation</vt:lpstr>
      <vt:lpstr>PROJECT Team Introductions </vt:lpstr>
      <vt:lpstr>Today's Objectives</vt:lpstr>
      <vt:lpstr>Project timeline</vt:lpstr>
      <vt:lpstr>Overview of the Resilience Cost-Benefit Tool</vt:lpstr>
      <vt:lpstr>Background of the tool</vt:lpstr>
      <vt:lpstr>How engagement has shaped the tool</vt:lpstr>
      <vt:lpstr>Examples of prior feedback implemented </vt:lpstr>
      <vt:lpstr>Importance of continuing conversations and feedback  </vt:lpstr>
      <vt:lpstr>Your role in feedback  </vt:lpstr>
      <vt:lpstr>Tool Walk-through </vt:lpstr>
      <vt:lpstr>Questions and feedback</vt:lpstr>
      <vt:lpstr>questions </vt:lpstr>
      <vt:lpstr>questions </vt:lpstr>
      <vt:lpstr>Discussion and Q&amp;A</vt:lpstr>
      <vt:lpstr>Link to tool, video demonstration</vt:lpstr>
      <vt:lpstr>Next Steps</vt:lpstr>
      <vt:lpstr>Contact us – Project Team</vt:lpstr>
      <vt:lpstr>Contact us – RPCs</vt:lpstr>
      <vt:lpstr>Questions and feedback</vt:lpstr>
      <vt:lpstr>Closing &amp;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Grace Filmont</dc:creator>
  <cp:lastModifiedBy>Grace Filmont</cp:lastModifiedBy>
  <cp:revision>6</cp:revision>
  <dcterms:created xsi:type="dcterms:W3CDTF">2025-04-02T13:55:00Z</dcterms:created>
  <dcterms:modified xsi:type="dcterms:W3CDTF">2026-03-13T14:27:00Z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0x010100C47CF3B60F2AD64892B1AF40A0BCDC44</vt:lpwstr>
  </property>
  <property fmtid="{D5CDD505-2E9C-101B-9397-08002B2CF9AE}" pid="3" name="MediaServiceImageTags">
    <vt:lpwstr/>
  </property>
</Properties>
</file>