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comments/modernComment_13B_2F5A808.xml" ContentType="application/vnd.ms-powerpoint.comments+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48_B0F01A1D.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6" r:id="rId5"/>
    <p:sldMasterId id="2147483708" r:id="rId6"/>
    <p:sldMasterId id="2147483720" r:id="rId7"/>
  </p:sldMasterIdLst>
  <p:notesMasterIdLst>
    <p:notesMasterId r:id="rId39"/>
  </p:notesMasterIdLst>
  <p:sldIdLst>
    <p:sldId id="259" r:id="rId8"/>
    <p:sldId id="305" r:id="rId9"/>
    <p:sldId id="304" r:id="rId10"/>
    <p:sldId id="256" r:id="rId11"/>
    <p:sldId id="265" r:id="rId12"/>
    <p:sldId id="266" r:id="rId13"/>
    <p:sldId id="268" r:id="rId14"/>
    <p:sldId id="267" r:id="rId15"/>
    <p:sldId id="312" r:id="rId16"/>
    <p:sldId id="2147376500" r:id="rId17"/>
    <p:sldId id="2147376501" r:id="rId18"/>
    <p:sldId id="2147376502" r:id="rId19"/>
    <p:sldId id="313"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2145705828" r:id="rId36"/>
    <p:sldId id="2145705829" r:id="rId37"/>
    <p:sldId id="214570583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8D3231-8407-7A5C-5E7E-5BB71EAB14CF}" name="deBoer, Annie" initials="Ad" userId="S::Anne.DeBoer@aecom.com::6f886063-faa8-413f-bf2f-eef9ad35ffd8" providerId="AD"/>
  <p188:author id="{75122232-0F3A-7C47-FE52-372826146DAF}" name="Alec Bogdanoff" initials="AB" userId="S::alec@brizaga.com::fc2f421f-ef60-48df-add4-6293cc296a1f" providerId="AD"/>
  <p188:author id="{BACEA67A-3369-9B1D-5B5D-3632A0E03084}" name="Grace Filmont" initials="GF" userId="S::GFilmont@brizaga.com::8a95ebd4-9915-4028-9989-2e945ee263fe" providerId="AD"/>
  <p188:author id="{7FA51D8F-B2A4-8B7A-9737-E3EC98AD9705}" name="DAlmeida, Olivia" initials="OD" userId="S::olivia.dalmeida@aecom.com::72c34d26-b667-49c1-94b7-ab83e4849654" providerId="AD"/>
  <p188:author id="{F3F9A0C0-E67D-0C41-1CE5-61C5742C96C5}" name="Afeefa  Abdool-Ghany" initials="AA" userId="S::afeefa@brizaga.com::36ed3c48-0b25-42de-993e-ce360516cbe7" providerId="AD"/>
  <p188:author id="{183B04CE-DFB2-1760-AFB1-305E6EB3CED8}" name="Hall, Katie" initials="KH" userId="S::Katie.Hall@aecom.com::bf25ebdc-72c5-4f5e-9404-09dc792fb8ca" providerId="AD"/>
  <p188:author id="{416EEED3-52FC-9352-87A0-5D9C5C10A94F}" name="Grace Filmont" initials="GF" userId="S::gfilmont@brizaga.com::8a95ebd4-9915-4028-9989-2e945ee263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260"/>
    <a:srgbClr val="CCCDD2"/>
    <a:srgbClr val="000000"/>
    <a:srgbClr val="346C8A"/>
    <a:srgbClr val="4590B8"/>
    <a:srgbClr val="969F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859F9B-F550-46DF-B0FA-7A73E0EC962C}" v="55" dt="2026-03-11T18:01:22.172"/>
    <p1510:client id="{A1918566-0780-4FCD-D33C-BED6C3230DBB}" v="4" dt="2026-03-13T14:28:59.963"/>
    <p1510:client id="{B5FAEE9A-2938-4A27-9682-94D0BF0DF7D5}" v="12" dt="2026-03-11T17:09:09.6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45" autoAdjust="0"/>
  </p:normalViewPr>
  <p:slideViewPr>
    <p:cSldViewPr snapToGrid="0">
      <p:cViewPr varScale="1">
        <p:scale>
          <a:sx n="60" d="100"/>
          <a:sy n="60" d="100"/>
        </p:scale>
        <p:origin x="78" y="8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8/10/relationships/authors" Target="authors.xml"/><Relationship Id="rId20" Type="http://schemas.openxmlformats.org/officeDocument/2006/relationships/slide" Target="slides/slide13.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Filmont" userId="8a95ebd4-9915-4028-9989-2e945ee263fe" providerId="ADAL" clId="{713BDD2A-A4E6-4AD4-8460-3493B87D4FB8}"/>
    <pc:docChg chg="undo custSel addSld delSld modSld modMainMaster">
      <pc:chgData name="Grace Filmont" userId="8a95ebd4-9915-4028-9989-2e945ee263fe" providerId="ADAL" clId="{713BDD2A-A4E6-4AD4-8460-3493B87D4FB8}" dt="2026-03-11T18:28:38.796" v="172" actId="20577"/>
      <pc:docMkLst>
        <pc:docMk/>
      </pc:docMkLst>
      <pc:sldChg chg="add modTransition">
        <pc:chgData name="Grace Filmont" userId="8a95ebd4-9915-4028-9989-2e945ee263fe" providerId="ADAL" clId="{713BDD2A-A4E6-4AD4-8460-3493B87D4FB8}" dt="2026-03-11T16:24:04.427" v="121"/>
        <pc:sldMkLst>
          <pc:docMk/>
          <pc:sldMk cId="0" sldId="256"/>
        </pc:sldMkLst>
      </pc:sldChg>
      <pc:sldChg chg="addSp delSp modSp mod modTransition">
        <pc:chgData name="Grace Filmont" userId="8a95ebd4-9915-4028-9989-2e945ee263fe" providerId="ADAL" clId="{713BDD2A-A4E6-4AD4-8460-3493B87D4FB8}" dt="2026-03-11T16:24:04.427" v="121"/>
        <pc:sldMkLst>
          <pc:docMk/>
          <pc:sldMk cId="1622855207" sldId="259"/>
        </pc:sldMkLst>
        <pc:picChg chg="add mod">
          <ac:chgData name="Grace Filmont" userId="8a95ebd4-9915-4028-9989-2e945ee263fe" providerId="ADAL" clId="{713BDD2A-A4E6-4AD4-8460-3493B87D4FB8}" dt="2026-03-09T18:13:35.423" v="43" actId="1076"/>
          <ac:picMkLst>
            <pc:docMk/>
            <pc:sldMk cId="1622855207" sldId="259"/>
            <ac:picMk id="9" creationId="{7190195C-0738-7A02-2B01-341C51ADC7C9}"/>
          </ac:picMkLst>
        </pc:picChg>
        <pc:picChg chg="mod">
          <ac:chgData name="Grace Filmont" userId="8a95ebd4-9915-4028-9989-2e945ee263fe" providerId="ADAL" clId="{713BDD2A-A4E6-4AD4-8460-3493B87D4FB8}" dt="2026-03-09T17:59:22.610" v="2" actId="14100"/>
          <ac:picMkLst>
            <pc:docMk/>
            <pc:sldMk cId="1622855207" sldId="259"/>
            <ac:picMk id="12" creationId="{767416EA-BD16-1DF7-0C54-5C0F3CBAFE8C}"/>
          </ac:picMkLst>
        </pc:picChg>
        <pc:picChg chg="add mod">
          <ac:chgData name="Grace Filmont" userId="8a95ebd4-9915-4028-9989-2e945ee263fe" providerId="ADAL" clId="{713BDD2A-A4E6-4AD4-8460-3493B87D4FB8}" dt="2026-03-09T18:13:35.423" v="43" actId="1076"/>
          <ac:picMkLst>
            <pc:docMk/>
            <pc:sldMk cId="1622855207" sldId="259"/>
            <ac:picMk id="1028" creationId="{E9EE6466-FBA0-0100-BC86-0D8713A48D6E}"/>
          </ac:picMkLst>
        </pc:picChg>
      </pc:sldChg>
      <pc:sldChg chg="add modTransition">
        <pc:chgData name="Grace Filmont" userId="8a95ebd4-9915-4028-9989-2e945ee263fe" providerId="ADAL" clId="{713BDD2A-A4E6-4AD4-8460-3493B87D4FB8}" dt="2026-03-11T16:24:04.427" v="121"/>
        <pc:sldMkLst>
          <pc:docMk/>
          <pc:sldMk cId="0" sldId="265"/>
        </pc:sldMkLst>
      </pc:sldChg>
      <pc:sldChg chg="add modTransition">
        <pc:chgData name="Grace Filmont" userId="8a95ebd4-9915-4028-9989-2e945ee263fe" providerId="ADAL" clId="{713BDD2A-A4E6-4AD4-8460-3493B87D4FB8}" dt="2026-03-11T16:24:04.427" v="121"/>
        <pc:sldMkLst>
          <pc:docMk/>
          <pc:sldMk cId="1385089056" sldId="266"/>
        </pc:sldMkLst>
      </pc:sldChg>
      <pc:sldChg chg="modSp add mod modTransition">
        <pc:chgData name="Grace Filmont" userId="8a95ebd4-9915-4028-9989-2e945ee263fe" providerId="ADAL" clId="{713BDD2A-A4E6-4AD4-8460-3493B87D4FB8}" dt="2026-03-11T16:24:56.942" v="126" actId="1076"/>
        <pc:sldMkLst>
          <pc:docMk/>
          <pc:sldMk cId="985728671" sldId="267"/>
        </pc:sldMkLst>
        <pc:picChg chg="mod">
          <ac:chgData name="Grace Filmont" userId="8a95ebd4-9915-4028-9989-2e945ee263fe" providerId="ADAL" clId="{713BDD2A-A4E6-4AD4-8460-3493B87D4FB8}" dt="2026-03-11T16:24:56.942" v="126" actId="1076"/>
          <ac:picMkLst>
            <pc:docMk/>
            <pc:sldMk cId="985728671" sldId="267"/>
            <ac:picMk id="4" creationId="{4124BC6F-B20A-669C-D287-A41BFCB05D4E}"/>
          </ac:picMkLst>
        </pc:picChg>
      </pc:sldChg>
      <pc:sldChg chg="modSp add modTransition modNotes">
        <pc:chgData name="Grace Filmont" userId="8a95ebd4-9915-4028-9989-2e945ee263fe" providerId="ADAL" clId="{713BDD2A-A4E6-4AD4-8460-3493B87D4FB8}" dt="2026-03-11T16:24:27.803" v="124" actId="20577"/>
        <pc:sldMkLst>
          <pc:docMk/>
          <pc:sldMk cId="676720579" sldId="268"/>
        </pc:sldMkLst>
        <pc:graphicFrameChg chg="mod">
          <ac:chgData name="Grace Filmont" userId="8a95ebd4-9915-4028-9989-2e945ee263fe" providerId="ADAL" clId="{713BDD2A-A4E6-4AD4-8460-3493B87D4FB8}" dt="2026-03-11T16:24:27.803" v="124" actId="20577"/>
          <ac:graphicFrameMkLst>
            <pc:docMk/>
            <pc:sldMk cId="676720579" sldId="268"/>
            <ac:graphicFrameMk id="2" creationId="{188BD933-632F-E98A-DF11-EC2B57EC1827}"/>
          </ac:graphicFrameMkLst>
        </pc:graphicFrameChg>
      </pc:sldChg>
      <pc:sldChg chg="modTransition">
        <pc:chgData name="Grace Filmont" userId="8a95ebd4-9915-4028-9989-2e945ee263fe" providerId="ADAL" clId="{713BDD2A-A4E6-4AD4-8460-3493B87D4FB8}" dt="2026-03-11T16:24:04.427" v="121"/>
        <pc:sldMkLst>
          <pc:docMk/>
          <pc:sldMk cId="3031919559" sldId="282"/>
        </pc:sldMkLst>
      </pc:sldChg>
      <pc:sldChg chg="modTransition">
        <pc:chgData name="Grace Filmont" userId="8a95ebd4-9915-4028-9989-2e945ee263fe" providerId="ADAL" clId="{713BDD2A-A4E6-4AD4-8460-3493B87D4FB8}" dt="2026-03-11T16:24:04.427" v="121"/>
        <pc:sldMkLst>
          <pc:docMk/>
          <pc:sldMk cId="3274346975" sldId="285"/>
        </pc:sldMkLst>
      </pc:sldChg>
      <pc:sldChg chg="modTransition">
        <pc:chgData name="Grace Filmont" userId="8a95ebd4-9915-4028-9989-2e945ee263fe" providerId="ADAL" clId="{713BDD2A-A4E6-4AD4-8460-3493B87D4FB8}" dt="2026-03-11T16:24:04.427" v="121"/>
        <pc:sldMkLst>
          <pc:docMk/>
          <pc:sldMk cId="3284545951" sldId="289"/>
        </pc:sldMkLst>
      </pc:sldChg>
      <pc:sldChg chg="modTransition">
        <pc:chgData name="Grace Filmont" userId="8a95ebd4-9915-4028-9989-2e945ee263fe" providerId="ADAL" clId="{713BDD2A-A4E6-4AD4-8460-3493B87D4FB8}" dt="2026-03-11T16:24:04.427" v="121"/>
        <pc:sldMkLst>
          <pc:docMk/>
          <pc:sldMk cId="3034594350" sldId="303"/>
        </pc:sldMkLst>
      </pc:sldChg>
      <pc:sldChg chg="modSp mod modTransition">
        <pc:chgData name="Grace Filmont" userId="8a95ebd4-9915-4028-9989-2e945ee263fe" providerId="ADAL" clId="{713BDD2A-A4E6-4AD4-8460-3493B87D4FB8}" dt="2026-03-11T16:24:04.427" v="121"/>
        <pc:sldMkLst>
          <pc:docMk/>
          <pc:sldMk cId="396616940" sldId="304"/>
        </pc:sldMkLst>
        <pc:spChg chg="mod">
          <ac:chgData name="Grace Filmont" userId="8a95ebd4-9915-4028-9989-2e945ee263fe" providerId="ADAL" clId="{713BDD2A-A4E6-4AD4-8460-3493B87D4FB8}" dt="2026-03-09T18:14:19.339" v="62" actId="5793"/>
          <ac:spMkLst>
            <pc:docMk/>
            <pc:sldMk cId="396616940" sldId="304"/>
            <ac:spMk id="2" creationId="{817EA8F3-AFFE-26AF-6DB1-0213C5FDA70A}"/>
          </ac:spMkLst>
        </pc:spChg>
      </pc:sldChg>
      <pc:sldChg chg="addSp delSp modSp mod modTransition">
        <pc:chgData name="Grace Filmont" userId="8a95ebd4-9915-4028-9989-2e945ee263fe" providerId="ADAL" clId="{713BDD2A-A4E6-4AD4-8460-3493B87D4FB8}" dt="2026-03-11T16:24:04.427" v="121"/>
        <pc:sldMkLst>
          <pc:docMk/>
          <pc:sldMk cId="1559028868" sldId="305"/>
        </pc:sldMkLst>
        <pc:spChg chg="mod">
          <ac:chgData name="Grace Filmont" userId="8a95ebd4-9915-4028-9989-2e945ee263fe" providerId="ADAL" clId="{713BDD2A-A4E6-4AD4-8460-3493B87D4FB8}" dt="2026-03-11T16:23:57.458" v="120" actId="1076"/>
          <ac:spMkLst>
            <pc:docMk/>
            <pc:sldMk cId="1559028868" sldId="305"/>
            <ac:spMk id="6" creationId="{990451D7-DEEB-0226-4E44-3061E9F747E9}"/>
          </ac:spMkLst>
        </pc:spChg>
        <pc:picChg chg="add mod">
          <ac:chgData name="Grace Filmont" userId="8a95ebd4-9915-4028-9989-2e945ee263fe" providerId="ADAL" clId="{713BDD2A-A4E6-4AD4-8460-3493B87D4FB8}" dt="2026-03-09T18:13:44.115" v="46" actId="1076"/>
          <ac:picMkLst>
            <pc:docMk/>
            <pc:sldMk cId="1559028868" sldId="305"/>
            <ac:picMk id="7" creationId="{8835F5CD-8E03-11F9-7408-9FB917FC3A07}"/>
          </ac:picMkLst>
        </pc:picChg>
        <pc:picChg chg="add mod">
          <ac:chgData name="Grace Filmont" userId="8a95ebd4-9915-4028-9989-2e945ee263fe" providerId="ADAL" clId="{713BDD2A-A4E6-4AD4-8460-3493B87D4FB8}" dt="2026-03-09T18:13:41.890" v="45" actId="1076"/>
          <ac:picMkLst>
            <pc:docMk/>
            <pc:sldMk cId="1559028868" sldId="305"/>
            <ac:picMk id="8" creationId="{039C7F17-184A-F66B-1581-12533F0EC28B}"/>
          </ac:picMkLst>
        </pc:picChg>
      </pc:sldChg>
      <pc:sldChg chg="modSp add mod modTransition">
        <pc:chgData name="Grace Filmont" userId="8a95ebd4-9915-4028-9989-2e945ee263fe" providerId="ADAL" clId="{713BDD2A-A4E6-4AD4-8460-3493B87D4FB8}" dt="2026-03-11T16:24:04.427" v="121"/>
        <pc:sldMkLst>
          <pc:docMk/>
          <pc:sldMk cId="2595897415" sldId="312"/>
        </pc:sldMkLst>
        <pc:spChg chg="mod">
          <ac:chgData name="Grace Filmont" userId="8a95ebd4-9915-4028-9989-2e945ee263fe" providerId="ADAL" clId="{713BDD2A-A4E6-4AD4-8460-3493B87D4FB8}" dt="2026-03-09T18:19:22.653" v="84" actId="313"/>
          <ac:spMkLst>
            <pc:docMk/>
            <pc:sldMk cId="2595897415" sldId="312"/>
            <ac:spMk id="2" creationId="{E8E346B8-6221-0F59-751B-0B6FAACFEFB9}"/>
          </ac:spMkLst>
        </pc:spChg>
      </pc:sldChg>
      <pc:sldChg chg="add modTransition">
        <pc:chgData name="Grace Filmont" userId="8a95ebd4-9915-4028-9989-2e945ee263fe" providerId="ADAL" clId="{713BDD2A-A4E6-4AD4-8460-3493B87D4FB8}" dt="2026-03-11T16:24:04.427" v="121"/>
        <pc:sldMkLst>
          <pc:docMk/>
          <pc:sldMk cId="207860808" sldId="313"/>
        </pc:sldMkLst>
      </pc:sldChg>
      <pc:sldChg chg="add modTransition">
        <pc:chgData name="Grace Filmont" userId="8a95ebd4-9915-4028-9989-2e945ee263fe" providerId="ADAL" clId="{713BDD2A-A4E6-4AD4-8460-3493B87D4FB8}" dt="2026-03-11T16:24:04.427" v="121"/>
        <pc:sldMkLst>
          <pc:docMk/>
          <pc:sldMk cId="3350021136" sldId="314"/>
        </pc:sldMkLst>
      </pc:sldChg>
      <pc:sldChg chg="add modTransition">
        <pc:chgData name="Grace Filmont" userId="8a95ebd4-9915-4028-9989-2e945ee263fe" providerId="ADAL" clId="{713BDD2A-A4E6-4AD4-8460-3493B87D4FB8}" dt="2026-03-11T16:24:04.427" v="121"/>
        <pc:sldMkLst>
          <pc:docMk/>
          <pc:sldMk cId="49653768" sldId="315"/>
        </pc:sldMkLst>
      </pc:sldChg>
      <pc:sldChg chg="add modTransition">
        <pc:chgData name="Grace Filmont" userId="8a95ebd4-9915-4028-9989-2e945ee263fe" providerId="ADAL" clId="{713BDD2A-A4E6-4AD4-8460-3493B87D4FB8}" dt="2026-03-11T16:24:04.427" v="121"/>
        <pc:sldMkLst>
          <pc:docMk/>
          <pc:sldMk cId="138407900" sldId="316"/>
        </pc:sldMkLst>
      </pc:sldChg>
      <pc:sldChg chg="add modTransition">
        <pc:chgData name="Grace Filmont" userId="8a95ebd4-9915-4028-9989-2e945ee263fe" providerId="ADAL" clId="{713BDD2A-A4E6-4AD4-8460-3493B87D4FB8}" dt="2026-03-11T16:24:04.427" v="121"/>
        <pc:sldMkLst>
          <pc:docMk/>
          <pc:sldMk cId="429153758" sldId="317"/>
        </pc:sldMkLst>
      </pc:sldChg>
      <pc:sldChg chg="add modTransition">
        <pc:chgData name="Grace Filmont" userId="8a95ebd4-9915-4028-9989-2e945ee263fe" providerId="ADAL" clId="{713BDD2A-A4E6-4AD4-8460-3493B87D4FB8}" dt="2026-03-11T16:24:04.427" v="121"/>
        <pc:sldMkLst>
          <pc:docMk/>
          <pc:sldMk cId="1664307939" sldId="318"/>
        </pc:sldMkLst>
      </pc:sldChg>
      <pc:sldChg chg="add modTransition">
        <pc:chgData name="Grace Filmont" userId="8a95ebd4-9915-4028-9989-2e945ee263fe" providerId="ADAL" clId="{713BDD2A-A4E6-4AD4-8460-3493B87D4FB8}" dt="2026-03-11T16:24:04.427" v="121"/>
        <pc:sldMkLst>
          <pc:docMk/>
          <pc:sldMk cId="595930998" sldId="319"/>
        </pc:sldMkLst>
      </pc:sldChg>
      <pc:sldChg chg="add modTransition">
        <pc:chgData name="Grace Filmont" userId="8a95ebd4-9915-4028-9989-2e945ee263fe" providerId="ADAL" clId="{713BDD2A-A4E6-4AD4-8460-3493B87D4FB8}" dt="2026-03-11T16:24:04.427" v="121"/>
        <pc:sldMkLst>
          <pc:docMk/>
          <pc:sldMk cId="3654212266" sldId="320"/>
        </pc:sldMkLst>
      </pc:sldChg>
      <pc:sldChg chg="add modTransition">
        <pc:chgData name="Grace Filmont" userId="8a95ebd4-9915-4028-9989-2e945ee263fe" providerId="ADAL" clId="{713BDD2A-A4E6-4AD4-8460-3493B87D4FB8}" dt="2026-03-11T16:24:04.427" v="121"/>
        <pc:sldMkLst>
          <pc:docMk/>
          <pc:sldMk cId="59318616" sldId="321"/>
        </pc:sldMkLst>
      </pc:sldChg>
      <pc:sldChg chg="add modTransition">
        <pc:chgData name="Grace Filmont" userId="8a95ebd4-9915-4028-9989-2e945ee263fe" providerId="ADAL" clId="{713BDD2A-A4E6-4AD4-8460-3493B87D4FB8}" dt="2026-03-11T16:24:04.427" v="121"/>
        <pc:sldMkLst>
          <pc:docMk/>
          <pc:sldMk cId="2572415612" sldId="322"/>
        </pc:sldMkLst>
      </pc:sldChg>
      <pc:sldChg chg="add modTransition">
        <pc:chgData name="Grace Filmont" userId="8a95ebd4-9915-4028-9989-2e945ee263fe" providerId="ADAL" clId="{713BDD2A-A4E6-4AD4-8460-3493B87D4FB8}" dt="2026-03-11T16:24:04.427" v="121"/>
        <pc:sldMkLst>
          <pc:docMk/>
          <pc:sldMk cId="1224435696" sldId="323"/>
        </pc:sldMkLst>
      </pc:sldChg>
      <pc:sldChg chg="add modTransition">
        <pc:chgData name="Grace Filmont" userId="8a95ebd4-9915-4028-9989-2e945ee263fe" providerId="ADAL" clId="{713BDD2A-A4E6-4AD4-8460-3493B87D4FB8}" dt="2026-03-11T16:24:04.427" v="121"/>
        <pc:sldMkLst>
          <pc:docMk/>
          <pc:sldMk cId="3194305354" sldId="324"/>
        </pc:sldMkLst>
      </pc:sldChg>
      <pc:sldChg chg="add modTransition">
        <pc:chgData name="Grace Filmont" userId="8a95ebd4-9915-4028-9989-2e945ee263fe" providerId="ADAL" clId="{713BDD2A-A4E6-4AD4-8460-3493B87D4FB8}" dt="2026-03-11T16:24:04.427" v="121"/>
        <pc:sldMkLst>
          <pc:docMk/>
          <pc:sldMk cId="303595587" sldId="325"/>
        </pc:sldMkLst>
      </pc:sldChg>
      <pc:sldChg chg="add modTransition">
        <pc:chgData name="Grace Filmont" userId="8a95ebd4-9915-4028-9989-2e945ee263fe" providerId="ADAL" clId="{713BDD2A-A4E6-4AD4-8460-3493B87D4FB8}" dt="2026-03-11T16:24:04.427" v="121"/>
        <pc:sldMkLst>
          <pc:docMk/>
          <pc:sldMk cId="3250634998" sldId="326"/>
        </pc:sldMkLst>
      </pc:sldChg>
      <pc:sldChg chg="add modTransition modNotesTx">
        <pc:chgData name="Grace Filmont" userId="8a95ebd4-9915-4028-9989-2e945ee263fe" providerId="ADAL" clId="{713BDD2A-A4E6-4AD4-8460-3493B87D4FB8}" dt="2026-03-11T18:28:31.684" v="171" actId="20577"/>
        <pc:sldMkLst>
          <pc:docMk/>
          <pc:sldMk cId="1709848620" sldId="327"/>
        </pc:sldMkLst>
      </pc:sldChg>
      <pc:sldChg chg="modSp add mod modTransition modCm modNotesTx">
        <pc:chgData name="Grace Filmont" userId="8a95ebd4-9915-4028-9989-2e945ee263fe" providerId="ADAL" clId="{713BDD2A-A4E6-4AD4-8460-3493B87D4FB8}" dt="2026-03-11T16:30:49.565" v="154" actId="20577"/>
        <pc:sldMkLst>
          <pc:docMk/>
          <pc:sldMk cId="2968525341" sldId="328"/>
        </pc:sldMkLst>
        <pc:spChg chg="mod">
          <ac:chgData name="Grace Filmont" userId="8a95ebd4-9915-4028-9989-2e945ee263fe" providerId="ADAL" clId="{713BDD2A-A4E6-4AD4-8460-3493B87D4FB8}" dt="2026-03-10T12:47:36.402" v="87" actId="20577"/>
          <ac:spMkLst>
            <pc:docMk/>
            <pc:sldMk cId="2968525341" sldId="328"/>
            <ac:spMk id="3" creationId="{BEEDE03F-9093-5164-9BF7-D9081AF10823}"/>
          </ac:spMkLst>
        </pc:spChg>
        <pc:extLst>
          <p:ext xmlns:p="http://schemas.openxmlformats.org/presentationml/2006/main" uri="{D6D511B9-2390-475A-947B-AFAB55BFBCF1}">
            <pc226:cmChg xmlns:pc226="http://schemas.microsoft.com/office/powerpoint/2022/06/main/command" chg="mod">
              <pc226:chgData name="Grace Filmont" userId="8a95ebd4-9915-4028-9989-2e945ee263fe" providerId="ADAL" clId="{713BDD2A-A4E6-4AD4-8460-3493B87D4FB8}" dt="2026-03-10T12:47:36.402" v="87" actId="20577"/>
              <pc2:cmMkLst xmlns:pc2="http://schemas.microsoft.com/office/powerpoint/2019/9/main/command">
                <pc:docMk/>
                <pc:sldMk cId="2968525341" sldId="328"/>
                <pc2:cmMk id="{58B4E4CE-CD71-472C-BDBA-B1D1ECC4D4AC}"/>
              </pc2:cmMkLst>
            </pc226:cmChg>
          </p:ext>
        </pc:extLst>
      </pc:sldChg>
      <pc:sldChg chg="add modTransition modNotesTx">
        <pc:chgData name="Grace Filmont" userId="8a95ebd4-9915-4028-9989-2e945ee263fe" providerId="ADAL" clId="{713BDD2A-A4E6-4AD4-8460-3493B87D4FB8}" dt="2026-03-11T18:28:38.796" v="172" actId="20577"/>
        <pc:sldMkLst>
          <pc:docMk/>
          <pc:sldMk cId="3231062129" sldId="2145705828"/>
        </pc:sldMkLst>
      </pc:sldChg>
      <pc:sldChg chg="modSp add mod modTransition modNotesTx">
        <pc:chgData name="Grace Filmont" userId="8a95ebd4-9915-4028-9989-2e945ee263fe" providerId="ADAL" clId="{713BDD2A-A4E6-4AD4-8460-3493B87D4FB8}" dt="2026-03-11T16:28:28.905" v="135" actId="120"/>
        <pc:sldMkLst>
          <pc:docMk/>
          <pc:sldMk cId="1381517405" sldId="2145705829"/>
        </pc:sldMkLst>
        <pc:spChg chg="mod">
          <ac:chgData name="Grace Filmont" userId="8a95ebd4-9915-4028-9989-2e945ee263fe" providerId="ADAL" clId="{713BDD2A-A4E6-4AD4-8460-3493B87D4FB8}" dt="2026-03-11T16:28:17.088" v="133"/>
          <ac:spMkLst>
            <pc:docMk/>
            <pc:sldMk cId="1381517405" sldId="2145705829"/>
            <ac:spMk id="3" creationId="{93DC60C1-D9CE-7F2D-9626-14FB9B6F03EA}"/>
          </ac:spMkLst>
        </pc:spChg>
      </pc:sldChg>
      <pc:sldChg chg="add modTransition">
        <pc:chgData name="Grace Filmont" userId="8a95ebd4-9915-4028-9989-2e945ee263fe" providerId="ADAL" clId="{713BDD2A-A4E6-4AD4-8460-3493B87D4FB8}" dt="2026-03-11T16:24:04.427" v="121"/>
        <pc:sldMkLst>
          <pc:docMk/>
          <pc:sldMk cId="3637603642" sldId="2145705830"/>
        </pc:sldMkLst>
      </pc:sldChg>
      <pc:sldChg chg="add modTransition">
        <pc:chgData name="Grace Filmont" userId="8a95ebd4-9915-4028-9989-2e945ee263fe" providerId="ADAL" clId="{713BDD2A-A4E6-4AD4-8460-3493B87D4FB8}" dt="2026-03-11T16:24:04.427" v="121"/>
        <pc:sldMkLst>
          <pc:docMk/>
          <pc:sldMk cId="80988245" sldId="2147376500"/>
        </pc:sldMkLst>
      </pc:sldChg>
      <pc:sldChg chg="add modTransition">
        <pc:chgData name="Grace Filmont" userId="8a95ebd4-9915-4028-9989-2e945ee263fe" providerId="ADAL" clId="{713BDD2A-A4E6-4AD4-8460-3493B87D4FB8}" dt="2026-03-11T16:24:04.427" v="121"/>
        <pc:sldMkLst>
          <pc:docMk/>
          <pc:sldMk cId="1137372172" sldId="2147376501"/>
        </pc:sldMkLst>
      </pc:sldChg>
      <pc:sldChg chg="add modTransition">
        <pc:chgData name="Grace Filmont" userId="8a95ebd4-9915-4028-9989-2e945ee263fe" providerId="ADAL" clId="{713BDD2A-A4E6-4AD4-8460-3493B87D4FB8}" dt="2026-03-11T16:24:04.427" v="121"/>
        <pc:sldMkLst>
          <pc:docMk/>
          <pc:sldMk cId="2702748073" sldId="2147376502"/>
        </pc:sldMkLst>
      </pc:sldChg>
      <pc:sldMasterChg chg="modTransition modSldLayout">
        <pc:chgData name="Grace Filmont" userId="8a95ebd4-9915-4028-9989-2e945ee263fe" providerId="ADAL" clId="{713BDD2A-A4E6-4AD4-8460-3493B87D4FB8}" dt="2026-03-11T16:24:04.427" v="121"/>
        <pc:sldMasterMkLst>
          <pc:docMk/>
          <pc:sldMasterMk cId="1798451140" sldId="2147483672"/>
        </pc:sldMasterMkLst>
        <pc:sldLayoutChg chg="modTransition">
          <pc:chgData name="Grace Filmont" userId="8a95ebd4-9915-4028-9989-2e945ee263fe" providerId="ADAL" clId="{713BDD2A-A4E6-4AD4-8460-3493B87D4FB8}" dt="2026-03-11T16:24:04.427" v="121"/>
          <pc:sldLayoutMkLst>
            <pc:docMk/>
            <pc:sldMasterMk cId="1798451140" sldId="2147483672"/>
            <pc:sldLayoutMk cId="2261289147" sldId="2147483673"/>
          </pc:sldLayoutMkLst>
        </pc:sldLayoutChg>
        <pc:sldLayoutChg chg="modTransition">
          <pc:chgData name="Grace Filmont" userId="8a95ebd4-9915-4028-9989-2e945ee263fe" providerId="ADAL" clId="{713BDD2A-A4E6-4AD4-8460-3493B87D4FB8}" dt="2026-03-11T16:24:04.427" v="121"/>
          <pc:sldLayoutMkLst>
            <pc:docMk/>
            <pc:sldMasterMk cId="1798451140" sldId="2147483672"/>
            <pc:sldLayoutMk cId="154434386" sldId="2147483674"/>
          </pc:sldLayoutMkLst>
        </pc:sldLayoutChg>
        <pc:sldLayoutChg chg="modTransition">
          <pc:chgData name="Grace Filmont" userId="8a95ebd4-9915-4028-9989-2e945ee263fe" providerId="ADAL" clId="{713BDD2A-A4E6-4AD4-8460-3493B87D4FB8}" dt="2026-03-11T16:24:04.427" v="121"/>
          <pc:sldLayoutMkLst>
            <pc:docMk/>
            <pc:sldMasterMk cId="1798451140" sldId="2147483672"/>
            <pc:sldLayoutMk cId="1000287505" sldId="2147483675"/>
          </pc:sldLayoutMkLst>
        </pc:sldLayoutChg>
        <pc:sldLayoutChg chg="modTransition">
          <pc:chgData name="Grace Filmont" userId="8a95ebd4-9915-4028-9989-2e945ee263fe" providerId="ADAL" clId="{713BDD2A-A4E6-4AD4-8460-3493B87D4FB8}" dt="2026-03-11T16:24:04.427" v="121"/>
          <pc:sldLayoutMkLst>
            <pc:docMk/>
            <pc:sldMasterMk cId="1798451140" sldId="2147483672"/>
            <pc:sldLayoutMk cId="85426758" sldId="2147483676"/>
          </pc:sldLayoutMkLst>
        </pc:sldLayoutChg>
        <pc:sldLayoutChg chg="modTransition">
          <pc:chgData name="Grace Filmont" userId="8a95ebd4-9915-4028-9989-2e945ee263fe" providerId="ADAL" clId="{713BDD2A-A4E6-4AD4-8460-3493B87D4FB8}" dt="2026-03-11T16:24:04.427" v="121"/>
          <pc:sldLayoutMkLst>
            <pc:docMk/>
            <pc:sldMasterMk cId="1798451140" sldId="2147483672"/>
            <pc:sldLayoutMk cId="203936678" sldId="2147483677"/>
          </pc:sldLayoutMkLst>
        </pc:sldLayoutChg>
        <pc:sldLayoutChg chg="modTransition">
          <pc:chgData name="Grace Filmont" userId="8a95ebd4-9915-4028-9989-2e945ee263fe" providerId="ADAL" clId="{713BDD2A-A4E6-4AD4-8460-3493B87D4FB8}" dt="2026-03-11T16:24:04.427" v="121"/>
          <pc:sldLayoutMkLst>
            <pc:docMk/>
            <pc:sldMasterMk cId="1798451140" sldId="2147483672"/>
            <pc:sldLayoutMk cId="2336128286" sldId="2147483678"/>
          </pc:sldLayoutMkLst>
        </pc:sldLayoutChg>
        <pc:sldLayoutChg chg="modTransition">
          <pc:chgData name="Grace Filmont" userId="8a95ebd4-9915-4028-9989-2e945ee263fe" providerId="ADAL" clId="{713BDD2A-A4E6-4AD4-8460-3493B87D4FB8}" dt="2026-03-11T16:24:04.427" v="121"/>
          <pc:sldLayoutMkLst>
            <pc:docMk/>
            <pc:sldMasterMk cId="1798451140" sldId="2147483672"/>
            <pc:sldLayoutMk cId="539501801" sldId="2147483679"/>
          </pc:sldLayoutMkLst>
        </pc:sldLayoutChg>
        <pc:sldLayoutChg chg="modTransition">
          <pc:chgData name="Grace Filmont" userId="8a95ebd4-9915-4028-9989-2e945ee263fe" providerId="ADAL" clId="{713BDD2A-A4E6-4AD4-8460-3493B87D4FB8}" dt="2026-03-11T16:24:04.427" v="121"/>
          <pc:sldLayoutMkLst>
            <pc:docMk/>
            <pc:sldMasterMk cId="1798451140" sldId="2147483672"/>
            <pc:sldLayoutMk cId="3957134756" sldId="2147483680"/>
          </pc:sldLayoutMkLst>
        </pc:sldLayoutChg>
        <pc:sldLayoutChg chg="modTransition">
          <pc:chgData name="Grace Filmont" userId="8a95ebd4-9915-4028-9989-2e945ee263fe" providerId="ADAL" clId="{713BDD2A-A4E6-4AD4-8460-3493B87D4FB8}" dt="2026-03-11T16:24:04.427" v="121"/>
          <pc:sldLayoutMkLst>
            <pc:docMk/>
            <pc:sldMasterMk cId="1798451140" sldId="2147483672"/>
            <pc:sldLayoutMk cId="2408180730" sldId="2147483681"/>
          </pc:sldLayoutMkLst>
        </pc:sldLayoutChg>
        <pc:sldLayoutChg chg="modTransition">
          <pc:chgData name="Grace Filmont" userId="8a95ebd4-9915-4028-9989-2e945ee263fe" providerId="ADAL" clId="{713BDD2A-A4E6-4AD4-8460-3493B87D4FB8}" dt="2026-03-11T16:24:04.427" v="121"/>
          <pc:sldLayoutMkLst>
            <pc:docMk/>
            <pc:sldMasterMk cId="1798451140" sldId="2147483672"/>
            <pc:sldLayoutMk cId="3455408284" sldId="2147483682"/>
          </pc:sldLayoutMkLst>
        </pc:sldLayoutChg>
        <pc:sldLayoutChg chg="modTransition">
          <pc:chgData name="Grace Filmont" userId="8a95ebd4-9915-4028-9989-2e945ee263fe" providerId="ADAL" clId="{713BDD2A-A4E6-4AD4-8460-3493B87D4FB8}" dt="2026-03-11T16:24:04.427" v="121"/>
          <pc:sldLayoutMkLst>
            <pc:docMk/>
            <pc:sldMasterMk cId="1798451140" sldId="2147483672"/>
            <pc:sldLayoutMk cId="546464978" sldId="2147483683"/>
          </pc:sldLayoutMkLst>
        </pc:sldLayoutChg>
      </pc:sldMasterChg>
      <pc:sldMasterChg chg="modTransition modSldLayout">
        <pc:chgData name="Grace Filmont" userId="8a95ebd4-9915-4028-9989-2e945ee263fe" providerId="ADAL" clId="{713BDD2A-A4E6-4AD4-8460-3493B87D4FB8}" dt="2026-03-11T16:24:04.427" v="121"/>
        <pc:sldMasterMkLst>
          <pc:docMk/>
          <pc:sldMasterMk cId="500267859" sldId="2147483696"/>
        </pc:sldMasterMkLst>
        <pc:sldLayoutChg chg="modTransition">
          <pc:chgData name="Grace Filmont" userId="8a95ebd4-9915-4028-9989-2e945ee263fe" providerId="ADAL" clId="{713BDD2A-A4E6-4AD4-8460-3493B87D4FB8}" dt="2026-03-11T16:24:04.427" v="121"/>
          <pc:sldLayoutMkLst>
            <pc:docMk/>
            <pc:sldMasterMk cId="500267859" sldId="2147483696"/>
            <pc:sldLayoutMk cId="1296396935" sldId="2147483697"/>
          </pc:sldLayoutMkLst>
        </pc:sldLayoutChg>
        <pc:sldLayoutChg chg="modTransition">
          <pc:chgData name="Grace Filmont" userId="8a95ebd4-9915-4028-9989-2e945ee263fe" providerId="ADAL" clId="{713BDD2A-A4E6-4AD4-8460-3493B87D4FB8}" dt="2026-03-11T16:24:04.427" v="121"/>
          <pc:sldLayoutMkLst>
            <pc:docMk/>
            <pc:sldMasterMk cId="500267859" sldId="2147483696"/>
            <pc:sldLayoutMk cId="3082510630" sldId="2147483698"/>
          </pc:sldLayoutMkLst>
        </pc:sldLayoutChg>
        <pc:sldLayoutChg chg="modTransition">
          <pc:chgData name="Grace Filmont" userId="8a95ebd4-9915-4028-9989-2e945ee263fe" providerId="ADAL" clId="{713BDD2A-A4E6-4AD4-8460-3493B87D4FB8}" dt="2026-03-11T16:24:04.427" v="121"/>
          <pc:sldLayoutMkLst>
            <pc:docMk/>
            <pc:sldMasterMk cId="500267859" sldId="2147483696"/>
            <pc:sldLayoutMk cId="2980071213" sldId="2147483699"/>
          </pc:sldLayoutMkLst>
        </pc:sldLayoutChg>
        <pc:sldLayoutChg chg="modTransition">
          <pc:chgData name="Grace Filmont" userId="8a95ebd4-9915-4028-9989-2e945ee263fe" providerId="ADAL" clId="{713BDD2A-A4E6-4AD4-8460-3493B87D4FB8}" dt="2026-03-11T16:24:04.427" v="121"/>
          <pc:sldLayoutMkLst>
            <pc:docMk/>
            <pc:sldMasterMk cId="500267859" sldId="2147483696"/>
            <pc:sldLayoutMk cId="1850628838" sldId="2147483700"/>
          </pc:sldLayoutMkLst>
        </pc:sldLayoutChg>
        <pc:sldLayoutChg chg="modTransition">
          <pc:chgData name="Grace Filmont" userId="8a95ebd4-9915-4028-9989-2e945ee263fe" providerId="ADAL" clId="{713BDD2A-A4E6-4AD4-8460-3493B87D4FB8}" dt="2026-03-11T16:24:04.427" v="121"/>
          <pc:sldLayoutMkLst>
            <pc:docMk/>
            <pc:sldMasterMk cId="500267859" sldId="2147483696"/>
            <pc:sldLayoutMk cId="2135377889" sldId="2147483701"/>
          </pc:sldLayoutMkLst>
        </pc:sldLayoutChg>
        <pc:sldLayoutChg chg="modTransition">
          <pc:chgData name="Grace Filmont" userId="8a95ebd4-9915-4028-9989-2e945ee263fe" providerId="ADAL" clId="{713BDD2A-A4E6-4AD4-8460-3493B87D4FB8}" dt="2026-03-11T16:24:04.427" v="121"/>
          <pc:sldLayoutMkLst>
            <pc:docMk/>
            <pc:sldMasterMk cId="500267859" sldId="2147483696"/>
            <pc:sldLayoutMk cId="1468841084" sldId="2147483702"/>
          </pc:sldLayoutMkLst>
        </pc:sldLayoutChg>
        <pc:sldLayoutChg chg="modTransition">
          <pc:chgData name="Grace Filmont" userId="8a95ebd4-9915-4028-9989-2e945ee263fe" providerId="ADAL" clId="{713BDD2A-A4E6-4AD4-8460-3493B87D4FB8}" dt="2026-03-11T16:24:04.427" v="121"/>
          <pc:sldLayoutMkLst>
            <pc:docMk/>
            <pc:sldMasterMk cId="500267859" sldId="2147483696"/>
            <pc:sldLayoutMk cId="2090783291" sldId="2147483703"/>
          </pc:sldLayoutMkLst>
        </pc:sldLayoutChg>
        <pc:sldLayoutChg chg="modTransition">
          <pc:chgData name="Grace Filmont" userId="8a95ebd4-9915-4028-9989-2e945ee263fe" providerId="ADAL" clId="{713BDD2A-A4E6-4AD4-8460-3493B87D4FB8}" dt="2026-03-11T16:24:04.427" v="121"/>
          <pc:sldLayoutMkLst>
            <pc:docMk/>
            <pc:sldMasterMk cId="500267859" sldId="2147483696"/>
            <pc:sldLayoutMk cId="4197312199" sldId="2147483704"/>
          </pc:sldLayoutMkLst>
        </pc:sldLayoutChg>
        <pc:sldLayoutChg chg="modTransition">
          <pc:chgData name="Grace Filmont" userId="8a95ebd4-9915-4028-9989-2e945ee263fe" providerId="ADAL" clId="{713BDD2A-A4E6-4AD4-8460-3493B87D4FB8}" dt="2026-03-11T16:24:04.427" v="121"/>
          <pc:sldLayoutMkLst>
            <pc:docMk/>
            <pc:sldMasterMk cId="500267859" sldId="2147483696"/>
            <pc:sldLayoutMk cId="139269797" sldId="2147483705"/>
          </pc:sldLayoutMkLst>
        </pc:sldLayoutChg>
        <pc:sldLayoutChg chg="modTransition">
          <pc:chgData name="Grace Filmont" userId="8a95ebd4-9915-4028-9989-2e945ee263fe" providerId="ADAL" clId="{713BDD2A-A4E6-4AD4-8460-3493B87D4FB8}" dt="2026-03-11T16:24:04.427" v="121"/>
          <pc:sldLayoutMkLst>
            <pc:docMk/>
            <pc:sldMasterMk cId="500267859" sldId="2147483696"/>
            <pc:sldLayoutMk cId="272312423" sldId="2147483706"/>
          </pc:sldLayoutMkLst>
        </pc:sldLayoutChg>
        <pc:sldLayoutChg chg="modTransition">
          <pc:chgData name="Grace Filmont" userId="8a95ebd4-9915-4028-9989-2e945ee263fe" providerId="ADAL" clId="{713BDD2A-A4E6-4AD4-8460-3493B87D4FB8}" dt="2026-03-11T16:24:04.427" v="121"/>
          <pc:sldLayoutMkLst>
            <pc:docMk/>
            <pc:sldMasterMk cId="500267859" sldId="2147483696"/>
            <pc:sldLayoutMk cId="3779944998" sldId="2147483707"/>
          </pc:sldLayoutMkLst>
        </pc:sldLayoutChg>
      </pc:sldMasterChg>
      <pc:sldMasterChg chg="modTransition modSldLayout">
        <pc:chgData name="Grace Filmont" userId="8a95ebd4-9915-4028-9989-2e945ee263fe" providerId="ADAL" clId="{713BDD2A-A4E6-4AD4-8460-3493B87D4FB8}" dt="2026-03-11T16:24:04.427" v="121"/>
        <pc:sldMasterMkLst>
          <pc:docMk/>
          <pc:sldMasterMk cId="3145447433" sldId="2147483708"/>
        </pc:sldMasterMkLst>
        <pc:sldLayoutChg chg="modTransition">
          <pc:chgData name="Grace Filmont" userId="8a95ebd4-9915-4028-9989-2e945ee263fe" providerId="ADAL" clId="{713BDD2A-A4E6-4AD4-8460-3493B87D4FB8}" dt="2026-03-11T16:24:04.427" v="121"/>
          <pc:sldLayoutMkLst>
            <pc:docMk/>
            <pc:sldMasterMk cId="3145447433" sldId="2147483708"/>
            <pc:sldLayoutMk cId="3556629382" sldId="2147483709"/>
          </pc:sldLayoutMkLst>
        </pc:sldLayoutChg>
        <pc:sldLayoutChg chg="modTransition">
          <pc:chgData name="Grace Filmont" userId="8a95ebd4-9915-4028-9989-2e945ee263fe" providerId="ADAL" clId="{713BDD2A-A4E6-4AD4-8460-3493B87D4FB8}" dt="2026-03-11T16:24:04.427" v="121"/>
          <pc:sldLayoutMkLst>
            <pc:docMk/>
            <pc:sldMasterMk cId="3145447433" sldId="2147483708"/>
            <pc:sldLayoutMk cId="3521591789" sldId="2147483710"/>
          </pc:sldLayoutMkLst>
        </pc:sldLayoutChg>
        <pc:sldLayoutChg chg="modTransition">
          <pc:chgData name="Grace Filmont" userId="8a95ebd4-9915-4028-9989-2e945ee263fe" providerId="ADAL" clId="{713BDD2A-A4E6-4AD4-8460-3493B87D4FB8}" dt="2026-03-11T16:24:04.427" v="121"/>
          <pc:sldLayoutMkLst>
            <pc:docMk/>
            <pc:sldMasterMk cId="3145447433" sldId="2147483708"/>
            <pc:sldLayoutMk cId="2646430907" sldId="2147483711"/>
          </pc:sldLayoutMkLst>
        </pc:sldLayoutChg>
        <pc:sldLayoutChg chg="modTransition">
          <pc:chgData name="Grace Filmont" userId="8a95ebd4-9915-4028-9989-2e945ee263fe" providerId="ADAL" clId="{713BDD2A-A4E6-4AD4-8460-3493B87D4FB8}" dt="2026-03-11T16:24:04.427" v="121"/>
          <pc:sldLayoutMkLst>
            <pc:docMk/>
            <pc:sldMasterMk cId="3145447433" sldId="2147483708"/>
            <pc:sldLayoutMk cId="1109296966" sldId="2147483712"/>
          </pc:sldLayoutMkLst>
        </pc:sldLayoutChg>
        <pc:sldLayoutChg chg="modTransition">
          <pc:chgData name="Grace Filmont" userId="8a95ebd4-9915-4028-9989-2e945ee263fe" providerId="ADAL" clId="{713BDD2A-A4E6-4AD4-8460-3493B87D4FB8}" dt="2026-03-11T16:24:04.427" v="121"/>
          <pc:sldLayoutMkLst>
            <pc:docMk/>
            <pc:sldMasterMk cId="3145447433" sldId="2147483708"/>
            <pc:sldLayoutMk cId="1381665395" sldId="2147483713"/>
          </pc:sldLayoutMkLst>
        </pc:sldLayoutChg>
        <pc:sldLayoutChg chg="modTransition">
          <pc:chgData name="Grace Filmont" userId="8a95ebd4-9915-4028-9989-2e945ee263fe" providerId="ADAL" clId="{713BDD2A-A4E6-4AD4-8460-3493B87D4FB8}" dt="2026-03-11T16:24:04.427" v="121"/>
          <pc:sldLayoutMkLst>
            <pc:docMk/>
            <pc:sldMasterMk cId="3145447433" sldId="2147483708"/>
            <pc:sldLayoutMk cId="2732681885" sldId="2147483714"/>
          </pc:sldLayoutMkLst>
        </pc:sldLayoutChg>
        <pc:sldLayoutChg chg="modTransition">
          <pc:chgData name="Grace Filmont" userId="8a95ebd4-9915-4028-9989-2e945ee263fe" providerId="ADAL" clId="{713BDD2A-A4E6-4AD4-8460-3493B87D4FB8}" dt="2026-03-11T16:24:04.427" v="121"/>
          <pc:sldLayoutMkLst>
            <pc:docMk/>
            <pc:sldMasterMk cId="3145447433" sldId="2147483708"/>
            <pc:sldLayoutMk cId="102522161" sldId="2147483715"/>
          </pc:sldLayoutMkLst>
        </pc:sldLayoutChg>
        <pc:sldLayoutChg chg="modTransition">
          <pc:chgData name="Grace Filmont" userId="8a95ebd4-9915-4028-9989-2e945ee263fe" providerId="ADAL" clId="{713BDD2A-A4E6-4AD4-8460-3493B87D4FB8}" dt="2026-03-11T16:24:04.427" v="121"/>
          <pc:sldLayoutMkLst>
            <pc:docMk/>
            <pc:sldMasterMk cId="3145447433" sldId="2147483708"/>
            <pc:sldLayoutMk cId="135805214" sldId="2147483716"/>
          </pc:sldLayoutMkLst>
        </pc:sldLayoutChg>
        <pc:sldLayoutChg chg="modTransition">
          <pc:chgData name="Grace Filmont" userId="8a95ebd4-9915-4028-9989-2e945ee263fe" providerId="ADAL" clId="{713BDD2A-A4E6-4AD4-8460-3493B87D4FB8}" dt="2026-03-11T16:24:04.427" v="121"/>
          <pc:sldLayoutMkLst>
            <pc:docMk/>
            <pc:sldMasterMk cId="3145447433" sldId="2147483708"/>
            <pc:sldLayoutMk cId="3228213042" sldId="2147483717"/>
          </pc:sldLayoutMkLst>
        </pc:sldLayoutChg>
        <pc:sldLayoutChg chg="modTransition">
          <pc:chgData name="Grace Filmont" userId="8a95ebd4-9915-4028-9989-2e945ee263fe" providerId="ADAL" clId="{713BDD2A-A4E6-4AD4-8460-3493B87D4FB8}" dt="2026-03-11T16:24:04.427" v="121"/>
          <pc:sldLayoutMkLst>
            <pc:docMk/>
            <pc:sldMasterMk cId="3145447433" sldId="2147483708"/>
            <pc:sldLayoutMk cId="322362184" sldId="2147483718"/>
          </pc:sldLayoutMkLst>
        </pc:sldLayoutChg>
        <pc:sldLayoutChg chg="modTransition">
          <pc:chgData name="Grace Filmont" userId="8a95ebd4-9915-4028-9989-2e945ee263fe" providerId="ADAL" clId="{713BDD2A-A4E6-4AD4-8460-3493B87D4FB8}" dt="2026-03-11T16:24:04.427" v="121"/>
          <pc:sldLayoutMkLst>
            <pc:docMk/>
            <pc:sldMasterMk cId="3145447433" sldId="2147483708"/>
            <pc:sldLayoutMk cId="1035564097" sldId="2147483719"/>
          </pc:sldLayoutMkLst>
        </pc:sldLayoutChg>
      </pc:sldMasterChg>
      <pc:sldMasterChg chg="modTransition modSldLayout">
        <pc:chgData name="Grace Filmont" userId="8a95ebd4-9915-4028-9989-2e945ee263fe" providerId="ADAL" clId="{713BDD2A-A4E6-4AD4-8460-3493B87D4FB8}" dt="2026-03-11T16:24:04.427" v="121"/>
        <pc:sldMasterMkLst>
          <pc:docMk/>
          <pc:sldMasterMk cId="3880087352" sldId="2147483720"/>
        </pc:sldMasterMkLst>
        <pc:sldLayoutChg chg="modTransition">
          <pc:chgData name="Grace Filmont" userId="8a95ebd4-9915-4028-9989-2e945ee263fe" providerId="ADAL" clId="{713BDD2A-A4E6-4AD4-8460-3493B87D4FB8}" dt="2026-03-11T16:24:04.427" v="121"/>
          <pc:sldLayoutMkLst>
            <pc:docMk/>
            <pc:sldMasterMk cId="3880087352" sldId="2147483720"/>
            <pc:sldLayoutMk cId="1154332520" sldId="2147483721"/>
          </pc:sldLayoutMkLst>
        </pc:sldLayoutChg>
        <pc:sldLayoutChg chg="modTransition">
          <pc:chgData name="Grace Filmont" userId="8a95ebd4-9915-4028-9989-2e945ee263fe" providerId="ADAL" clId="{713BDD2A-A4E6-4AD4-8460-3493B87D4FB8}" dt="2026-03-11T16:24:04.427" v="121"/>
          <pc:sldLayoutMkLst>
            <pc:docMk/>
            <pc:sldMasterMk cId="3880087352" sldId="2147483720"/>
            <pc:sldLayoutMk cId="1783490221" sldId="2147483722"/>
          </pc:sldLayoutMkLst>
        </pc:sldLayoutChg>
        <pc:sldLayoutChg chg="modTransition">
          <pc:chgData name="Grace Filmont" userId="8a95ebd4-9915-4028-9989-2e945ee263fe" providerId="ADAL" clId="{713BDD2A-A4E6-4AD4-8460-3493B87D4FB8}" dt="2026-03-11T16:24:04.427" v="121"/>
          <pc:sldLayoutMkLst>
            <pc:docMk/>
            <pc:sldMasterMk cId="3880087352" sldId="2147483720"/>
            <pc:sldLayoutMk cId="502872839" sldId="2147483723"/>
          </pc:sldLayoutMkLst>
        </pc:sldLayoutChg>
        <pc:sldLayoutChg chg="modTransition">
          <pc:chgData name="Grace Filmont" userId="8a95ebd4-9915-4028-9989-2e945ee263fe" providerId="ADAL" clId="{713BDD2A-A4E6-4AD4-8460-3493B87D4FB8}" dt="2026-03-11T16:24:04.427" v="121"/>
          <pc:sldLayoutMkLst>
            <pc:docMk/>
            <pc:sldMasterMk cId="3880087352" sldId="2147483720"/>
            <pc:sldLayoutMk cId="3685358300" sldId="2147483724"/>
          </pc:sldLayoutMkLst>
        </pc:sldLayoutChg>
        <pc:sldLayoutChg chg="modTransition">
          <pc:chgData name="Grace Filmont" userId="8a95ebd4-9915-4028-9989-2e945ee263fe" providerId="ADAL" clId="{713BDD2A-A4E6-4AD4-8460-3493B87D4FB8}" dt="2026-03-11T16:24:04.427" v="121"/>
          <pc:sldLayoutMkLst>
            <pc:docMk/>
            <pc:sldMasterMk cId="3880087352" sldId="2147483720"/>
            <pc:sldLayoutMk cId="4157965187" sldId="2147483725"/>
          </pc:sldLayoutMkLst>
        </pc:sldLayoutChg>
        <pc:sldLayoutChg chg="modTransition">
          <pc:chgData name="Grace Filmont" userId="8a95ebd4-9915-4028-9989-2e945ee263fe" providerId="ADAL" clId="{713BDD2A-A4E6-4AD4-8460-3493B87D4FB8}" dt="2026-03-11T16:24:04.427" v="121"/>
          <pc:sldLayoutMkLst>
            <pc:docMk/>
            <pc:sldMasterMk cId="3880087352" sldId="2147483720"/>
            <pc:sldLayoutMk cId="253065778" sldId="2147483726"/>
          </pc:sldLayoutMkLst>
        </pc:sldLayoutChg>
        <pc:sldLayoutChg chg="modTransition">
          <pc:chgData name="Grace Filmont" userId="8a95ebd4-9915-4028-9989-2e945ee263fe" providerId="ADAL" clId="{713BDD2A-A4E6-4AD4-8460-3493B87D4FB8}" dt="2026-03-11T16:24:04.427" v="121"/>
          <pc:sldLayoutMkLst>
            <pc:docMk/>
            <pc:sldMasterMk cId="3880087352" sldId="2147483720"/>
            <pc:sldLayoutMk cId="513820771" sldId="2147483727"/>
          </pc:sldLayoutMkLst>
        </pc:sldLayoutChg>
        <pc:sldLayoutChg chg="modTransition">
          <pc:chgData name="Grace Filmont" userId="8a95ebd4-9915-4028-9989-2e945ee263fe" providerId="ADAL" clId="{713BDD2A-A4E6-4AD4-8460-3493B87D4FB8}" dt="2026-03-11T16:24:04.427" v="121"/>
          <pc:sldLayoutMkLst>
            <pc:docMk/>
            <pc:sldMasterMk cId="3880087352" sldId="2147483720"/>
            <pc:sldLayoutMk cId="3319062845" sldId="2147483728"/>
          </pc:sldLayoutMkLst>
        </pc:sldLayoutChg>
        <pc:sldLayoutChg chg="modTransition">
          <pc:chgData name="Grace Filmont" userId="8a95ebd4-9915-4028-9989-2e945ee263fe" providerId="ADAL" clId="{713BDD2A-A4E6-4AD4-8460-3493B87D4FB8}" dt="2026-03-11T16:24:04.427" v="121"/>
          <pc:sldLayoutMkLst>
            <pc:docMk/>
            <pc:sldMasterMk cId="3880087352" sldId="2147483720"/>
            <pc:sldLayoutMk cId="651144337" sldId="2147483729"/>
          </pc:sldLayoutMkLst>
        </pc:sldLayoutChg>
        <pc:sldLayoutChg chg="modTransition">
          <pc:chgData name="Grace Filmont" userId="8a95ebd4-9915-4028-9989-2e945ee263fe" providerId="ADAL" clId="{713BDD2A-A4E6-4AD4-8460-3493B87D4FB8}" dt="2026-03-11T16:24:04.427" v="121"/>
          <pc:sldLayoutMkLst>
            <pc:docMk/>
            <pc:sldMasterMk cId="3880087352" sldId="2147483720"/>
            <pc:sldLayoutMk cId="859097341" sldId="2147483730"/>
          </pc:sldLayoutMkLst>
        </pc:sldLayoutChg>
      </pc:sldMasterChg>
    </pc:docChg>
  </pc:docChgLst>
  <pc:docChgLst>
    <pc:chgData name="Grace Filmont" userId="S::gfilmont@brizaga.com::8a95ebd4-9915-4028-9989-2e945ee263fe" providerId="AD" clId="Web-{CEED651A-1A42-1CA9-245B-92CF8D4D2095}"/>
    <pc:docChg chg="modSld">
      <pc:chgData name="Grace Filmont" userId="S::gfilmont@brizaga.com::8a95ebd4-9915-4028-9989-2e945ee263fe" providerId="AD" clId="Web-{CEED651A-1A42-1CA9-245B-92CF8D4D2095}" dt="2026-03-11T12:43:32.425" v="26" actId="20577"/>
      <pc:docMkLst>
        <pc:docMk/>
      </pc:docMkLst>
      <pc:sldChg chg="modSp">
        <pc:chgData name="Grace Filmont" userId="S::gfilmont@brizaga.com::8a95ebd4-9915-4028-9989-2e945ee263fe" providerId="AD" clId="Web-{CEED651A-1A42-1CA9-245B-92CF8D4D2095}" dt="2026-03-11T12:42:55.048" v="18" actId="20577"/>
        <pc:sldMkLst>
          <pc:docMk/>
          <pc:sldMk cId="1559028868" sldId="305"/>
        </pc:sldMkLst>
        <pc:spChg chg="mod">
          <ac:chgData name="Grace Filmont" userId="S::gfilmont@brizaga.com::8a95ebd4-9915-4028-9989-2e945ee263fe" providerId="AD" clId="Web-{CEED651A-1A42-1CA9-245B-92CF8D4D2095}" dt="2026-03-11T12:42:55.048" v="18" actId="20577"/>
          <ac:spMkLst>
            <pc:docMk/>
            <pc:sldMk cId="1559028868" sldId="305"/>
            <ac:spMk id="6" creationId="{990451D7-DEEB-0226-4E44-3061E9F747E9}"/>
          </ac:spMkLst>
        </pc:spChg>
      </pc:sldChg>
      <pc:sldChg chg="modSp">
        <pc:chgData name="Grace Filmont" userId="S::gfilmont@brizaga.com::8a95ebd4-9915-4028-9989-2e945ee263fe" providerId="AD" clId="Web-{CEED651A-1A42-1CA9-245B-92CF8D4D2095}" dt="2026-03-11T12:43:32.425" v="26" actId="20577"/>
        <pc:sldMkLst>
          <pc:docMk/>
          <pc:sldMk cId="1381517405" sldId="2145705829"/>
        </pc:sldMkLst>
        <pc:spChg chg="mod">
          <ac:chgData name="Grace Filmont" userId="S::gfilmont@brizaga.com::8a95ebd4-9915-4028-9989-2e945ee263fe" providerId="AD" clId="Web-{CEED651A-1A42-1CA9-245B-92CF8D4D2095}" dt="2026-03-11T12:43:32.425" v="26" actId="20577"/>
          <ac:spMkLst>
            <pc:docMk/>
            <pc:sldMk cId="1381517405" sldId="2145705829"/>
            <ac:spMk id="3" creationId="{93DC60C1-D9CE-7F2D-9626-14FB9B6F03EA}"/>
          </ac:spMkLst>
        </pc:spChg>
      </pc:sldChg>
    </pc:docChg>
  </pc:docChgLst>
  <pc:docChgLst>
    <pc:chgData name="DAlmeida, Olivia" userId="S::olivia.dalmeida_aecom.com#ext#@brizaga.onmicrosoft.com::6fdd5894-1447-4d2f-8f89-c7fa3e25b376" providerId="AD" clId="Web-{B5FAEE9A-2938-4A27-9682-94D0BF0DF7D5}"/>
    <pc:docChg chg="modSld">
      <pc:chgData name="DAlmeida, Olivia" userId="S::olivia.dalmeida_aecom.com#ext#@brizaga.onmicrosoft.com::6fdd5894-1447-4d2f-8f89-c7fa3e25b376" providerId="AD" clId="Web-{B5FAEE9A-2938-4A27-9682-94D0BF0DF7D5}" dt="2026-03-11T17:09:09.635" v="5" actId="14100"/>
      <pc:docMkLst>
        <pc:docMk/>
      </pc:docMkLst>
      <pc:sldChg chg="modSp">
        <pc:chgData name="DAlmeida, Olivia" userId="S::olivia.dalmeida_aecom.com#ext#@brizaga.onmicrosoft.com::6fdd5894-1447-4d2f-8f89-c7fa3e25b376" providerId="AD" clId="Web-{B5FAEE9A-2938-4A27-9682-94D0BF0DF7D5}" dt="2026-03-11T17:08:16.367" v="3" actId="20577"/>
        <pc:sldMkLst>
          <pc:docMk/>
          <pc:sldMk cId="1385089056" sldId="266"/>
        </pc:sldMkLst>
        <pc:spChg chg="mod">
          <ac:chgData name="DAlmeida, Olivia" userId="S::olivia.dalmeida_aecom.com#ext#@brizaga.onmicrosoft.com::6fdd5894-1447-4d2f-8f89-c7fa3e25b376" providerId="AD" clId="Web-{B5FAEE9A-2938-4A27-9682-94D0BF0DF7D5}" dt="2026-03-11T17:08:16.367" v="3" actId="20577"/>
          <ac:spMkLst>
            <pc:docMk/>
            <pc:sldMk cId="1385089056" sldId="266"/>
            <ac:spMk id="5" creationId="{5325890C-10AC-4607-5E6F-B92D0594E102}"/>
          </ac:spMkLst>
        </pc:spChg>
      </pc:sldChg>
      <pc:sldChg chg="modSp">
        <pc:chgData name="DAlmeida, Olivia" userId="S::olivia.dalmeida_aecom.com#ext#@brizaga.onmicrosoft.com::6fdd5894-1447-4d2f-8f89-c7fa3e25b376" providerId="AD" clId="Web-{B5FAEE9A-2938-4A27-9682-94D0BF0DF7D5}" dt="2026-03-11T17:08:51.759" v="4" actId="20577"/>
        <pc:sldMkLst>
          <pc:docMk/>
          <pc:sldMk cId="80988245" sldId="2147376500"/>
        </pc:sldMkLst>
        <pc:spChg chg="mod">
          <ac:chgData name="DAlmeida, Olivia" userId="S::olivia.dalmeida_aecom.com#ext#@brizaga.onmicrosoft.com::6fdd5894-1447-4d2f-8f89-c7fa3e25b376" providerId="AD" clId="Web-{B5FAEE9A-2938-4A27-9682-94D0BF0DF7D5}" dt="2026-03-11T17:08:51.759" v="4" actId="20577"/>
          <ac:spMkLst>
            <pc:docMk/>
            <pc:sldMk cId="80988245" sldId="2147376500"/>
            <ac:spMk id="3" creationId="{84A849B4-70AE-1B3F-52A2-E734E25576C0}"/>
          </ac:spMkLst>
        </pc:spChg>
      </pc:sldChg>
      <pc:sldChg chg="modSp">
        <pc:chgData name="DAlmeida, Olivia" userId="S::olivia.dalmeida_aecom.com#ext#@brizaga.onmicrosoft.com::6fdd5894-1447-4d2f-8f89-c7fa3e25b376" providerId="AD" clId="Web-{B5FAEE9A-2938-4A27-9682-94D0BF0DF7D5}" dt="2026-03-11T17:09:09.635" v="5" actId="14100"/>
        <pc:sldMkLst>
          <pc:docMk/>
          <pc:sldMk cId="2702748073" sldId="2147376502"/>
        </pc:sldMkLst>
        <pc:spChg chg="mod">
          <ac:chgData name="DAlmeida, Olivia" userId="S::olivia.dalmeida_aecom.com#ext#@brizaga.onmicrosoft.com::6fdd5894-1447-4d2f-8f89-c7fa3e25b376" providerId="AD" clId="Web-{B5FAEE9A-2938-4A27-9682-94D0BF0DF7D5}" dt="2026-03-11T17:09:09.635" v="5" actId="14100"/>
          <ac:spMkLst>
            <pc:docMk/>
            <pc:sldMk cId="2702748073" sldId="2147376502"/>
            <ac:spMk id="19" creationId="{3345BBAB-88CA-FA39-A99A-493D17EFA51B}"/>
          </ac:spMkLst>
        </pc:spChg>
      </pc:sldChg>
    </pc:docChg>
  </pc:docChgLst>
  <pc:docChgLst>
    <pc:chgData name="Grace Filmont" userId="S::gfilmont@brizaga.com::8a95ebd4-9915-4028-9989-2e945ee263fe" providerId="AD" clId="Web-{A1918566-0780-4FCD-D33C-BED6C3230DBB}"/>
    <pc:docChg chg="delSld modSld">
      <pc:chgData name="Grace Filmont" userId="S::gfilmont@brizaga.com::8a95ebd4-9915-4028-9989-2e945ee263fe" providerId="AD" clId="Web-{A1918566-0780-4FCD-D33C-BED6C3230DBB}" dt="2026-03-13T14:28:59.963" v="10"/>
      <pc:docMkLst>
        <pc:docMk/>
      </pc:docMkLst>
      <pc:sldChg chg="del">
        <pc:chgData name="Grace Filmont" userId="S::gfilmont@brizaga.com::8a95ebd4-9915-4028-9989-2e945ee263fe" providerId="AD" clId="Web-{A1918566-0780-4FCD-D33C-BED6C3230DBB}" dt="2026-03-13T14:28:59.948" v="9"/>
        <pc:sldMkLst>
          <pc:docMk/>
          <pc:sldMk cId="3031919559" sldId="282"/>
        </pc:sldMkLst>
      </pc:sldChg>
      <pc:sldChg chg="del">
        <pc:chgData name="Grace Filmont" userId="S::gfilmont@brizaga.com::8a95ebd4-9915-4028-9989-2e945ee263fe" providerId="AD" clId="Web-{A1918566-0780-4FCD-D33C-BED6C3230DBB}" dt="2026-03-13T14:28:59.776" v="8"/>
        <pc:sldMkLst>
          <pc:docMk/>
          <pc:sldMk cId="3274346975" sldId="285"/>
        </pc:sldMkLst>
      </pc:sldChg>
      <pc:sldChg chg="del">
        <pc:chgData name="Grace Filmont" userId="S::gfilmont@brizaga.com::8a95ebd4-9915-4028-9989-2e945ee263fe" providerId="AD" clId="Web-{A1918566-0780-4FCD-D33C-BED6C3230DBB}" dt="2026-03-13T14:28:59.963" v="10"/>
        <pc:sldMkLst>
          <pc:docMk/>
          <pc:sldMk cId="3284545951" sldId="289"/>
        </pc:sldMkLst>
      </pc:sldChg>
      <pc:sldChg chg="del">
        <pc:chgData name="Grace Filmont" userId="S::gfilmont@brizaga.com::8a95ebd4-9915-4028-9989-2e945ee263fe" providerId="AD" clId="Web-{A1918566-0780-4FCD-D33C-BED6C3230DBB}" dt="2026-03-13T14:28:57.479" v="7"/>
        <pc:sldMkLst>
          <pc:docMk/>
          <pc:sldMk cId="3034594350" sldId="303"/>
        </pc:sldMkLst>
      </pc:sldChg>
      <pc:sldChg chg="modNotes">
        <pc:chgData name="Grace Filmont" userId="S::gfilmont@brizaga.com::8a95ebd4-9915-4028-9989-2e945ee263fe" providerId="AD" clId="Web-{A1918566-0780-4FCD-D33C-BED6C3230DBB}" dt="2026-03-13T14:28:31.916" v="0"/>
        <pc:sldMkLst>
          <pc:docMk/>
          <pc:sldMk cId="429153758" sldId="317"/>
        </pc:sldMkLst>
      </pc:sldChg>
      <pc:sldChg chg="modNotes">
        <pc:chgData name="Grace Filmont" userId="S::gfilmont@brizaga.com::8a95ebd4-9915-4028-9989-2e945ee263fe" providerId="AD" clId="Web-{A1918566-0780-4FCD-D33C-BED6C3230DBB}" dt="2026-03-13T14:28:35.697" v="2"/>
        <pc:sldMkLst>
          <pc:docMk/>
          <pc:sldMk cId="1664307939" sldId="318"/>
        </pc:sldMkLst>
      </pc:sldChg>
      <pc:sldChg chg="modNotes">
        <pc:chgData name="Grace Filmont" userId="S::gfilmont@brizaga.com::8a95ebd4-9915-4028-9989-2e945ee263fe" providerId="AD" clId="Web-{A1918566-0780-4FCD-D33C-BED6C3230DBB}" dt="2026-03-13T14:28:37.416" v="3"/>
        <pc:sldMkLst>
          <pc:docMk/>
          <pc:sldMk cId="595930998" sldId="319"/>
        </pc:sldMkLst>
      </pc:sldChg>
      <pc:sldChg chg="modNotes">
        <pc:chgData name="Grace Filmont" userId="S::gfilmont@brizaga.com::8a95ebd4-9915-4028-9989-2e945ee263fe" providerId="AD" clId="Web-{A1918566-0780-4FCD-D33C-BED6C3230DBB}" dt="2026-03-13T14:28:40.135" v="4"/>
        <pc:sldMkLst>
          <pc:docMk/>
          <pc:sldMk cId="3654212266" sldId="320"/>
        </pc:sldMkLst>
      </pc:sldChg>
      <pc:sldChg chg="modNotes">
        <pc:chgData name="Grace Filmont" userId="S::gfilmont@brizaga.com::8a95ebd4-9915-4028-9989-2e945ee263fe" providerId="AD" clId="Web-{A1918566-0780-4FCD-D33C-BED6C3230DBB}" dt="2026-03-13T14:28:43.354" v="5"/>
        <pc:sldMkLst>
          <pc:docMk/>
          <pc:sldMk cId="2572415612" sldId="322"/>
        </pc:sldMkLst>
      </pc:sldChg>
      <pc:sldChg chg="modNotes">
        <pc:chgData name="Grace Filmont" userId="S::gfilmont@brizaga.com::8a95ebd4-9915-4028-9989-2e945ee263fe" providerId="AD" clId="Web-{A1918566-0780-4FCD-D33C-BED6C3230DBB}" dt="2026-03-13T14:28:56.885" v="6"/>
        <pc:sldMkLst>
          <pc:docMk/>
          <pc:sldMk cId="3637603642" sldId="2145705830"/>
        </pc:sldMkLst>
      </pc:sldChg>
    </pc:docChg>
  </pc:docChgLst>
</pc:chgInfo>
</file>

<file path=ppt/comments/modernComment_13B_2F5A808.xml><?xml version="1.0" encoding="utf-8"?>
<p188:cmLst xmlns:a="http://schemas.openxmlformats.org/drawingml/2006/main" xmlns:r="http://schemas.openxmlformats.org/officeDocument/2006/relationships" xmlns:p188="http://schemas.microsoft.com/office/powerpoint/2018/8/main">
  <p188:cm id="{2A5F8FF2-7E17-49BB-96C0-A8A71BF562F5}" authorId="{BACEA67A-3369-9B1D-5B5D-3632A0E03084}" status="resolved" created="2026-03-04T15:41:34.655">
    <ac:deMkLst xmlns:ac="http://schemas.microsoft.com/office/drawing/2013/main/command">
      <pc:docMk xmlns:pc="http://schemas.microsoft.com/office/powerpoint/2013/main/command"/>
      <pc:sldMk xmlns:pc="http://schemas.microsoft.com/office/powerpoint/2013/main/command" cId="49653768" sldId="315"/>
      <ac:spMk id="9" creationId="{2D4CA8BF-7A8E-B941-59AC-BB6EF080146C}"/>
    </ac:deMkLst>
    <p188:txBody>
      <a:bodyPr/>
      <a:lstStyle/>
      <a:p>
        <a:r>
          <a:rPr lang="en-US"/>
          <a:t>This is not on the official calendar but we do want individual feedback, correct?</a:t>
        </a:r>
      </a:p>
    </p188:txBody>
  </p188:cm>
</p188:cmLst>
</file>

<file path=ppt/comments/modernComment_148_B0F01A1D.xml><?xml version="1.0" encoding="utf-8"?>
<p188:cmLst xmlns:a="http://schemas.openxmlformats.org/drawingml/2006/main" xmlns:r="http://schemas.openxmlformats.org/officeDocument/2006/relationships" xmlns:p188="http://schemas.microsoft.com/office/powerpoint/2018/8/main">
  <p188:cm id="{58B4E4CE-CD71-472C-BDBA-B1D1ECC4D4AC}" authorId="{7FA51D8F-B2A4-8B7A-9737-E3EC98AD9705}" status="resolved" created="2026-03-04T19:58:25.666">
    <ac:txMkLst xmlns:ac="http://schemas.microsoft.com/office/drawing/2013/main/command">
      <pc:docMk xmlns:pc="http://schemas.microsoft.com/office/powerpoint/2013/main/command"/>
      <pc:sldMk xmlns:pc="http://schemas.microsoft.com/office/powerpoint/2013/main/command" cId="2968525341" sldId="328"/>
      <ac:spMk id="3" creationId="{BEEDE03F-9093-5164-9BF7-D9081AF10823}"/>
      <ac:txMk cp="0" len="1">
        <ac:context len="138" hash="2378940698"/>
      </ac:txMk>
    </ac:txMkLst>
    <p188:pos x="4236614" y="1004637"/>
    <p188:replyLst>
      <p188:reply id="{C0CE0677-00DC-40A2-AEF5-8FC56549CE23}" authorId="{BACEA67A-3369-9B1D-5B5D-3632A0E03084}" created="2026-03-04T20:59:56.837">
        <p188:txBody>
          <a:bodyPr/>
          <a:lstStyle/>
          <a:p>
            <a:r>
              <a:rPr lang="en-US"/>
              <a:t>I added slide after “Importance of continuing conversations and feedback” to ensure nothing is missed. </a:t>
            </a:r>
          </a:p>
        </p188:txBody>
      </p188:reply>
    </p188:replyLst>
    <p188:txBody>
      <a:bodyPr/>
      <a:lstStyle/>
      <a:p>
        <a:r>
          <a:rPr lang="en-US"/>
          <a:t>This might not need to be in the slides but we should explain the different expectations between regular and super testers</a:t>
        </a:r>
      </a:p>
    </p188:txBody>
  </p188:cm>
</p188:cmLst>
</file>

<file path=ppt/diagrams/_rels/data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svg"/><Relationship Id="rId1" Type="http://schemas.openxmlformats.org/officeDocument/2006/relationships/image" Target="../media/image2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svg"/><Relationship Id="rId1"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6D4D63-B16B-4212-8E97-13653CDB8DB8}"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53FCC4BC-C35E-4391-9724-1B87F51BBD60}">
      <dgm:prSet phldrT="[Text]" phldr="0"/>
      <dgm:spPr/>
      <dgm:t>
        <a:bodyPr/>
        <a:lstStyle/>
        <a:p>
          <a:r>
            <a:rPr lang="en-US" dirty="0"/>
            <a:t>Regional Collaboration and Governance</a:t>
          </a:r>
        </a:p>
      </dgm:t>
    </dgm:pt>
    <dgm:pt modelId="{E0E991E0-6D77-44F4-ABEA-2E547A4E938D}" type="parTrans" cxnId="{B2CAA8D1-2901-4963-AD3C-C6F018482B6E}">
      <dgm:prSet/>
      <dgm:spPr/>
      <dgm:t>
        <a:bodyPr/>
        <a:lstStyle/>
        <a:p>
          <a:endParaRPr lang="en-US"/>
        </a:p>
      </dgm:t>
    </dgm:pt>
    <dgm:pt modelId="{CC6D48B9-6C26-406F-81B2-E65C889348D4}" type="sibTrans" cxnId="{B2CAA8D1-2901-4963-AD3C-C6F018482B6E}">
      <dgm:prSet/>
      <dgm:spPr/>
      <dgm:t>
        <a:bodyPr/>
        <a:lstStyle/>
        <a:p>
          <a:endParaRPr lang="en-US"/>
        </a:p>
      </dgm:t>
    </dgm:pt>
    <dgm:pt modelId="{63BE9058-ECF2-47F5-85EE-C149668BF244}">
      <dgm:prSet phldrT="[Text]" phldr="0"/>
      <dgm:spPr/>
      <dgm:t>
        <a:bodyPr/>
        <a:lstStyle/>
        <a:p>
          <a:r>
            <a:rPr lang="en-US" dirty="0"/>
            <a:t>Resilient Infrastructure and Utilities</a:t>
          </a:r>
        </a:p>
      </dgm:t>
    </dgm:pt>
    <dgm:pt modelId="{B8312AD3-555D-4097-A3F1-039E7C963FA7}" type="parTrans" cxnId="{554967B4-3834-4DC5-B1E1-8748CF1AFA07}">
      <dgm:prSet/>
      <dgm:spPr/>
      <dgm:t>
        <a:bodyPr/>
        <a:lstStyle/>
        <a:p>
          <a:endParaRPr lang="en-US"/>
        </a:p>
      </dgm:t>
    </dgm:pt>
    <dgm:pt modelId="{ACD42D43-264C-44CA-B6E3-0C51BC3F9FF5}" type="sibTrans" cxnId="{554967B4-3834-4DC5-B1E1-8748CF1AFA07}">
      <dgm:prSet/>
      <dgm:spPr/>
      <dgm:t>
        <a:bodyPr/>
        <a:lstStyle/>
        <a:p>
          <a:endParaRPr lang="en-US"/>
        </a:p>
      </dgm:t>
    </dgm:pt>
    <dgm:pt modelId="{5E5352B8-0CA7-4BDB-AA6B-62B95F7F2BDC}">
      <dgm:prSet phldrT="[Text]" phldr="0"/>
      <dgm:spPr/>
      <dgm:t>
        <a:bodyPr/>
        <a:lstStyle/>
        <a:p>
          <a:r>
            <a:rPr lang="en-US" dirty="0"/>
            <a:t>Nature-based solutions </a:t>
          </a:r>
        </a:p>
      </dgm:t>
    </dgm:pt>
    <dgm:pt modelId="{A7FEB1BB-B992-41D1-9E3E-52C84B8A969B}" type="parTrans" cxnId="{4876424C-BD3D-427A-A36F-DB15CBCF54CC}">
      <dgm:prSet/>
      <dgm:spPr/>
      <dgm:t>
        <a:bodyPr/>
        <a:lstStyle/>
        <a:p>
          <a:endParaRPr lang="en-US"/>
        </a:p>
      </dgm:t>
    </dgm:pt>
    <dgm:pt modelId="{1E970C31-3DFA-4140-840E-E1EE801A5459}" type="sibTrans" cxnId="{4876424C-BD3D-427A-A36F-DB15CBCF54CC}">
      <dgm:prSet/>
      <dgm:spPr/>
      <dgm:t>
        <a:bodyPr/>
        <a:lstStyle/>
        <a:p>
          <a:endParaRPr lang="en-US"/>
        </a:p>
      </dgm:t>
    </dgm:pt>
    <dgm:pt modelId="{3F8C8E5D-28FF-4C08-8D72-FCF4EEC0153C}">
      <dgm:prSet phldrT="[Text]" phldr="0"/>
      <dgm:spPr/>
      <dgm:t>
        <a:bodyPr/>
        <a:lstStyle/>
        <a:p>
          <a:r>
            <a:rPr lang="en-US" dirty="0"/>
            <a:t>Data, Science, and Decision Support</a:t>
          </a:r>
        </a:p>
      </dgm:t>
    </dgm:pt>
    <dgm:pt modelId="{85250C85-D7CA-46A2-9B9E-7CCCB7B9089F}" type="parTrans" cxnId="{76B00B2C-B2FF-4B00-A861-5777B7A7EA18}">
      <dgm:prSet/>
      <dgm:spPr/>
      <dgm:t>
        <a:bodyPr/>
        <a:lstStyle/>
        <a:p>
          <a:endParaRPr lang="en-US"/>
        </a:p>
      </dgm:t>
    </dgm:pt>
    <dgm:pt modelId="{6BD8F6DE-6784-489F-A27A-E7188A7FA5A8}" type="sibTrans" cxnId="{76B00B2C-B2FF-4B00-A861-5777B7A7EA18}">
      <dgm:prSet/>
      <dgm:spPr/>
      <dgm:t>
        <a:bodyPr/>
        <a:lstStyle/>
        <a:p>
          <a:endParaRPr lang="en-US"/>
        </a:p>
      </dgm:t>
    </dgm:pt>
    <dgm:pt modelId="{C7C4060E-7C98-4435-8DF9-7D453C02211B}">
      <dgm:prSet phldrT="[Text]" phldr="0"/>
      <dgm:spPr/>
      <dgm:t>
        <a:bodyPr/>
        <a:lstStyle/>
        <a:p>
          <a:r>
            <a:rPr lang="en-US" dirty="0"/>
            <a:t>Funding and Implementation Partnerships</a:t>
          </a:r>
        </a:p>
      </dgm:t>
    </dgm:pt>
    <dgm:pt modelId="{E48B47F1-38BD-4AB1-9E8F-7020522E2FDD}" type="parTrans" cxnId="{BD420629-F883-442E-A118-EB0270F6EB17}">
      <dgm:prSet/>
      <dgm:spPr/>
      <dgm:t>
        <a:bodyPr/>
        <a:lstStyle/>
        <a:p>
          <a:endParaRPr lang="en-US"/>
        </a:p>
      </dgm:t>
    </dgm:pt>
    <dgm:pt modelId="{306DA29A-0DD3-4070-9845-68A5968B5E4C}" type="sibTrans" cxnId="{BD420629-F883-442E-A118-EB0270F6EB17}">
      <dgm:prSet/>
      <dgm:spPr/>
      <dgm:t>
        <a:bodyPr/>
        <a:lstStyle/>
        <a:p>
          <a:endParaRPr lang="en-US"/>
        </a:p>
      </dgm:t>
    </dgm:pt>
    <dgm:pt modelId="{EC9C948A-2AEE-405A-AB42-6219AC0A78B0}" type="pres">
      <dgm:prSet presAssocID="{9B6D4D63-B16B-4212-8E97-13653CDB8DB8}" presName="diagram" presStyleCnt="0">
        <dgm:presLayoutVars>
          <dgm:dir/>
          <dgm:resizeHandles val="exact"/>
        </dgm:presLayoutVars>
      </dgm:prSet>
      <dgm:spPr/>
    </dgm:pt>
    <dgm:pt modelId="{AA5701A6-31FD-43B5-9603-7669A613C4BB}" type="pres">
      <dgm:prSet presAssocID="{53FCC4BC-C35E-4391-9724-1B87F51BBD60}" presName="node" presStyleLbl="node1" presStyleIdx="0" presStyleCnt="5">
        <dgm:presLayoutVars>
          <dgm:bulletEnabled val="1"/>
        </dgm:presLayoutVars>
      </dgm:prSet>
      <dgm:spPr/>
    </dgm:pt>
    <dgm:pt modelId="{AC45D454-0B31-44B7-8E46-846EBC440EA0}" type="pres">
      <dgm:prSet presAssocID="{CC6D48B9-6C26-406F-81B2-E65C889348D4}" presName="sibTrans" presStyleCnt="0"/>
      <dgm:spPr/>
    </dgm:pt>
    <dgm:pt modelId="{ACB099D7-E3A6-46D9-BC5F-0C8CD3C32EC7}" type="pres">
      <dgm:prSet presAssocID="{63BE9058-ECF2-47F5-85EE-C149668BF244}" presName="node" presStyleLbl="node1" presStyleIdx="1" presStyleCnt="5">
        <dgm:presLayoutVars>
          <dgm:bulletEnabled val="1"/>
        </dgm:presLayoutVars>
      </dgm:prSet>
      <dgm:spPr/>
    </dgm:pt>
    <dgm:pt modelId="{F83FCF9B-DB8D-46FA-A079-B6C7C858FD89}" type="pres">
      <dgm:prSet presAssocID="{ACD42D43-264C-44CA-B6E3-0C51BC3F9FF5}" presName="sibTrans" presStyleCnt="0"/>
      <dgm:spPr/>
    </dgm:pt>
    <dgm:pt modelId="{1ADC715C-1E8B-423B-90B7-FC8F1A4CC880}" type="pres">
      <dgm:prSet presAssocID="{5E5352B8-0CA7-4BDB-AA6B-62B95F7F2BDC}" presName="node" presStyleLbl="node1" presStyleIdx="2" presStyleCnt="5">
        <dgm:presLayoutVars>
          <dgm:bulletEnabled val="1"/>
        </dgm:presLayoutVars>
      </dgm:prSet>
      <dgm:spPr/>
    </dgm:pt>
    <dgm:pt modelId="{04A82D66-F889-454B-9769-AE30F118D7ED}" type="pres">
      <dgm:prSet presAssocID="{1E970C31-3DFA-4140-840E-E1EE801A5459}" presName="sibTrans" presStyleCnt="0"/>
      <dgm:spPr/>
    </dgm:pt>
    <dgm:pt modelId="{785B3CCD-1182-4445-9DF9-482D3022B0D2}" type="pres">
      <dgm:prSet presAssocID="{3F8C8E5D-28FF-4C08-8D72-FCF4EEC0153C}" presName="node" presStyleLbl="node1" presStyleIdx="3" presStyleCnt="5">
        <dgm:presLayoutVars>
          <dgm:bulletEnabled val="1"/>
        </dgm:presLayoutVars>
      </dgm:prSet>
      <dgm:spPr/>
    </dgm:pt>
    <dgm:pt modelId="{D39F3FC6-A5DC-49E7-B8A1-2E0CC129D6C1}" type="pres">
      <dgm:prSet presAssocID="{6BD8F6DE-6784-489F-A27A-E7188A7FA5A8}" presName="sibTrans" presStyleCnt="0"/>
      <dgm:spPr/>
    </dgm:pt>
    <dgm:pt modelId="{E64510AC-6184-4E0D-A195-C5D037847D8E}" type="pres">
      <dgm:prSet presAssocID="{C7C4060E-7C98-4435-8DF9-7D453C02211B}" presName="node" presStyleLbl="node1" presStyleIdx="4" presStyleCnt="5">
        <dgm:presLayoutVars>
          <dgm:bulletEnabled val="1"/>
        </dgm:presLayoutVars>
      </dgm:prSet>
      <dgm:spPr/>
    </dgm:pt>
  </dgm:ptLst>
  <dgm:cxnLst>
    <dgm:cxn modelId="{A124E403-8E81-48AE-A27B-25350072604F}" type="presOf" srcId="{5E5352B8-0CA7-4BDB-AA6B-62B95F7F2BDC}" destId="{1ADC715C-1E8B-423B-90B7-FC8F1A4CC880}" srcOrd="0" destOrd="0" presId="urn:microsoft.com/office/officeart/2005/8/layout/default"/>
    <dgm:cxn modelId="{3EEC561A-D9E8-4F36-97BC-190B19E0FEB9}" type="presOf" srcId="{63BE9058-ECF2-47F5-85EE-C149668BF244}" destId="{ACB099D7-E3A6-46D9-BC5F-0C8CD3C32EC7}" srcOrd="0" destOrd="0" presId="urn:microsoft.com/office/officeart/2005/8/layout/default"/>
    <dgm:cxn modelId="{BD420629-F883-442E-A118-EB0270F6EB17}" srcId="{9B6D4D63-B16B-4212-8E97-13653CDB8DB8}" destId="{C7C4060E-7C98-4435-8DF9-7D453C02211B}" srcOrd="4" destOrd="0" parTransId="{E48B47F1-38BD-4AB1-9E8F-7020522E2FDD}" sibTransId="{306DA29A-0DD3-4070-9845-68A5968B5E4C}"/>
    <dgm:cxn modelId="{76B00B2C-B2FF-4B00-A861-5777B7A7EA18}" srcId="{9B6D4D63-B16B-4212-8E97-13653CDB8DB8}" destId="{3F8C8E5D-28FF-4C08-8D72-FCF4EEC0153C}" srcOrd="3" destOrd="0" parTransId="{85250C85-D7CA-46A2-9B9E-7CCCB7B9089F}" sibTransId="{6BD8F6DE-6784-489F-A27A-E7188A7FA5A8}"/>
    <dgm:cxn modelId="{25221044-17F2-48B2-8B7E-D457EC5F6A13}" type="presOf" srcId="{9B6D4D63-B16B-4212-8E97-13653CDB8DB8}" destId="{EC9C948A-2AEE-405A-AB42-6219AC0A78B0}" srcOrd="0" destOrd="0" presId="urn:microsoft.com/office/officeart/2005/8/layout/default"/>
    <dgm:cxn modelId="{4876424C-BD3D-427A-A36F-DB15CBCF54CC}" srcId="{9B6D4D63-B16B-4212-8E97-13653CDB8DB8}" destId="{5E5352B8-0CA7-4BDB-AA6B-62B95F7F2BDC}" srcOrd="2" destOrd="0" parTransId="{A7FEB1BB-B992-41D1-9E3E-52C84B8A969B}" sibTransId="{1E970C31-3DFA-4140-840E-E1EE801A5459}"/>
    <dgm:cxn modelId="{9D1EBC78-BA17-4DC1-8E79-FC1D56885BB0}" type="presOf" srcId="{C7C4060E-7C98-4435-8DF9-7D453C02211B}" destId="{E64510AC-6184-4E0D-A195-C5D037847D8E}" srcOrd="0" destOrd="0" presId="urn:microsoft.com/office/officeart/2005/8/layout/default"/>
    <dgm:cxn modelId="{C0005AA8-5134-4D9F-8263-F61CA823B1DB}" type="presOf" srcId="{3F8C8E5D-28FF-4C08-8D72-FCF4EEC0153C}" destId="{785B3CCD-1182-4445-9DF9-482D3022B0D2}" srcOrd="0" destOrd="0" presId="urn:microsoft.com/office/officeart/2005/8/layout/default"/>
    <dgm:cxn modelId="{554967B4-3834-4DC5-B1E1-8748CF1AFA07}" srcId="{9B6D4D63-B16B-4212-8E97-13653CDB8DB8}" destId="{63BE9058-ECF2-47F5-85EE-C149668BF244}" srcOrd="1" destOrd="0" parTransId="{B8312AD3-555D-4097-A3F1-039E7C963FA7}" sibTransId="{ACD42D43-264C-44CA-B6E3-0C51BC3F9FF5}"/>
    <dgm:cxn modelId="{B2CAA8D1-2901-4963-AD3C-C6F018482B6E}" srcId="{9B6D4D63-B16B-4212-8E97-13653CDB8DB8}" destId="{53FCC4BC-C35E-4391-9724-1B87F51BBD60}" srcOrd="0" destOrd="0" parTransId="{E0E991E0-6D77-44F4-ABEA-2E547A4E938D}" sibTransId="{CC6D48B9-6C26-406F-81B2-E65C889348D4}"/>
    <dgm:cxn modelId="{1C52E1EE-A679-44B7-823C-2438FCE7E5B3}" type="presOf" srcId="{53FCC4BC-C35E-4391-9724-1B87F51BBD60}" destId="{AA5701A6-31FD-43B5-9603-7669A613C4BB}" srcOrd="0" destOrd="0" presId="urn:microsoft.com/office/officeart/2005/8/layout/default"/>
    <dgm:cxn modelId="{5D94F967-1827-4557-B910-837A866015C4}" type="presParOf" srcId="{EC9C948A-2AEE-405A-AB42-6219AC0A78B0}" destId="{AA5701A6-31FD-43B5-9603-7669A613C4BB}" srcOrd="0" destOrd="0" presId="urn:microsoft.com/office/officeart/2005/8/layout/default"/>
    <dgm:cxn modelId="{D6FE6640-3349-4B2B-9BC6-7F39608EFC8F}" type="presParOf" srcId="{EC9C948A-2AEE-405A-AB42-6219AC0A78B0}" destId="{AC45D454-0B31-44B7-8E46-846EBC440EA0}" srcOrd="1" destOrd="0" presId="urn:microsoft.com/office/officeart/2005/8/layout/default"/>
    <dgm:cxn modelId="{0B66072E-538F-4C01-909B-A9489305EEC1}" type="presParOf" srcId="{EC9C948A-2AEE-405A-AB42-6219AC0A78B0}" destId="{ACB099D7-E3A6-46D9-BC5F-0C8CD3C32EC7}" srcOrd="2" destOrd="0" presId="urn:microsoft.com/office/officeart/2005/8/layout/default"/>
    <dgm:cxn modelId="{D25CDEAE-7A70-46A3-AD83-8B1D420CA013}" type="presParOf" srcId="{EC9C948A-2AEE-405A-AB42-6219AC0A78B0}" destId="{F83FCF9B-DB8D-46FA-A079-B6C7C858FD89}" srcOrd="3" destOrd="0" presId="urn:microsoft.com/office/officeart/2005/8/layout/default"/>
    <dgm:cxn modelId="{8491195D-7648-44B6-9F58-9F1E0DBC310D}" type="presParOf" srcId="{EC9C948A-2AEE-405A-AB42-6219AC0A78B0}" destId="{1ADC715C-1E8B-423B-90B7-FC8F1A4CC880}" srcOrd="4" destOrd="0" presId="urn:microsoft.com/office/officeart/2005/8/layout/default"/>
    <dgm:cxn modelId="{DD83AAA1-04B8-4CAC-B215-D1A964ED449D}" type="presParOf" srcId="{EC9C948A-2AEE-405A-AB42-6219AC0A78B0}" destId="{04A82D66-F889-454B-9769-AE30F118D7ED}" srcOrd="5" destOrd="0" presId="urn:microsoft.com/office/officeart/2005/8/layout/default"/>
    <dgm:cxn modelId="{7113C9EE-FFA7-441A-8AF2-19652FF7CA52}" type="presParOf" srcId="{EC9C948A-2AEE-405A-AB42-6219AC0A78B0}" destId="{785B3CCD-1182-4445-9DF9-482D3022B0D2}" srcOrd="6" destOrd="0" presId="urn:microsoft.com/office/officeart/2005/8/layout/default"/>
    <dgm:cxn modelId="{1657FA47-5AF1-42F6-963C-1E30E42ABB4F}" type="presParOf" srcId="{EC9C948A-2AEE-405A-AB42-6219AC0A78B0}" destId="{D39F3FC6-A5DC-49E7-B8A1-2E0CC129D6C1}" srcOrd="7" destOrd="0" presId="urn:microsoft.com/office/officeart/2005/8/layout/default"/>
    <dgm:cxn modelId="{AAC0330D-247B-431A-A82D-DAB57160F9F3}" type="presParOf" srcId="{EC9C948A-2AEE-405A-AB42-6219AC0A78B0}" destId="{E64510AC-6184-4E0D-A195-C5D037847D8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8AABDA-15B2-4E29-9948-3437CE2859AA}"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US"/>
        </a:p>
      </dgm:t>
    </dgm:pt>
    <dgm:pt modelId="{F14CEA70-BC54-4BAF-BB77-7A4ADCDBD7E2}">
      <dgm:prSet phldrT="[Text]"/>
      <dgm:spPr/>
      <dgm:t>
        <a:bodyPr/>
        <a:lstStyle/>
        <a:p>
          <a:r>
            <a:rPr lang="en-US" dirty="0">
              <a:solidFill>
                <a:srgbClr val="7030A0"/>
              </a:solidFill>
            </a:rPr>
            <a:t>Assessing Vulnerabilities</a:t>
          </a:r>
        </a:p>
      </dgm:t>
    </dgm:pt>
    <dgm:pt modelId="{B6F1D4CE-65A0-4B35-8922-0E84A6BDB73F}" type="parTrans" cxnId="{D30B74C5-A6E6-4E60-871B-9AEC8F71610D}">
      <dgm:prSet/>
      <dgm:spPr/>
      <dgm:t>
        <a:bodyPr/>
        <a:lstStyle/>
        <a:p>
          <a:endParaRPr lang="en-US"/>
        </a:p>
      </dgm:t>
    </dgm:pt>
    <dgm:pt modelId="{D1D33D00-4FC0-4256-9C34-85B2D875DB46}" type="sibTrans" cxnId="{D30B74C5-A6E6-4E60-871B-9AEC8F71610D}">
      <dgm:prSet/>
      <dgm:spPr/>
      <dgm:t>
        <a:bodyPr/>
        <a:lstStyle/>
        <a:p>
          <a:endParaRPr lang="en-US"/>
        </a:p>
      </dgm:t>
    </dgm:pt>
    <dgm:pt modelId="{D29A3287-1A72-4C20-86E2-6CECDF6E50E2}">
      <dgm:prSet phldrT="[Text]"/>
      <dgm:spPr/>
      <dgm:t>
        <a:bodyPr/>
        <a:lstStyle/>
        <a:p>
          <a:r>
            <a:rPr lang="en-US" dirty="0">
              <a:solidFill>
                <a:srgbClr val="7030A0"/>
              </a:solidFill>
            </a:rPr>
            <a:t>Military and Community Involvement</a:t>
          </a:r>
        </a:p>
      </dgm:t>
    </dgm:pt>
    <dgm:pt modelId="{18BA3543-205E-41CB-94CA-5AB993096766}" type="parTrans" cxnId="{7B61285A-0D8F-4252-8C9A-EF4D05E23A68}">
      <dgm:prSet/>
      <dgm:spPr/>
      <dgm:t>
        <a:bodyPr/>
        <a:lstStyle/>
        <a:p>
          <a:endParaRPr lang="en-US"/>
        </a:p>
      </dgm:t>
    </dgm:pt>
    <dgm:pt modelId="{B65005B5-8F5A-4D26-AA19-CE60743FF13A}" type="sibTrans" cxnId="{7B61285A-0D8F-4252-8C9A-EF4D05E23A68}">
      <dgm:prSet/>
      <dgm:spPr/>
      <dgm:t>
        <a:bodyPr/>
        <a:lstStyle/>
        <a:p>
          <a:endParaRPr lang="en-US"/>
        </a:p>
      </dgm:t>
    </dgm:pt>
    <dgm:pt modelId="{AA433412-596E-4EAE-A780-CA47EB800051}">
      <dgm:prSet phldrT="[Text]"/>
      <dgm:spPr/>
      <dgm:t>
        <a:bodyPr/>
        <a:lstStyle/>
        <a:p>
          <a:r>
            <a:rPr lang="en-US" dirty="0">
              <a:solidFill>
                <a:srgbClr val="7030A0"/>
              </a:solidFill>
            </a:rPr>
            <a:t>Mitigation and Adaptation</a:t>
          </a:r>
        </a:p>
      </dgm:t>
    </dgm:pt>
    <dgm:pt modelId="{9E963E11-D1A2-4B4A-9458-8171DABCDD1E}" type="parTrans" cxnId="{1AE19A24-E74A-49AA-80F9-F2A0517A97DE}">
      <dgm:prSet/>
      <dgm:spPr/>
      <dgm:t>
        <a:bodyPr/>
        <a:lstStyle/>
        <a:p>
          <a:endParaRPr lang="en-US"/>
        </a:p>
      </dgm:t>
    </dgm:pt>
    <dgm:pt modelId="{80CC5962-8262-494A-A269-0C38D6441878}" type="sibTrans" cxnId="{1AE19A24-E74A-49AA-80F9-F2A0517A97DE}">
      <dgm:prSet/>
      <dgm:spPr/>
      <dgm:t>
        <a:bodyPr/>
        <a:lstStyle/>
        <a:p>
          <a:endParaRPr lang="en-US"/>
        </a:p>
      </dgm:t>
    </dgm:pt>
    <dgm:pt modelId="{C57BF246-421B-4E9C-A808-0001B7B81A6C}" type="pres">
      <dgm:prSet presAssocID="{0A8AABDA-15B2-4E29-9948-3437CE2859AA}" presName="compositeShape" presStyleCnt="0">
        <dgm:presLayoutVars>
          <dgm:chMax val="7"/>
          <dgm:dir/>
          <dgm:resizeHandles val="exact"/>
        </dgm:presLayoutVars>
      </dgm:prSet>
      <dgm:spPr/>
    </dgm:pt>
    <dgm:pt modelId="{27B39055-A9F1-409B-B480-BC8DB2815A8B}" type="pres">
      <dgm:prSet presAssocID="{F14CEA70-BC54-4BAF-BB77-7A4ADCDBD7E2}" presName="circ1" presStyleLbl="vennNode1" presStyleIdx="0" presStyleCnt="3"/>
      <dgm:spPr/>
    </dgm:pt>
    <dgm:pt modelId="{40526C45-833B-4DEE-8FF4-6CBB6D852620}" type="pres">
      <dgm:prSet presAssocID="{F14CEA70-BC54-4BAF-BB77-7A4ADCDBD7E2}" presName="circ1Tx" presStyleLbl="revTx" presStyleIdx="0" presStyleCnt="0">
        <dgm:presLayoutVars>
          <dgm:chMax val="0"/>
          <dgm:chPref val="0"/>
          <dgm:bulletEnabled val="1"/>
        </dgm:presLayoutVars>
      </dgm:prSet>
      <dgm:spPr/>
    </dgm:pt>
    <dgm:pt modelId="{729F02A9-0754-49B6-9FDF-01F4400B9249}" type="pres">
      <dgm:prSet presAssocID="{D29A3287-1A72-4C20-86E2-6CECDF6E50E2}" presName="circ2" presStyleLbl="vennNode1" presStyleIdx="1" presStyleCnt="3"/>
      <dgm:spPr/>
    </dgm:pt>
    <dgm:pt modelId="{B12B7EB8-19A1-4D71-9A1F-FBE74E9CB2F7}" type="pres">
      <dgm:prSet presAssocID="{D29A3287-1A72-4C20-86E2-6CECDF6E50E2}" presName="circ2Tx" presStyleLbl="revTx" presStyleIdx="0" presStyleCnt="0">
        <dgm:presLayoutVars>
          <dgm:chMax val="0"/>
          <dgm:chPref val="0"/>
          <dgm:bulletEnabled val="1"/>
        </dgm:presLayoutVars>
      </dgm:prSet>
      <dgm:spPr/>
    </dgm:pt>
    <dgm:pt modelId="{ABFB5E49-DF25-4AC4-993D-9721B90B30DB}" type="pres">
      <dgm:prSet presAssocID="{AA433412-596E-4EAE-A780-CA47EB800051}" presName="circ3" presStyleLbl="vennNode1" presStyleIdx="2" presStyleCnt="3"/>
      <dgm:spPr/>
    </dgm:pt>
    <dgm:pt modelId="{42055F44-E438-443D-89AE-EA7FBE1E9616}" type="pres">
      <dgm:prSet presAssocID="{AA433412-596E-4EAE-A780-CA47EB800051}" presName="circ3Tx" presStyleLbl="revTx" presStyleIdx="0" presStyleCnt="0">
        <dgm:presLayoutVars>
          <dgm:chMax val="0"/>
          <dgm:chPref val="0"/>
          <dgm:bulletEnabled val="1"/>
        </dgm:presLayoutVars>
      </dgm:prSet>
      <dgm:spPr/>
    </dgm:pt>
  </dgm:ptLst>
  <dgm:cxnLst>
    <dgm:cxn modelId="{06F12F04-0BE9-47ED-BA3B-6D18A192E2B0}" type="presOf" srcId="{F14CEA70-BC54-4BAF-BB77-7A4ADCDBD7E2}" destId="{40526C45-833B-4DEE-8FF4-6CBB6D852620}" srcOrd="1" destOrd="0" presId="urn:microsoft.com/office/officeart/2005/8/layout/venn1"/>
    <dgm:cxn modelId="{C9E4681B-6A7C-4C3E-80E0-DB3DFBB16464}" type="presOf" srcId="{F14CEA70-BC54-4BAF-BB77-7A4ADCDBD7E2}" destId="{27B39055-A9F1-409B-B480-BC8DB2815A8B}" srcOrd="0" destOrd="0" presId="urn:microsoft.com/office/officeart/2005/8/layout/venn1"/>
    <dgm:cxn modelId="{1AE19A24-E74A-49AA-80F9-F2A0517A97DE}" srcId="{0A8AABDA-15B2-4E29-9948-3437CE2859AA}" destId="{AA433412-596E-4EAE-A780-CA47EB800051}" srcOrd="2" destOrd="0" parTransId="{9E963E11-D1A2-4B4A-9458-8171DABCDD1E}" sibTransId="{80CC5962-8262-494A-A269-0C38D6441878}"/>
    <dgm:cxn modelId="{7B61285A-0D8F-4252-8C9A-EF4D05E23A68}" srcId="{0A8AABDA-15B2-4E29-9948-3437CE2859AA}" destId="{D29A3287-1A72-4C20-86E2-6CECDF6E50E2}" srcOrd="1" destOrd="0" parTransId="{18BA3543-205E-41CB-94CA-5AB993096766}" sibTransId="{B65005B5-8F5A-4D26-AA19-CE60743FF13A}"/>
    <dgm:cxn modelId="{E0760F8E-761D-4D03-9FEF-DF2439F77415}" type="presOf" srcId="{AA433412-596E-4EAE-A780-CA47EB800051}" destId="{42055F44-E438-443D-89AE-EA7FBE1E9616}" srcOrd="1" destOrd="0" presId="urn:microsoft.com/office/officeart/2005/8/layout/venn1"/>
    <dgm:cxn modelId="{BC24FD92-CC02-462E-BEF8-80CF7AB12C4C}" type="presOf" srcId="{0A8AABDA-15B2-4E29-9948-3437CE2859AA}" destId="{C57BF246-421B-4E9C-A808-0001B7B81A6C}" srcOrd="0" destOrd="0" presId="urn:microsoft.com/office/officeart/2005/8/layout/venn1"/>
    <dgm:cxn modelId="{73CF6199-928C-4C02-BD3D-BA4395AFB4FC}" type="presOf" srcId="{D29A3287-1A72-4C20-86E2-6CECDF6E50E2}" destId="{729F02A9-0754-49B6-9FDF-01F4400B9249}" srcOrd="0" destOrd="0" presId="urn:microsoft.com/office/officeart/2005/8/layout/venn1"/>
    <dgm:cxn modelId="{39BD4FBD-9AA6-4706-962F-DC3123656E55}" type="presOf" srcId="{D29A3287-1A72-4C20-86E2-6CECDF6E50E2}" destId="{B12B7EB8-19A1-4D71-9A1F-FBE74E9CB2F7}" srcOrd="1" destOrd="0" presId="urn:microsoft.com/office/officeart/2005/8/layout/venn1"/>
    <dgm:cxn modelId="{D30B74C5-A6E6-4E60-871B-9AEC8F71610D}" srcId="{0A8AABDA-15B2-4E29-9948-3437CE2859AA}" destId="{F14CEA70-BC54-4BAF-BB77-7A4ADCDBD7E2}" srcOrd="0" destOrd="0" parTransId="{B6F1D4CE-65A0-4B35-8922-0E84A6BDB73F}" sibTransId="{D1D33D00-4FC0-4256-9C34-85B2D875DB46}"/>
    <dgm:cxn modelId="{5A4898CF-884E-4252-A1FA-BD526D2EE042}" type="presOf" srcId="{AA433412-596E-4EAE-A780-CA47EB800051}" destId="{ABFB5E49-DF25-4AC4-993D-9721B90B30DB}" srcOrd="0" destOrd="0" presId="urn:microsoft.com/office/officeart/2005/8/layout/venn1"/>
    <dgm:cxn modelId="{3D0ED130-C482-4764-AACF-8AECBCB19EC0}" type="presParOf" srcId="{C57BF246-421B-4E9C-A808-0001B7B81A6C}" destId="{27B39055-A9F1-409B-B480-BC8DB2815A8B}" srcOrd="0" destOrd="0" presId="urn:microsoft.com/office/officeart/2005/8/layout/venn1"/>
    <dgm:cxn modelId="{68D68309-0299-4C72-AB3E-9E1338B7DCA3}" type="presParOf" srcId="{C57BF246-421B-4E9C-A808-0001B7B81A6C}" destId="{40526C45-833B-4DEE-8FF4-6CBB6D852620}" srcOrd="1" destOrd="0" presId="urn:microsoft.com/office/officeart/2005/8/layout/venn1"/>
    <dgm:cxn modelId="{BE1C13B2-FDC0-48BB-8D11-9740286183FB}" type="presParOf" srcId="{C57BF246-421B-4E9C-A808-0001B7B81A6C}" destId="{729F02A9-0754-49B6-9FDF-01F4400B9249}" srcOrd="2" destOrd="0" presId="urn:microsoft.com/office/officeart/2005/8/layout/venn1"/>
    <dgm:cxn modelId="{E7FDA3D6-D8FD-45CA-9EEC-C3D0AF31033F}" type="presParOf" srcId="{C57BF246-421B-4E9C-A808-0001B7B81A6C}" destId="{B12B7EB8-19A1-4D71-9A1F-FBE74E9CB2F7}" srcOrd="3" destOrd="0" presId="urn:microsoft.com/office/officeart/2005/8/layout/venn1"/>
    <dgm:cxn modelId="{E825C900-14FE-4144-A3FF-F6E91E4C3A8F}" type="presParOf" srcId="{C57BF246-421B-4E9C-A808-0001B7B81A6C}" destId="{ABFB5E49-DF25-4AC4-993D-9721B90B30DB}" srcOrd="4" destOrd="0" presId="urn:microsoft.com/office/officeart/2005/8/layout/venn1"/>
    <dgm:cxn modelId="{6C61CDAD-55A2-4596-AEF4-0384F2BF29FE}" type="presParOf" srcId="{C57BF246-421B-4E9C-A808-0001B7B81A6C}" destId="{42055F44-E438-443D-89AE-EA7FBE1E9616}" srcOrd="5"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1C4047-9DDD-4F51-9C63-423AFC86B3BC}"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32160FEF-80A1-42B8-AFC3-D3FC00EDA1EA}">
      <dgm:prSet phldrT="[Text]"/>
      <dgm:spPr/>
      <dgm:t>
        <a:bodyPr/>
        <a:lstStyle/>
        <a:p>
          <a:pPr>
            <a:buFont typeface="Wingdings 2"/>
            <a:buChar char=""/>
          </a:pPr>
          <a:r>
            <a:rPr lang="en-US"/>
            <a:t>Background on the tool and how engagement has shaped its development. </a:t>
          </a:r>
        </a:p>
      </dgm:t>
    </dgm:pt>
    <dgm:pt modelId="{5D634BD6-38F0-43D8-8347-8744AC6BD7A2}" type="parTrans" cxnId="{8C93210A-8F6E-4B56-B33F-25EFE39858F4}">
      <dgm:prSet/>
      <dgm:spPr/>
      <dgm:t>
        <a:bodyPr/>
        <a:lstStyle/>
        <a:p>
          <a:endParaRPr lang="en-US">
            <a:solidFill>
              <a:schemeClr val="bg1"/>
            </a:solidFill>
          </a:endParaRPr>
        </a:p>
      </dgm:t>
    </dgm:pt>
    <dgm:pt modelId="{82280673-AD16-4B55-B4F6-CEFDC90017D4}" type="sibTrans" cxnId="{8C93210A-8F6E-4B56-B33F-25EFE39858F4}">
      <dgm:prSet/>
      <dgm:spPr/>
      <dgm:t>
        <a:bodyPr/>
        <a:lstStyle/>
        <a:p>
          <a:endParaRPr lang="en-US">
            <a:solidFill>
              <a:schemeClr val="bg1"/>
            </a:solidFill>
          </a:endParaRPr>
        </a:p>
      </dgm:t>
    </dgm:pt>
    <dgm:pt modelId="{E65EA977-4313-49F7-9687-D81667A7BCD0}">
      <dgm:prSet phldrT="[Text]"/>
      <dgm:spPr/>
      <dgm:t>
        <a:bodyPr/>
        <a:lstStyle/>
        <a:p>
          <a:pPr>
            <a:buFont typeface="Wingdings 2"/>
          </a:pPr>
          <a:r>
            <a:rPr lang="en-US"/>
            <a:t>The current version of the BCA tool.</a:t>
          </a:r>
        </a:p>
      </dgm:t>
    </dgm:pt>
    <dgm:pt modelId="{0B89CA8D-EDBB-44FB-ABFB-BB3CC1409996}" type="parTrans" cxnId="{19CF21AD-FD46-4AFB-9970-803BBFF100A0}">
      <dgm:prSet/>
      <dgm:spPr/>
      <dgm:t>
        <a:bodyPr/>
        <a:lstStyle/>
        <a:p>
          <a:endParaRPr lang="en-US">
            <a:solidFill>
              <a:schemeClr val="bg1"/>
            </a:solidFill>
          </a:endParaRPr>
        </a:p>
      </dgm:t>
    </dgm:pt>
    <dgm:pt modelId="{00FBB143-F1CE-4614-80F6-5FE85F98952B}" type="sibTrans" cxnId="{19CF21AD-FD46-4AFB-9970-803BBFF100A0}">
      <dgm:prSet/>
      <dgm:spPr/>
      <dgm:t>
        <a:bodyPr/>
        <a:lstStyle/>
        <a:p>
          <a:endParaRPr lang="en-US">
            <a:solidFill>
              <a:schemeClr val="bg1"/>
            </a:solidFill>
          </a:endParaRPr>
        </a:p>
      </dgm:t>
    </dgm:pt>
    <dgm:pt modelId="{C86FFDBE-A61E-40F6-B1F2-59F31744B932}">
      <dgm:prSet phldrT="[Text]"/>
      <dgm:spPr/>
      <dgm:t>
        <a:bodyPr/>
        <a:lstStyle/>
        <a:p>
          <a:pPr>
            <a:buFont typeface="Wingdings 2"/>
          </a:pPr>
          <a:r>
            <a:rPr lang="en-US"/>
            <a:t>Feedback we would like to hear from you.</a:t>
          </a:r>
        </a:p>
      </dgm:t>
    </dgm:pt>
    <dgm:pt modelId="{2D4899EB-335C-4325-9928-385D7CEDB62F}" type="parTrans" cxnId="{E1514A20-C04A-4CCF-8C0E-C85D8F2A3BD6}">
      <dgm:prSet/>
      <dgm:spPr/>
      <dgm:t>
        <a:bodyPr/>
        <a:lstStyle/>
        <a:p>
          <a:endParaRPr lang="en-US">
            <a:solidFill>
              <a:schemeClr val="bg1"/>
            </a:solidFill>
          </a:endParaRPr>
        </a:p>
      </dgm:t>
    </dgm:pt>
    <dgm:pt modelId="{EE853A23-6DF9-4B11-A7BC-25A8C7555C08}" type="sibTrans" cxnId="{E1514A20-C04A-4CCF-8C0E-C85D8F2A3BD6}">
      <dgm:prSet/>
      <dgm:spPr/>
      <dgm:t>
        <a:bodyPr/>
        <a:lstStyle/>
        <a:p>
          <a:endParaRPr lang="en-US">
            <a:solidFill>
              <a:schemeClr val="bg1"/>
            </a:solidFill>
          </a:endParaRPr>
        </a:p>
      </dgm:t>
    </dgm:pt>
    <dgm:pt modelId="{A551A75D-98E9-47D6-844A-8BE7247AC452}">
      <dgm:prSet phldrT="[Text]"/>
      <dgm:spPr/>
      <dgm:t>
        <a:bodyPr/>
        <a:lstStyle/>
        <a:p>
          <a:pPr>
            <a:buFont typeface="Wingdings 2"/>
          </a:pPr>
          <a:r>
            <a:rPr lang="en-US"/>
            <a:t>Discussion of next steps, office hours, and request for super users.</a:t>
          </a:r>
        </a:p>
      </dgm:t>
    </dgm:pt>
    <dgm:pt modelId="{633F0BFC-AEA2-4F82-AF28-9E022BE2E567}" type="parTrans" cxnId="{E2B9C033-C37C-47D1-BA2D-36BEE31E002A}">
      <dgm:prSet/>
      <dgm:spPr/>
      <dgm:t>
        <a:bodyPr/>
        <a:lstStyle/>
        <a:p>
          <a:endParaRPr lang="en-US">
            <a:solidFill>
              <a:schemeClr val="bg1"/>
            </a:solidFill>
          </a:endParaRPr>
        </a:p>
      </dgm:t>
    </dgm:pt>
    <dgm:pt modelId="{836FF315-3770-4D71-AE92-794331ED3009}" type="sibTrans" cxnId="{E2B9C033-C37C-47D1-BA2D-36BEE31E002A}">
      <dgm:prSet/>
      <dgm:spPr/>
      <dgm:t>
        <a:bodyPr/>
        <a:lstStyle/>
        <a:p>
          <a:endParaRPr lang="en-US">
            <a:solidFill>
              <a:schemeClr val="bg1"/>
            </a:solidFill>
          </a:endParaRPr>
        </a:p>
      </dgm:t>
    </dgm:pt>
    <dgm:pt modelId="{2C0F1CD6-654F-4BFC-81AC-677EC27FC6C0}" type="pres">
      <dgm:prSet presAssocID="{811C4047-9DDD-4F51-9C63-423AFC86B3BC}" presName="diagram" presStyleCnt="0">
        <dgm:presLayoutVars>
          <dgm:dir/>
          <dgm:resizeHandles val="exact"/>
        </dgm:presLayoutVars>
      </dgm:prSet>
      <dgm:spPr/>
    </dgm:pt>
    <dgm:pt modelId="{B8F4B626-A494-488C-9D47-ED1EBBA04C55}" type="pres">
      <dgm:prSet presAssocID="{32160FEF-80A1-42B8-AFC3-D3FC00EDA1EA}" presName="node" presStyleLbl="node1" presStyleIdx="0" presStyleCnt="4">
        <dgm:presLayoutVars>
          <dgm:bulletEnabled val="1"/>
        </dgm:presLayoutVars>
      </dgm:prSet>
      <dgm:spPr>
        <a:prstGeom prst="roundRect">
          <a:avLst/>
        </a:prstGeom>
      </dgm:spPr>
    </dgm:pt>
    <dgm:pt modelId="{E767EFA0-521F-4046-9039-A1BB5E3C842B}" type="pres">
      <dgm:prSet presAssocID="{82280673-AD16-4B55-B4F6-CEFDC90017D4}" presName="sibTrans" presStyleCnt="0"/>
      <dgm:spPr/>
    </dgm:pt>
    <dgm:pt modelId="{638DB3FE-B417-4219-BEB5-45CB57653B80}" type="pres">
      <dgm:prSet presAssocID="{E65EA977-4313-49F7-9687-D81667A7BCD0}" presName="node" presStyleLbl="node1" presStyleIdx="1" presStyleCnt="4">
        <dgm:presLayoutVars>
          <dgm:bulletEnabled val="1"/>
        </dgm:presLayoutVars>
      </dgm:prSet>
      <dgm:spPr>
        <a:prstGeom prst="roundRect">
          <a:avLst/>
        </a:prstGeom>
      </dgm:spPr>
    </dgm:pt>
    <dgm:pt modelId="{5265E75F-666E-4AC9-88B0-9DD06D33C44B}" type="pres">
      <dgm:prSet presAssocID="{00FBB143-F1CE-4614-80F6-5FE85F98952B}" presName="sibTrans" presStyleCnt="0"/>
      <dgm:spPr/>
    </dgm:pt>
    <dgm:pt modelId="{F0E141A9-9F7E-4381-8C50-3893E0B2B563}" type="pres">
      <dgm:prSet presAssocID="{C86FFDBE-A61E-40F6-B1F2-59F31744B932}" presName="node" presStyleLbl="node1" presStyleIdx="2" presStyleCnt="4">
        <dgm:presLayoutVars>
          <dgm:bulletEnabled val="1"/>
        </dgm:presLayoutVars>
      </dgm:prSet>
      <dgm:spPr>
        <a:prstGeom prst="roundRect">
          <a:avLst/>
        </a:prstGeom>
      </dgm:spPr>
    </dgm:pt>
    <dgm:pt modelId="{C47983DF-E0EF-4555-B2D2-EAF62B84340A}" type="pres">
      <dgm:prSet presAssocID="{EE853A23-6DF9-4B11-A7BC-25A8C7555C08}" presName="sibTrans" presStyleCnt="0"/>
      <dgm:spPr/>
    </dgm:pt>
    <dgm:pt modelId="{1ED7B177-D40F-4E74-944A-CDD42D271B9F}" type="pres">
      <dgm:prSet presAssocID="{A551A75D-98E9-47D6-844A-8BE7247AC452}" presName="node" presStyleLbl="node1" presStyleIdx="3" presStyleCnt="4">
        <dgm:presLayoutVars>
          <dgm:bulletEnabled val="1"/>
        </dgm:presLayoutVars>
      </dgm:prSet>
      <dgm:spPr>
        <a:prstGeom prst="roundRect">
          <a:avLst/>
        </a:prstGeom>
      </dgm:spPr>
    </dgm:pt>
  </dgm:ptLst>
  <dgm:cxnLst>
    <dgm:cxn modelId="{4D382107-1392-4C4F-AD23-08E95751B3B3}" type="presOf" srcId="{C86FFDBE-A61E-40F6-B1F2-59F31744B932}" destId="{F0E141A9-9F7E-4381-8C50-3893E0B2B563}" srcOrd="0" destOrd="0" presId="urn:microsoft.com/office/officeart/2005/8/layout/default"/>
    <dgm:cxn modelId="{8C93210A-8F6E-4B56-B33F-25EFE39858F4}" srcId="{811C4047-9DDD-4F51-9C63-423AFC86B3BC}" destId="{32160FEF-80A1-42B8-AFC3-D3FC00EDA1EA}" srcOrd="0" destOrd="0" parTransId="{5D634BD6-38F0-43D8-8347-8744AC6BD7A2}" sibTransId="{82280673-AD16-4B55-B4F6-CEFDC90017D4}"/>
    <dgm:cxn modelId="{012AF41E-F6AF-4D3E-A1F3-CA5F04912355}" type="presOf" srcId="{E65EA977-4313-49F7-9687-D81667A7BCD0}" destId="{638DB3FE-B417-4219-BEB5-45CB57653B80}" srcOrd="0" destOrd="0" presId="urn:microsoft.com/office/officeart/2005/8/layout/default"/>
    <dgm:cxn modelId="{E1514A20-C04A-4CCF-8C0E-C85D8F2A3BD6}" srcId="{811C4047-9DDD-4F51-9C63-423AFC86B3BC}" destId="{C86FFDBE-A61E-40F6-B1F2-59F31744B932}" srcOrd="2" destOrd="0" parTransId="{2D4899EB-335C-4325-9928-385D7CEDB62F}" sibTransId="{EE853A23-6DF9-4B11-A7BC-25A8C7555C08}"/>
    <dgm:cxn modelId="{E2B9C033-C37C-47D1-BA2D-36BEE31E002A}" srcId="{811C4047-9DDD-4F51-9C63-423AFC86B3BC}" destId="{A551A75D-98E9-47D6-844A-8BE7247AC452}" srcOrd="3" destOrd="0" parTransId="{633F0BFC-AEA2-4F82-AF28-9E022BE2E567}" sibTransId="{836FF315-3770-4D71-AE92-794331ED3009}"/>
    <dgm:cxn modelId="{1B58CA37-9A72-48F9-B22D-0E6C705168DB}" type="presOf" srcId="{A551A75D-98E9-47D6-844A-8BE7247AC452}" destId="{1ED7B177-D40F-4E74-944A-CDD42D271B9F}" srcOrd="0" destOrd="0" presId="urn:microsoft.com/office/officeart/2005/8/layout/default"/>
    <dgm:cxn modelId="{F97EE039-CDC6-44D0-AF5A-700E6BD17C3D}" type="presOf" srcId="{32160FEF-80A1-42B8-AFC3-D3FC00EDA1EA}" destId="{B8F4B626-A494-488C-9D47-ED1EBBA04C55}" srcOrd="0" destOrd="0" presId="urn:microsoft.com/office/officeart/2005/8/layout/default"/>
    <dgm:cxn modelId="{19CF21AD-FD46-4AFB-9970-803BBFF100A0}" srcId="{811C4047-9DDD-4F51-9C63-423AFC86B3BC}" destId="{E65EA977-4313-49F7-9687-D81667A7BCD0}" srcOrd="1" destOrd="0" parTransId="{0B89CA8D-EDBB-44FB-ABFB-BB3CC1409996}" sibTransId="{00FBB143-F1CE-4614-80F6-5FE85F98952B}"/>
    <dgm:cxn modelId="{8F63CFDC-562B-421E-AD59-9EA1D3A013D0}" type="presOf" srcId="{811C4047-9DDD-4F51-9C63-423AFC86B3BC}" destId="{2C0F1CD6-654F-4BFC-81AC-677EC27FC6C0}" srcOrd="0" destOrd="0" presId="urn:microsoft.com/office/officeart/2005/8/layout/default"/>
    <dgm:cxn modelId="{87BAE12E-43D1-4CA0-B799-0DA8457B1689}" type="presParOf" srcId="{2C0F1CD6-654F-4BFC-81AC-677EC27FC6C0}" destId="{B8F4B626-A494-488C-9D47-ED1EBBA04C55}" srcOrd="0" destOrd="0" presId="urn:microsoft.com/office/officeart/2005/8/layout/default"/>
    <dgm:cxn modelId="{CC53BF52-B6B6-4D4D-B97F-E5B997151AEC}" type="presParOf" srcId="{2C0F1CD6-654F-4BFC-81AC-677EC27FC6C0}" destId="{E767EFA0-521F-4046-9039-A1BB5E3C842B}" srcOrd="1" destOrd="0" presId="urn:microsoft.com/office/officeart/2005/8/layout/default"/>
    <dgm:cxn modelId="{6CC82BB2-3801-4BE8-930B-2C0C7FFD7F0B}" type="presParOf" srcId="{2C0F1CD6-654F-4BFC-81AC-677EC27FC6C0}" destId="{638DB3FE-B417-4219-BEB5-45CB57653B80}" srcOrd="2" destOrd="0" presId="urn:microsoft.com/office/officeart/2005/8/layout/default"/>
    <dgm:cxn modelId="{C27394AF-4519-4A02-ADF0-759C8E2EE0FB}" type="presParOf" srcId="{2C0F1CD6-654F-4BFC-81AC-677EC27FC6C0}" destId="{5265E75F-666E-4AC9-88B0-9DD06D33C44B}" srcOrd="3" destOrd="0" presId="urn:microsoft.com/office/officeart/2005/8/layout/default"/>
    <dgm:cxn modelId="{F5C02370-284A-4EC3-B7D7-DDDE59928E73}" type="presParOf" srcId="{2C0F1CD6-654F-4BFC-81AC-677EC27FC6C0}" destId="{F0E141A9-9F7E-4381-8C50-3893E0B2B563}" srcOrd="4" destOrd="0" presId="urn:microsoft.com/office/officeart/2005/8/layout/default"/>
    <dgm:cxn modelId="{E91E559B-6371-46F5-993F-FCBF2AE95F00}" type="presParOf" srcId="{2C0F1CD6-654F-4BFC-81AC-677EC27FC6C0}" destId="{C47983DF-E0EF-4555-B2D2-EAF62B84340A}" srcOrd="5" destOrd="0" presId="urn:microsoft.com/office/officeart/2005/8/layout/default"/>
    <dgm:cxn modelId="{A98D6791-ACAA-4AFB-92EB-411915028B1B}" type="presParOf" srcId="{2C0F1CD6-654F-4BFC-81AC-677EC27FC6C0}" destId="{1ED7B177-D40F-4E74-944A-CDD42D271B9F}"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C87E33-2B17-4798-B818-E26862E00E4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D672409-FF85-4FE8-AA0E-7314E989CF65}">
      <dgm:prSet custT="1"/>
      <dgm:spPr/>
      <dgm:t>
        <a:bodyPr/>
        <a:lstStyle/>
        <a:p>
          <a:pPr>
            <a:lnSpc>
              <a:spcPct val="100000"/>
            </a:lnSpc>
          </a:pPr>
          <a:r>
            <a:rPr lang="en-US" sz="1600"/>
            <a:t>The Resilient Infrastructure Benefit-Cost Analysis (BCA) Tool is designed to help communities evaluate, compare, and prioritize resilient infrastructure projects (green, gray, or hybrid,) using a consistent, transparent, and repeatable method.</a:t>
          </a:r>
        </a:p>
      </dgm:t>
    </dgm:pt>
    <dgm:pt modelId="{14B114D3-7B22-41AF-B5A0-7712BECCEBFB}" type="parTrans" cxnId="{818E869C-1088-456B-987C-886A85C15408}">
      <dgm:prSet/>
      <dgm:spPr/>
      <dgm:t>
        <a:bodyPr/>
        <a:lstStyle/>
        <a:p>
          <a:endParaRPr lang="en-US"/>
        </a:p>
      </dgm:t>
    </dgm:pt>
    <dgm:pt modelId="{F914E319-73E2-4758-AF84-79C4EAC6F4F5}" type="sibTrans" cxnId="{818E869C-1088-456B-987C-886A85C15408}">
      <dgm:prSet/>
      <dgm:spPr/>
      <dgm:t>
        <a:bodyPr/>
        <a:lstStyle/>
        <a:p>
          <a:endParaRPr lang="en-US"/>
        </a:p>
      </dgm:t>
    </dgm:pt>
    <dgm:pt modelId="{96BC4C33-6D71-43DB-BD35-BD1AC897D83D}">
      <dgm:prSet custT="1"/>
      <dgm:spPr/>
      <dgm:t>
        <a:bodyPr/>
        <a:lstStyle/>
        <a:p>
          <a:pPr>
            <a:lnSpc>
              <a:spcPct val="100000"/>
            </a:lnSpc>
          </a:pPr>
          <a:r>
            <a:rPr lang="en-US" sz="1600"/>
            <a:t>A BCA demonstrates the cost-effectiveness of a project by comparing the anticipated costs and expected benefits that may accrue from a project over a specified period.</a:t>
          </a:r>
        </a:p>
      </dgm:t>
    </dgm:pt>
    <dgm:pt modelId="{D82F5219-246D-4A60-8B21-F7A23F3083F2}" type="parTrans" cxnId="{5AFCCB27-CE64-4EB3-919A-FB95807549EC}">
      <dgm:prSet/>
      <dgm:spPr/>
      <dgm:t>
        <a:bodyPr/>
        <a:lstStyle/>
        <a:p>
          <a:endParaRPr lang="en-US"/>
        </a:p>
      </dgm:t>
    </dgm:pt>
    <dgm:pt modelId="{EC8C16BA-F9EB-4C3F-8B39-747157F5D8B6}" type="sibTrans" cxnId="{5AFCCB27-CE64-4EB3-919A-FB95807549EC}">
      <dgm:prSet/>
      <dgm:spPr/>
      <dgm:t>
        <a:bodyPr/>
        <a:lstStyle/>
        <a:p>
          <a:endParaRPr lang="en-US"/>
        </a:p>
      </dgm:t>
    </dgm:pt>
    <dgm:pt modelId="{11981C5A-0666-42CC-AE73-EC4207DBF49D}">
      <dgm:prSet custT="1"/>
      <dgm:spPr/>
      <dgm:t>
        <a:bodyPr/>
        <a:lstStyle/>
        <a:p>
          <a:pPr>
            <a:lnSpc>
              <a:spcPct val="100000"/>
            </a:lnSpc>
          </a:pPr>
          <a:r>
            <a:rPr lang="en-US" sz="1750"/>
            <a:t>The primary goals of the Tool are to:</a:t>
          </a:r>
        </a:p>
      </dgm:t>
    </dgm:pt>
    <dgm:pt modelId="{F6E36577-CD15-4F11-BAF3-11AE847BA944}" type="parTrans" cxnId="{E6E91AA8-BDAA-492A-A7F2-1810CF7927D4}">
      <dgm:prSet/>
      <dgm:spPr/>
      <dgm:t>
        <a:bodyPr/>
        <a:lstStyle/>
        <a:p>
          <a:endParaRPr lang="en-US"/>
        </a:p>
      </dgm:t>
    </dgm:pt>
    <dgm:pt modelId="{ED45F6E0-1F7F-4599-AFD7-3E106971488B}" type="sibTrans" cxnId="{E6E91AA8-BDAA-492A-A7F2-1810CF7927D4}">
      <dgm:prSet/>
      <dgm:spPr/>
      <dgm:t>
        <a:bodyPr/>
        <a:lstStyle/>
        <a:p>
          <a:endParaRPr lang="en-US"/>
        </a:p>
      </dgm:t>
    </dgm:pt>
    <dgm:pt modelId="{3DF70B00-FFD4-4812-8A59-A4D9A8E7380F}" type="pres">
      <dgm:prSet presAssocID="{15C87E33-2B17-4798-B818-E26862E00E46}" presName="root" presStyleCnt="0">
        <dgm:presLayoutVars>
          <dgm:dir/>
          <dgm:resizeHandles val="exact"/>
        </dgm:presLayoutVars>
      </dgm:prSet>
      <dgm:spPr/>
    </dgm:pt>
    <dgm:pt modelId="{82002AC9-76E3-4606-B5F9-AE53916484C9}" type="pres">
      <dgm:prSet presAssocID="{9D672409-FF85-4FE8-AA0E-7314E989CF65}" presName="compNode" presStyleCnt="0"/>
      <dgm:spPr/>
    </dgm:pt>
    <dgm:pt modelId="{49BA1723-B2B1-4CDF-A1E4-48E7B6623AAB}" type="pres">
      <dgm:prSet presAssocID="{9D672409-FF85-4FE8-AA0E-7314E989CF65}" presName="bgRect" presStyleLbl="bgShp" presStyleIdx="0" presStyleCnt="3"/>
      <dgm:spPr/>
    </dgm:pt>
    <dgm:pt modelId="{F6AC631C-66B0-4FD6-A71E-4CA21AA96EE9}" type="pres">
      <dgm:prSet presAssocID="{9D672409-FF85-4FE8-AA0E-7314E989CF65}"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ools"/>
        </a:ext>
      </dgm:extLst>
    </dgm:pt>
    <dgm:pt modelId="{9C700BCB-0901-4AC7-9A22-20AE66D51DB4}" type="pres">
      <dgm:prSet presAssocID="{9D672409-FF85-4FE8-AA0E-7314E989CF65}" presName="spaceRect" presStyleCnt="0"/>
      <dgm:spPr/>
    </dgm:pt>
    <dgm:pt modelId="{2FEA301D-1C53-4382-B766-403559011E64}" type="pres">
      <dgm:prSet presAssocID="{9D672409-FF85-4FE8-AA0E-7314E989CF65}" presName="parTx" presStyleLbl="revTx" presStyleIdx="0" presStyleCnt="3">
        <dgm:presLayoutVars>
          <dgm:chMax val="0"/>
          <dgm:chPref val="0"/>
        </dgm:presLayoutVars>
      </dgm:prSet>
      <dgm:spPr/>
    </dgm:pt>
    <dgm:pt modelId="{AB96CCE9-0588-49CC-9135-F4DC0C2D1349}" type="pres">
      <dgm:prSet presAssocID="{F914E319-73E2-4758-AF84-79C4EAC6F4F5}" presName="sibTrans" presStyleCnt="0"/>
      <dgm:spPr/>
    </dgm:pt>
    <dgm:pt modelId="{2BF965C6-8A14-483A-99D8-A8999AD01857}" type="pres">
      <dgm:prSet presAssocID="{96BC4C33-6D71-43DB-BD35-BD1AC897D83D}" presName="compNode" presStyleCnt="0"/>
      <dgm:spPr/>
    </dgm:pt>
    <dgm:pt modelId="{BDB1C66E-9946-4007-9D73-CF7B502EDE3C}" type="pres">
      <dgm:prSet presAssocID="{96BC4C33-6D71-43DB-BD35-BD1AC897D83D}" presName="bgRect" presStyleLbl="bgShp" presStyleIdx="1" presStyleCnt="3"/>
      <dgm:spPr>
        <a:ln>
          <a:noFill/>
        </a:ln>
      </dgm:spPr>
    </dgm:pt>
    <dgm:pt modelId="{FFA5E324-61E3-420B-B2C5-7DF2FB5016E0}" type="pres">
      <dgm:prSet presAssocID="{96BC4C33-6D71-43DB-BD35-BD1AC897D83D}"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17E48E14-E51F-49DB-980F-34A602327FC7}" type="pres">
      <dgm:prSet presAssocID="{96BC4C33-6D71-43DB-BD35-BD1AC897D83D}" presName="spaceRect" presStyleCnt="0"/>
      <dgm:spPr/>
    </dgm:pt>
    <dgm:pt modelId="{DAEAA71A-193F-4760-90B7-FFFB0E456154}" type="pres">
      <dgm:prSet presAssocID="{96BC4C33-6D71-43DB-BD35-BD1AC897D83D}" presName="parTx" presStyleLbl="revTx" presStyleIdx="1" presStyleCnt="3">
        <dgm:presLayoutVars>
          <dgm:chMax val="0"/>
          <dgm:chPref val="0"/>
        </dgm:presLayoutVars>
      </dgm:prSet>
      <dgm:spPr/>
    </dgm:pt>
    <dgm:pt modelId="{024F0A53-C8D7-4196-858D-BA0F39741585}" type="pres">
      <dgm:prSet presAssocID="{EC8C16BA-F9EB-4C3F-8B39-747157F5D8B6}" presName="sibTrans" presStyleCnt="0"/>
      <dgm:spPr/>
    </dgm:pt>
    <dgm:pt modelId="{1F360BCA-942C-4680-A811-BF16AD972438}" type="pres">
      <dgm:prSet presAssocID="{11981C5A-0666-42CC-AE73-EC4207DBF49D}" presName="compNode" presStyleCnt="0"/>
      <dgm:spPr/>
    </dgm:pt>
    <dgm:pt modelId="{D7807C33-B847-42E9-9293-7902B748E522}" type="pres">
      <dgm:prSet presAssocID="{11981C5A-0666-42CC-AE73-EC4207DBF49D}" presName="bgRect" presStyleLbl="bgShp" presStyleIdx="2" presStyleCnt="3" custLinFactNeighborX="-584" custLinFactNeighborY="6970"/>
      <dgm:spPr/>
    </dgm:pt>
    <dgm:pt modelId="{E0519DD7-A77A-4E72-B420-E63072F130EF}" type="pres">
      <dgm:prSet presAssocID="{11981C5A-0666-42CC-AE73-EC4207DBF49D}"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Checkbox Checked with solid fill"/>
        </a:ext>
      </dgm:extLst>
    </dgm:pt>
    <dgm:pt modelId="{513D6406-9657-4206-922A-797602A05DFB}" type="pres">
      <dgm:prSet presAssocID="{11981C5A-0666-42CC-AE73-EC4207DBF49D}" presName="spaceRect" presStyleCnt="0"/>
      <dgm:spPr/>
    </dgm:pt>
    <dgm:pt modelId="{467C34F9-DD78-4CAF-886D-0E56504589AC}" type="pres">
      <dgm:prSet presAssocID="{11981C5A-0666-42CC-AE73-EC4207DBF49D}" presName="parTx" presStyleLbl="revTx" presStyleIdx="2" presStyleCnt="3">
        <dgm:presLayoutVars>
          <dgm:chMax val="0"/>
          <dgm:chPref val="0"/>
        </dgm:presLayoutVars>
      </dgm:prSet>
      <dgm:spPr/>
    </dgm:pt>
  </dgm:ptLst>
  <dgm:cxnLst>
    <dgm:cxn modelId="{1131E402-A186-4AE8-B747-0F21D349D25A}" type="presOf" srcId="{9D672409-FF85-4FE8-AA0E-7314E989CF65}" destId="{2FEA301D-1C53-4382-B766-403559011E64}" srcOrd="0" destOrd="0" presId="urn:microsoft.com/office/officeart/2018/2/layout/IconVerticalSolidList"/>
    <dgm:cxn modelId="{5AFCCB27-CE64-4EB3-919A-FB95807549EC}" srcId="{15C87E33-2B17-4798-B818-E26862E00E46}" destId="{96BC4C33-6D71-43DB-BD35-BD1AC897D83D}" srcOrd="1" destOrd="0" parTransId="{D82F5219-246D-4A60-8B21-F7A23F3083F2}" sibTransId="{EC8C16BA-F9EB-4C3F-8B39-747157F5D8B6}"/>
    <dgm:cxn modelId="{B94DA954-E0CB-42BD-8F24-7C07ED315D37}" type="presOf" srcId="{11981C5A-0666-42CC-AE73-EC4207DBF49D}" destId="{467C34F9-DD78-4CAF-886D-0E56504589AC}" srcOrd="0" destOrd="0" presId="urn:microsoft.com/office/officeart/2018/2/layout/IconVerticalSolidList"/>
    <dgm:cxn modelId="{818E869C-1088-456B-987C-886A85C15408}" srcId="{15C87E33-2B17-4798-B818-E26862E00E46}" destId="{9D672409-FF85-4FE8-AA0E-7314E989CF65}" srcOrd="0" destOrd="0" parTransId="{14B114D3-7B22-41AF-B5A0-7712BECCEBFB}" sibTransId="{F914E319-73E2-4758-AF84-79C4EAC6F4F5}"/>
    <dgm:cxn modelId="{E6E91AA8-BDAA-492A-A7F2-1810CF7927D4}" srcId="{15C87E33-2B17-4798-B818-E26862E00E46}" destId="{11981C5A-0666-42CC-AE73-EC4207DBF49D}" srcOrd="2" destOrd="0" parTransId="{F6E36577-CD15-4F11-BAF3-11AE847BA944}" sibTransId="{ED45F6E0-1F7F-4599-AFD7-3E106971488B}"/>
    <dgm:cxn modelId="{75E3D3BE-42E3-4FB3-96E5-E21E95DD6767}" type="presOf" srcId="{15C87E33-2B17-4798-B818-E26862E00E46}" destId="{3DF70B00-FFD4-4812-8A59-A4D9A8E7380F}" srcOrd="0" destOrd="0" presId="urn:microsoft.com/office/officeart/2018/2/layout/IconVerticalSolidList"/>
    <dgm:cxn modelId="{582BBFD4-F1FF-47DB-BF3F-1A6E74EC3E00}" type="presOf" srcId="{96BC4C33-6D71-43DB-BD35-BD1AC897D83D}" destId="{DAEAA71A-193F-4760-90B7-FFFB0E456154}" srcOrd="0" destOrd="0" presId="urn:microsoft.com/office/officeart/2018/2/layout/IconVerticalSolidList"/>
    <dgm:cxn modelId="{CF19A374-485E-4224-90CA-66A6A8A56075}" type="presParOf" srcId="{3DF70B00-FFD4-4812-8A59-A4D9A8E7380F}" destId="{82002AC9-76E3-4606-B5F9-AE53916484C9}" srcOrd="0" destOrd="0" presId="urn:microsoft.com/office/officeart/2018/2/layout/IconVerticalSolidList"/>
    <dgm:cxn modelId="{51A95F77-61F5-4E8E-8B97-8B8F3A65D25C}" type="presParOf" srcId="{82002AC9-76E3-4606-B5F9-AE53916484C9}" destId="{49BA1723-B2B1-4CDF-A1E4-48E7B6623AAB}" srcOrd="0" destOrd="0" presId="urn:microsoft.com/office/officeart/2018/2/layout/IconVerticalSolidList"/>
    <dgm:cxn modelId="{D27BD99F-2E5E-4FF6-B0ED-8832DA692F2D}" type="presParOf" srcId="{82002AC9-76E3-4606-B5F9-AE53916484C9}" destId="{F6AC631C-66B0-4FD6-A71E-4CA21AA96EE9}" srcOrd="1" destOrd="0" presId="urn:microsoft.com/office/officeart/2018/2/layout/IconVerticalSolidList"/>
    <dgm:cxn modelId="{B7271949-59A4-438F-80BE-E9A91774F51F}" type="presParOf" srcId="{82002AC9-76E3-4606-B5F9-AE53916484C9}" destId="{9C700BCB-0901-4AC7-9A22-20AE66D51DB4}" srcOrd="2" destOrd="0" presId="urn:microsoft.com/office/officeart/2018/2/layout/IconVerticalSolidList"/>
    <dgm:cxn modelId="{5C9B455D-E354-4558-BCD4-493F61D70AC6}" type="presParOf" srcId="{82002AC9-76E3-4606-B5F9-AE53916484C9}" destId="{2FEA301D-1C53-4382-B766-403559011E64}" srcOrd="3" destOrd="0" presId="urn:microsoft.com/office/officeart/2018/2/layout/IconVerticalSolidList"/>
    <dgm:cxn modelId="{DEBE48D6-05F9-48EF-9155-6A0FC4F10285}" type="presParOf" srcId="{3DF70B00-FFD4-4812-8A59-A4D9A8E7380F}" destId="{AB96CCE9-0588-49CC-9135-F4DC0C2D1349}" srcOrd="1" destOrd="0" presId="urn:microsoft.com/office/officeart/2018/2/layout/IconVerticalSolidList"/>
    <dgm:cxn modelId="{9973A644-D047-4ABC-A600-F433C35C39E9}" type="presParOf" srcId="{3DF70B00-FFD4-4812-8A59-A4D9A8E7380F}" destId="{2BF965C6-8A14-483A-99D8-A8999AD01857}" srcOrd="2" destOrd="0" presId="urn:microsoft.com/office/officeart/2018/2/layout/IconVerticalSolidList"/>
    <dgm:cxn modelId="{71409C1D-D564-438B-BF59-12B0884CF95A}" type="presParOf" srcId="{2BF965C6-8A14-483A-99D8-A8999AD01857}" destId="{BDB1C66E-9946-4007-9D73-CF7B502EDE3C}" srcOrd="0" destOrd="0" presId="urn:microsoft.com/office/officeart/2018/2/layout/IconVerticalSolidList"/>
    <dgm:cxn modelId="{224AEA36-16AA-4CB5-8EB0-4E35497B3833}" type="presParOf" srcId="{2BF965C6-8A14-483A-99D8-A8999AD01857}" destId="{FFA5E324-61E3-420B-B2C5-7DF2FB5016E0}" srcOrd="1" destOrd="0" presId="urn:microsoft.com/office/officeart/2018/2/layout/IconVerticalSolidList"/>
    <dgm:cxn modelId="{4315DF52-CBBE-45B8-8A96-02E06EDA5133}" type="presParOf" srcId="{2BF965C6-8A14-483A-99D8-A8999AD01857}" destId="{17E48E14-E51F-49DB-980F-34A602327FC7}" srcOrd="2" destOrd="0" presId="urn:microsoft.com/office/officeart/2018/2/layout/IconVerticalSolidList"/>
    <dgm:cxn modelId="{0B078FA9-223F-4579-89D9-64FF20E6C2DA}" type="presParOf" srcId="{2BF965C6-8A14-483A-99D8-A8999AD01857}" destId="{DAEAA71A-193F-4760-90B7-FFFB0E456154}" srcOrd="3" destOrd="0" presId="urn:microsoft.com/office/officeart/2018/2/layout/IconVerticalSolidList"/>
    <dgm:cxn modelId="{EB80F7F6-B099-44EB-AB36-2ECAE3989186}" type="presParOf" srcId="{3DF70B00-FFD4-4812-8A59-A4D9A8E7380F}" destId="{024F0A53-C8D7-4196-858D-BA0F39741585}" srcOrd="3" destOrd="0" presId="urn:microsoft.com/office/officeart/2018/2/layout/IconVerticalSolidList"/>
    <dgm:cxn modelId="{E4ED894E-2249-4253-8E3C-821D371CABEF}" type="presParOf" srcId="{3DF70B00-FFD4-4812-8A59-A4D9A8E7380F}" destId="{1F360BCA-942C-4680-A811-BF16AD972438}" srcOrd="4" destOrd="0" presId="urn:microsoft.com/office/officeart/2018/2/layout/IconVerticalSolidList"/>
    <dgm:cxn modelId="{B413AB07-9EFF-457B-9CB4-7D3DA9BC5571}" type="presParOf" srcId="{1F360BCA-942C-4680-A811-BF16AD972438}" destId="{D7807C33-B847-42E9-9293-7902B748E522}" srcOrd="0" destOrd="0" presId="urn:microsoft.com/office/officeart/2018/2/layout/IconVerticalSolidList"/>
    <dgm:cxn modelId="{9B5A4301-239E-444A-80F4-8A7558DB31B1}" type="presParOf" srcId="{1F360BCA-942C-4680-A811-BF16AD972438}" destId="{E0519DD7-A77A-4E72-B420-E63072F130EF}" srcOrd="1" destOrd="0" presId="urn:microsoft.com/office/officeart/2018/2/layout/IconVerticalSolidList"/>
    <dgm:cxn modelId="{3B93BE1B-ABFA-4E1B-914B-1C7535F28367}" type="presParOf" srcId="{1F360BCA-942C-4680-A811-BF16AD972438}" destId="{513D6406-9657-4206-922A-797602A05DFB}" srcOrd="2" destOrd="0" presId="urn:microsoft.com/office/officeart/2018/2/layout/IconVerticalSolidList"/>
    <dgm:cxn modelId="{AFB645AD-33E1-4454-80B3-6544FBAF710F}" type="presParOf" srcId="{1F360BCA-942C-4680-A811-BF16AD972438}" destId="{467C34F9-DD78-4CAF-886D-0E56504589A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701A6-31FD-43B5-9603-7669A613C4BB}">
      <dsp:nvSpPr>
        <dsp:cNvPr id="0" name=""/>
        <dsp:cNvSpPr/>
      </dsp:nvSpPr>
      <dsp:spPr>
        <a:xfrm>
          <a:off x="0" y="566044"/>
          <a:ext cx="2255316" cy="135318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Regional Collaboration and Governance</a:t>
          </a:r>
        </a:p>
      </dsp:txBody>
      <dsp:txXfrm>
        <a:off x="0" y="566044"/>
        <a:ext cx="2255316" cy="1353189"/>
      </dsp:txXfrm>
    </dsp:sp>
    <dsp:sp modelId="{ACB099D7-E3A6-46D9-BC5F-0C8CD3C32EC7}">
      <dsp:nvSpPr>
        <dsp:cNvPr id="0" name=""/>
        <dsp:cNvSpPr/>
      </dsp:nvSpPr>
      <dsp:spPr>
        <a:xfrm>
          <a:off x="2480847" y="566044"/>
          <a:ext cx="2255316" cy="1353189"/>
        </a:xfrm>
        <a:prstGeom prst="rect">
          <a:avLst/>
        </a:prstGeom>
        <a:solidFill>
          <a:schemeClr val="accent3">
            <a:hueOff val="-2495830"/>
            <a:satOff val="21154"/>
            <a:lumOff val="21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Resilient Infrastructure and Utilities</a:t>
          </a:r>
        </a:p>
      </dsp:txBody>
      <dsp:txXfrm>
        <a:off x="2480847" y="566044"/>
        <a:ext cx="2255316" cy="1353189"/>
      </dsp:txXfrm>
    </dsp:sp>
    <dsp:sp modelId="{1ADC715C-1E8B-423B-90B7-FC8F1A4CC880}">
      <dsp:nvSpPr>
        <dsp:cNvPr id="0" name=""/>
        <dsp:cNvSpPr/>
      </dsp:nvSpPr>
      <dsp:spPr>
        <a:xfrm>
          <a:off x="4961695" y="566044"/>
          <a:ext cx="2255316" cy="1353189"/>
        </a:xfrm>
        <a:prstGeom prst="rect">
          <a:avLst/>
        </a:prstGeom>
        <a:solidFill>
          <a:schemeClr val="accent3">
            <a:hueOff val="-4991659"/>
            <a:satOff val="42307"/>
            <a:lumOff val="4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Nature-based solutions </a:t>
          </a:r>
        </a:p>
      </dsp:txBody>
      <dsp:txXfrm>
        <a:off x="4961695" y="566044"/>
        <a:ext cx="2255316" cy="1353189"/>
      </dsp:txXfrm>
    </dsp:sp>
    <dsp:sp modelId="{785B3CCD-1182-4445-9DF9-482D3022B0D2}">
      <dsp:nvSpPr>
        <dsp:cNvPr id="0" name=""/>
        <dsp:cNvSpPr/>
      </dsp:nvSpPr>
      <dsp:spPr>
        <a:xfrm>
          <a:off x="1240423" y="2144765"/>
          <a:ext cx="2255316" cy="1353189"/>
        </a:xfrm>
        <a:prstGeom prst="rect">
          <a:avLst/>
        </a:prstGeom>
        <a:solidFill>
          <a:schemeClr val="accent3">
            <a:hueOff val="-7487489"/>
            <a:satOff val="63461"/>
            <a:lumOff val="63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Data, Science, and Decision Support</a:t>
          </a:r>
        </a:p>
      </dsp:txBody>
      <dsp:txXfrm>
        <a:off x="1240423" y="2144765"/>
        <a:ext cx="2255316" cy="1353189"/>
      </dsp:txXfrm>
    </dsp:sp>
    <dsp:sp modelId="{E64510AC-6184-4E0D-A195-C5D037847D8E}">
      <dsp:nvSpPr>
        <dsp:cNvPr id="0" name=""/>
        <dsp:cNvSpPr/>
      </dsp:nvSpPr>
      <dsp:spPr>
        <a:xfrm>
          <a:off x="3721271" y="2144765"/>
          <a:ext cx="2255316" cy="1353189"/>
        </a:xfrm>
        <a:prstGeom prst="rect">
          <a:avLst/>
        </a:prstGeom>
        <a:solidFill>
          <a:schemeClr val="accent3">
            <a:hueOff val="-9983318"/>
            <a:satOff val="84615"/>
            <a:lumOff val="8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Funding and Implementation Partnerships</a:t>
          </a:r>
        </a:p>
      </dsp:txBody>
      <dsp:txXfrm>
        <a:off x="3721271" y="2144765"/>
        <a:ext cx="2255316" cy="13531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B39055-A9F1-409B-B480-BC8DB2815A8B}">
      <dsp:nvSpPr>
        <dsp:cNvPr id="0" name=""/>
        <dsp:cNvSpPr/>
      </dsp:nvSpPr>
      <dsp:spPr>
        <a:xfrm>
          <a:off x="2161120" y="39693"/>
          <a:ext cx="1905286" cy="1905286"/>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7030A0"/>
              </a:solidFill>
            </a:rPr>
            <a:t>Assessing Vulnerabilities</a:t>
          </a:r>
        </a:p>
      </dsp:txBody>
      <dsp:txXfrm>
        <a:off x="2415158" y="373118"/>
        <a:ext cx="1397210" cy="857379"/>
      </dsp:txXfrm>
    </dsp:sp>
    <dsp:sp modelId="{729F02A9-0754-49B6-9FDF-01F4400B9249}">
      <dsp:nvSpPr>
        <dsp:cNvPr id="0" name=""/>
        <dsp:cNvSpPr/>
      </dsp:nvSpPr>
      <dsp:spPr>
        <a:xfrm>
          <a:off x="2848611" y="1230497"/>
          <a:ext cx="1905286" cy="1905286"/>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7030A0"/>
              </a:solidFill>
            </a:rPr>
            <a:t>Military and Community Involvement</a:t>
          </a:r>
        </a:p>
      </dsp:txBody>
      <dsp:txXfrm>
        <a:off x="3431311" y="1722696"/>
        <a:ext cx="1143172" cy="1047907"/>
      </dsp:txXfrm>
    </dsp:sp>
    <dsp:sp modelId="{ABFB5E49-DF25-4AC4-993D-9721B90B30DB}">
      <dsp:nvSpPr>
        <dsp:cNvPr id="0" name=""/>
        <dsp:cNvSpPr/>
      </dsp:nvSpPr>
      <dsp:spPr>
        <a:xfrm>
          <a:off x="1473629" y="1230497"/>
          <a:ext cx="1905286" cy="1905286"/>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7030A0"/>
              </a:solidFill>
            </a:rPr>
            <a:t>Mitigation and Adaptation</a:t>
          </a:r>
        </a:p>
      </dsp:txBody>
      <dsp:txXfrm>
        <a:off x="1653043" y="1722696"/>
        <a:ext cx="1143172" cy="10479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4B626-A494-488C-9D47-ED1EBBA04C55}">
      <dsp:nvSpPr>
        <dsp:cNvPr id="0" name=""/>
        <dsp:cNvSpPr/>
      </dsp:nvSpPr>
      <dsp:spPr>
        <a:xfrm>
          <a:off x="756563" y="2287"/>
          <a:ext cx="2992748" cy="1795649"/>
        </a:xfrm>
        <a:prstGeom prst="roundRect">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Wingdings 2"/>
            <a:buNone/>
          </a:pPr>
          <a:r>
            <a:rPr lang="en-US" sz="2200" kern="1200"/>
            <a:t>Background on the tool and how engagement has shaped its development. </a:t>
          </a:r>
        </a:p>
      </dsp:txBody>
      <dsp:txXfrm>
        <a:off x="844219" y="89943"/>
        <a:ext cx="2817436" cy="1620337"/>
      </dsp:txXfrm>
    </dsp:sp>
    <dsp:sp modelId="{638DB3FE-B417-4219-BEB5-45CB57653B80}">
      <dsp:nvSpPr>
        <dsp:cNvPr id="0" name=""/>
        <dsp:cNvSpPr/>
      </dsp:nvSpPr>
      <dsp:spPr>
        <a:xfrm>
          <a:off x="4048586" y="2287"/>
          <a:ext cx="2992748" cy="1795649"/>
        </a:xfrm>
        <a:prstGeom prst="roundRect">
          <a:avLst/>
        </a:prstGeom>
        <a:solidFill>
          <a:schemeClr val="accent1">
            <a:shade val="80000"/>
            <a:hueOff val="156131"/>
            <a:satOff val="-16878"/>
            <a:lumOff val="1359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Wingdings 2"/>
            <a:buNone/>
          </a:pPr>
          <a:r>
            <a:rPr lang="en-US" sz="2200" kern="1200"/>
            <a:t>The current version of the BCA tool.</a:t>
          </a:r>
        </a:p>
      </dsp:txBody>
      <dsp:txXfrm>
        <a:off x="4136242" y="89943"/>
        <a:ext cx="2817436" cy="1620337"/>
      </dsp:txXfrm>
    </dsp:sp>
    <dsp:sp modelId="{F0E141A9-9F7E-4381-8C50-3893E0B2B563}">
      <dsp:nvSpPr>
        <dsp:cNvPr id="0" name=""/>
        <dsp:cNvSpPr/>
      </dsp:nvSpPr>
      <dsp:spPr>
        <a:xfrm>
          <a:off x="756563" y="2097211"/>
          <a:ext cx="2992748" cy="1795649"/>
        </a:xfrm>
        <a:prstGeom prst="roundRect">
          <a:avLst/>
        </a:prstGeom>
        <a:solidFill>
          <a:schemeClr val="accent1">
            <a:shade val="80000"/>
            <a:hueOff val="312261"/>
            <a:satOff val="-33755"/>
            <a:lumOff val="2718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Wingdings 2"/>
            <a:buNone/>
          </a:pPr>
          <a:r>
            <a:rPr lang="en-US" sz="2200" kern="1200"/>
            <a:t>Feedback we would like to hear from you.</a:t>
          </a:r>
        </a:p>
      </dsp:txBody>
      <dsp:txXfrm>
        <a:off x="844219" y="2184867"/>
        <a:ext cx="2817436" cy="1620337"/>
      </dsp:txXfrm>
    </dsp:sp>
    <dsp:sp modelId="{1ED7B177-D40F-4E74-944A-CDD42D271B9F}">
      <dsp:nvSpPr>
        <dsp:cNvPr id="0" name=""/>
        <dsp:cNvSpPr/>
      </dsp:nvSpPr>
      <dsp:spPr>
        <a:xfrm>
          <a:off x="4048586" y="2097211"/>
          <a:ext cx="2992748" cy="1795649"/>
        </a:xfrm>
        <a:prstGeom prst="roundRect">
          <a:avLst/>
        </a:prstGeom>
        <a:solidFill>
          <a:schemeClr val="accent1">
            <a:shade val="80000"/>
            <a:hueOff val="468392"/>
            <a:satOff val="-50633"/>
            <a:lumOff val="4077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Wingdings 2"/>
            <a:buNone/>
          </a:pPr>
          <a:r>
            <a:rPr lang="en-US" sz="2200" kern="1200"/>
            <a:t>Discussion of next steps, office hours, and request for super users.</a:t>
          </a:r>
        </a:p>
      </dsp:txBody>
      <dsp:txXfrm>
        <a:off x="4136242" y="2184867"/>
        <a:ext cx="2817436" cy="16203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A1723-B2B1-4CDF-A1E4-48E7B6623AAB}">
      <dsp:nvSpPr>
        <dsp:cNvPr id="0" name=""/>
        <dsp:cNvSpPr/>
      </dsp:nvSpPr>
      <dsp:spPr>
        <a:xfrm>
          <a:off x="0" y="303"/>
          <a:ext cx="11355861" cy="7100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AC631C-66B0-4FD6-A71E-4CA21AA96EE9}">
      <dsp:nvSpPr>
        <dsp:cNvPr id="0" name=""/>
        <dsp:cNvSpPr/>
      </dsp:nvSpPr>
      <dsp:spPr>
        <a:xfrm>
          <a:off x="214779" y="160056"/>
          <a:ext cx="390508" cy="3905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FEA301D-1C53-4382-B766-403559011E64}">
      <dsp:nvSpPr>
        <dsp:cNvPr id="0" name=""/>
        <dsp:cNvSpPr/>
      </dsp:nvSpPr>
      <dsp:spPr>
        <a:xfrm>
          <a:off x="820067" y="303"/>
          <a:ext cx="10535793" cy="710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43" tIns="75143" rIns="75143" bIns="75143" numCol="1" spcCol="1270" anchor="ctr" anchorCtr="0">
          <a:noAutofit/>
        </a:bodyPr>
        <a:lstStyle/>
        <a:p>
          <a:pPr marL="0" lvl="0" indent="0" algn="l" defTabSz="711200">
            <a:lnSpc>
              <a:spcPct val="100000"/>
            </a:lnSpc>
            <a:spcBef>
              <a:spcPct val="0"/>
            </a:spcBef>
            <a:spcAft>
              <a:spcPct val="35000"/>
            </a:spcAft>
            <a:buNone/>
          </a:pPr>
          <a:r>
            <a:rPr lang="en-US" sz="1600" kern="1200"/>
            <a:t>The Resilient Infrastructure Benefit-Cost Analysis (BCA) Tool is designed to help communities evaluate, compare, and prioritize resilient infrastructure projects (green, gray, or hybrid,) using a consistent, transparent, and repeatable method.</a:t>
          </a:r>
        </a:p>
      </dsp:txBody>
      <dsp:txXfrm>
        <a:off x="820067" y="303"/>
        <a:ext cx="10535793" cy="710015"/>
      </dsp:txXfrm>
    </dsp:sp>
    <dsp:sp modelId="{BDB1C66E-9946-4007-9D73-CF7B502EDE3C}">
      <dsp:nvSpPr>
        <dsp:cNvPr id="0" name=""/>
        <dsp:cNvSpPr/>
      </dsp:nvSpPr>
      <dsp:spPr>
        <a:xfrm>
          <a:off x="0" y="887822"/>
          <a:ext cx="11355861" cy="7100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A5E324-61E3-420B-B2C5-7DF2FB5016E0}">
      <dsp:nvSpPr>
        <dsp:cNvPr id="0" name=""/>
        <dsp:cNvSpPr/>
      </dsp:nvSpPr>
      <dsp:spPr>
        <a:xfrm>
          <a:off x="214779" y="1047576"/>
          <a:ext cx="390508" cy="3905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AEAA71A-193F-4760-90B7-FFFB0E456154}">
      <dsp:nvSpPr>
        <dsp:cNvPr id="0" name=""/>
        <dsp:cNvSpPr/>
      </dsp:nvSpPr>
      <dsp:spPr>
        <a:xfrm>
          <a:off x="820067" y="887822"/>
          <a:ext cx="10535793" cy="710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43" tIns="75143" rIns="75143" bIns="75143" numCol="1" spcCol="1270" anchor="ctr" anchorCtr="0">
          <a:noAutofit/>
        </a:bodyPr>
        <a:lstStyle/>
        <a:p>
          <a:pPr marL="0" lvl="0" indent="0" algn="l" defTabSz="711200">
            <a:lnSpc>
              <a:spcPct val="100000"/>
            </a:lnSpc>
            <a:spcBef>
              <a:spcPct val="0"/>
            </a:spcBef>
            <a:spcAft>
              <a:spcPct val="35000"/>
            </a:spcAft>
            <a:buNone/>
          </a:pPr>
          <a:r>
            <a:rPr lang="en-US" sz="1600" kern="1200"/>
            <a:t>A BCA demonstrates the cost-effectiveness of a project by comparing the anticipated costs and expected benefits that may accrue from a project over a specified period.</a:t>
          </a:r>
        </a:p>
      </dsp:txBody>
      <dsp:txXfrm>
        <a:off x="820067" y="887822"/>
        <a:ext cx="10535793" cy="710015"/>
      </dsp:txXfrm>
    </dsp:sp>
    <dsp:sp modelId="{D7807C33-B847-42E9-9293-7902B748E522}">
      <dsp:nvSpPr>
        <dsp:cNvPr id="0" name=""/>
        <dsp:cNvSpPr/>
      </dsp:nvSpPr>
      <dsp:spPr>
        <a:xfrm>
          <a:off x="0" y="1775645"/>
          <a:ext cx="11355861" cy="7100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519DD7-A77A-4E72-B420-E63072F130EF}">
      <dsp:nvSpPr>
        <dsp:cNvPr id="0" name=""/>
        <dsp:cNvSpPr/>
      </dsp:nvSpPr>
      <dsp:spPr>
        <a:xfrm>
          <a:off x="214779" y="1935095"/>
          <a:ext cx="390508" cy="390508"/>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67C34F9-DD78-4CAF-886D-0E56504589AC}">
      <dsp:nvSpPr>
        <dsp:cNvPr id="0" name=""/>
        <dsp:cNvSpPr/>
      </dsp:nvSpPr>
      <dsp:spPr>
        <a:xfrm>
          <a:off x="820067" y="1775342"/>
          <a:ext cx="10535793" cy="710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43" tIns="75143" rIns="75143" bIns="75143" numCol="1" spcCol="1270" anchor="ctr" anchorCtr="0">
          <a:noAutofit/>
        </a:bodyPr>
        <a:lstStyle/>
        <a:p>
          <a:pPr marL="0" lvl="0" indent="0" algn="l" defTabSz="777875">
            <a:lnSpc>
              <a:spcPct val="100000"/>
            </a:lnSpc>
            <a:spcBef>
              <a:spcPct val="0"/>
            </a:spcBef>
            <a:spcAft>
              <a:spcPct val="35000"/>
            </a:spcAft>
            <a:buNone/>
          </a:pPr>
          <a:r>
            <a:rPr lang="en-US" sz="1750" kern="1200"/>
            <a:t>The primary goals of the Tool are to:</a:t>
          </a:r>
        </a:p>
      </dsp:txBody>
      <dsp:txXfrm>
        <a:off x="820067" y="1775342"/>
        <a:ext cx="10535793" cy="71001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BF2064-AF47-4EF5-B13A-B4A08EA24EAB}" type="datetimeFigureOut">
              <a:rPr lang="en-US" smtClean="0"/>
              <a:t>3/13/2026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5EF7C-AA1D-4CD4-8E0F-F8148C9C38BB}" type="slidenum">
              <a:rPr lang="en-US" smtClean="0"/>
              <a:t>‹#›</a:t>
            </a:fld>
            <a:endParaRPr lang="en-US"/>
          </a:p>
        </p:txBody>
      </p:sp>
    </p:spTree>
    <p:extLst>
      <p:ext uri="{BB962C8B-B14F-4D97-AF65-F5344CB8AC3E}">
        <p14:creationId xmlns:p14="http://schemas.microsoft.com/office/powerpoint/2010/main" val="2854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us02web.zoom.us/meeting/register/ddQyjcL_TF6FrMZXN37iyQ"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anne.deboer@aecom.com"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mailto:rdeshazo@sfrpc.com" TargetMode="External"/><Relationship Id="rId4" Type="http://schemas.openxmlformats.org/officeDocument/2006/relationships/hyperlink" Target="mailto:alec@brizaga.co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5EF7C-AA1D-4CD4-8E0F-F8148C9C38BB}" type="slidenum">
              <a:rPr lang="en-US" smtClean="0"/>
              <a:t>1</a:t>
            </a:fld>
            <a:endParaRPr lang="en-US"/>
          </a:p>
        </p:txBody>
      </p:sp>
    </p:spTree>
    <p:extLst>
      <p:ext uri="{BB962C8B-B14F-4D97-AF65-F5344CB8AC3E}">
        <p14:creationId xmlns:p14="http://schemas.microsoft.com/office/powerpoint/2010/main" val="3345806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12209-47C0-F294-5C1C-6B739321F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426AB6-D59A-BCBF-9C5D-6BEA4D288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8E0AD-25EA-9656-4BD8-27CDBA2755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7B5952-563B-73A7-EB77-C7A63A39A47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209311-5BF9-4E33-8769-A63876339C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8746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8D604-961C-989B-21DD-5B82078987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F81F4-EC27-AD34-205E-31530D8E1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ACAD54-8126-5083-D152-966D0B7563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CE143B-E4E8-7162-8D9C-66AC861D74C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209311-5BF9-4E33-8769-A63876339C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9230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BB844-A22B-2C0B-1375-9D594EA63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5C50C-B5C3-DE7A-4CA6-DE4DFC3D5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ECBE8-BD84-5234-9344-4BC6389281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EC8CD6-B901-DC06-B058-148761ADEF5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209311-5BF9-4E33-8769-A63876339C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2886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5EF7C-AA1D-4CD4-8E0F-F8148C9C38BB}" type="slidenum">
              <a:rPr lang="en-US" smtClean="0"/>
              <a:t>13</a:t>
            </a:fld>
            <a:endParaRPr lang="en-US"/>
          </a:p>
        </p:txBody>
      </p:sp>
    </p:spTree>
    <p:extLst>
      <p:ext uri="{BB962C8B-B14F-4D97-AF65-F5344CB8AC3E}">
        <p14:creationId xmlns:p14="http://schemas.microsoft.com/office/powerpoint/2010/main" val="2010413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EBF4A-4224-064A-A8DF-7248F780C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755BF-E988-6EA0-2EB6-52EB687189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D4FF9-D548-5788-FCBB-26C27EF74B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319F18-9BE1-CE68-A548-9E4B6B7F03AE}"/>
              </a:ext>
            </a:extLst>
          </p:cNvPr>
          <p:cNvSpPr>
            <a:spLocks noGrp="1"/>
          </p:cNvSpPr>
          <p:nvPr>
            <p:ph type="sldNum" sz="quarter" idx="5"/>
          </p:nvPr>
        </p:nvSpPr>
        <p:spPr/>
        <p:txBody>
          <a:bodyPr/>
          <a:lstStyle/>
          <a:p>
            <a:fld id="{1AA5EF7C-AA1D-4CD4-8E0F-F8148C9C38BB}" type="slidenum">
              <a:rPr lang="en-US" smtClean="0"/>
              <a:t>14</a:t>
            </a:fld>
            <a:endParaRPr lang="en-US"/>
          </a:p>
        </p:txBody>
      </p:sp>
    </p:spTree>
    <p:extLst>
      <p:ext uri="{BB962C8B-B14F-4D97-AF65-F5344CB8AC3E}">
        <p14:creationId xmlns:p14="http://schemas.microsoft.com/office/powerpoint/2010/main" val="858547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br>
              <a:rPr lang="en-US">
                <a:cs typeface="+mn-lt"/>
              </a:rPr>
            </a:br>
            <a:endParaRPr lang="en-US">
              <a:cs typeface="+mn-lt"/>
            </a:endParaRPr>
          </a:p>
          <a:p>
            <a:endParaRPr lang="en-US"/>
          </a:p>
        </p:txBody>
      </p:sp>
      <p:sp>
        <p:nvSpPr>
          <p:cNvPr id="4" name="Slide Number Placeholder 3"/>
          <p:cNvSpPr>
            <a:spLocks noGrp="1"/>
          </p:cNvSpPr>
          <p:nvPr>
            <p:ph type="sldNum" sz="quarter" idx="5"/>
          </p:nvPr>
        </p:nvSpPr>
        <p:spPr/>
        <p:txBody>
          <a:bodyPr/>
          <a:lstStyle/>
          <a:p>
            <a:fld id="{1AA5EF7C-AA1D-4CD4-8E0F-F8148C9C38BB}" type="slidenum">
              <a:rPr lang="en-US" smtClean="0"/>
              <a:t>15</a:t>
            </a:fld>
            <a:endParaRPr lang="en-US"/>
          </a:p>
        </p:txBody>
      </p:sp>
    </p:spTree>
    <p:extLst>
      <p:ext uri="{BB962C8B-B14F-4D97-AF65-F5344CB8AC3E}">
        <p14:creationId xmlns:p14="http://schemas.microsoft.com/office/powerpoint/2010/main" val="223721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C0060-54FB-BFF9-F917-B6226C6A5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DA5ECF-FFAE-F12F-8239-A88B6E91C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065E3-CF9C-9658-DC63-DED63448D4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8E4C8F-8607-6796-3029-EA6A53E93752}"/>
              </a:ext>
            </a:extLst>
          </p:cNvPr>
          <p:cNvSpPr>
            <a:spLocks noGrp="1"/>
          </p:cNvSpPr>
          <p:nvPr>
            <p:ph type="sldNum" sz="quarter" idx="5"/>
          </p:nvPr>
        </p:nvSpPr>
        <p:spPr/>
        <p:txBody>
          <a:bodyPr/>
          <a:lstStyle/>
          <a:p>
            <a:fld id="{1AA5EF7C-AA1D-4CD4-8E0F-F8148C9C38BB}" type="slidenum">
              <a:rPr lang="en-US" smtClean="0"/>
              <a:t>16</a:t>
            </a:fld>
            <a:endParaRPr lang="en-US"/>
          </a:p>
        </p:txBody>
      </p:sp>
    </p:spTree>
    <p:extLst>
      <p:ext uri="{BB962C8B-B14F-4D97-AF65-F5344CB8AC3E}">
        <p14:creationId xmlns:p14="http://schemas.microsoft.com/office/powerpoint/2010/main" val="4059279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5851D-91A3-DAEE-053A-12F74F477F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71DC3-52AD-AC9D-4307-31D016CD5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6C681-8DDB-0D7C-D989-D4AFDD50C103}"/>
              </a:ext>
            </a:extLst>
          </p:cNvPr>
          <p:cNvSpPr>
            <a:spLocks noGrp="1"/>
          </p:cNvSpPr>
          <p:nvPr>
            <p:ph type="body" idx="1"/>
          </p:nvPr>
        </p:nvSpPr>
        <p:spPr/>
        <p:txBody>
          <a:bodyPr/>
          <a:lstStyle/>
          <a:p>
            <a:pPr marL="0" indent="0">
              <a:lnSpc>
                <a:spcPct val="150000"/>
              </a:lnSpc>
              <a:spcBef>
                <a:spcPct val="20000"/>
              </a:spcBef>
              <a:spcAft>
                <a:spcPts val="600"/>
              </a:spcAft>
              <a:buFont typeface="Arial"/>
              <a:buNone/>
            </a:pPr>
            <a:br>
              <a:rPr lang="en-US" dirty="0">
                <a:highlight>
                  <a:srgbClr val="FFFF00"/>
                </a:highlight>
                <a:cs typeface="+mn-lt"/>
              </a:rPr>
            </a:br>
            <a:br>
              <a:rPr lang="en-US" dirty="0">
                <a:highlight>
                  <a:srgbClr val="FFFF00"/>
                </a:highlight>
                <a:cs typeface="+mn-lt"/>
              </a:rPr>
            </a:br>
            <a:endParaRPr lang="en-US" i="1"/>
          </a:p>
        </p:txBody>
      </p:sp>
      <p:sp>
        <p:nvSpPr>
          <p:cNvPr id="4" name="Slide Number Placeholder 3">
            <a:extLst>
              <a:ext uri="{FF2B5EF4-FFF2-40B4-BE49-F238E27FC236}">
                <a16:creationId xmlns:a16="http://schemas.microsoft.com/office/drawing/2014/main" id="{B5ACAC89-E641-6F5A-43AA-F6B390735EED}"/>
              </a:ext>
            </a:extLst>
          </p:cNvPr>
          <p:cNvSpPr>
            <a:spLocks noGrp="1"/>
          </p:cNvSpPr>
          <p:nvPr>
            <p:ph type="sldNum" sz="quarter" idx="5"/>
          </p:nvPr>
        </p:nvSpPr>
        <p:spPr/>
        <p:txBody>
          <a:bodyPr/>
          <a:lstStyle/>
          <a:p>
            <a:fld id="{1AA5EF7C-AA1D-4CD4-8E0F-F8148C9C38BB}" type="slidenum">
              <a:rPr lang="en-US" smtClean="0"/>
              <a:t>17</a:t>
            </a:fld>
            <a:endParaRPr lang="en-US"/>
          </a:p>
        </p:txBody>
      </p:sp>
    </p:spTree>
    <p:extLst>
      <p:ext uri="{BB962C8B-B14F-4D97-AF65-F5344CB8AC3E}">
        <p14:creationId xmlns:p14="http://schemas.microsoft.com/office/powerpoint/2010/main" val="1998542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2B2C8-A868-0825-1813-5F9D8FEA5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6F20B-7846-52F1-60FD-B390C15A4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FDC363-E8B2-DF1D-9C37-6A1A24BD00C1}"/>
              </a:ext>
            </a:extLst>
          </p:cNvPr>
          <p:cNvSpPr>
            <a:spLocks noGrp="1"/>
          </p:cNvSpPr>
          <p:nvPr>
            <p:ph type="body" idx="1"/>
          </p:nvPr>
        </p:nvSpPr>
        <p:spPr/>
        <p:txBody>
          <a:bodyPr/>
          <a:lstStyle/>
          <a:p>
            <a:pPr marL="0" indent="0">
              <a:lnSpc>
                <a:spcPct val="150000"/>
              </a:lnSpc>
              <a:spcBef>
                <a:spcPct val="20000"/>
              </a:spcBef>
              <a:spcAft>
                <a:spcPts val="600"/>
              </a:spcAft>
              <a:buFont typeface="Arial"/>
              <a:buNone/>
            </a:pPr>
            <a:endParaRPr lang="en-US" dirty="0"/>
          </a:p>
          <a:p>
            <a:pPr marL="342900" indent="-342900">
              <a:lnSpc>
                <a:spcPct val="150000"/>
              </a:lnSpc>
              <a:spcBef>
                <a:spcPct val="20000"/>
              </a:spcBef>
              <a:spcAft>
                <a:spcPts val="600"/>
              </a:spcAft>
              <a:buFont typeface="Arial"/>
              <a:buChar char="•"/>
            </a:pPr>
            <a:endParaRPr lang="en-US"/>
          </a:p>
        </p:txBody>
      </p:sp>
      <p:sp>
        <p:nvSpPr>
          <p:cNvPr id="4" name="Slide Number Placeholder 3">
            <a:extLst>
              <a:ext uri="{FF2B5EF4-FFF2-40B4-BE49-F238E27FC236}">
                <a16:creationId xmlns:a16="http://schemas.microsoft.com/office/drawing/2014/main" id="{50972C8B-BD9B-4CE0-6A20-AEC36D21B873}"/>
              </a:ext>
            </a:extLst>
          </p:cNvPr>
          <p:cNvSpPr>
            <a:spLocks noGrp="1"/>
          </p:cNvSpPr>
          <p:nvPr>
            <p:ph type="sldNum" sz="quarter" idx="5"/>
          </p:nvPr>
        </p:nvSpPr>
        <p:spPr/>
        <p:txBody>
          <a:bodyPr/>
          <a:lstStyle/>
          <a:p>
            <a:fld id="{1AA5EF7C-AA1D-4CD4-8E0F-F8148C9C38BB}" type="slidenum">
              <a:rPr lang="en-US" smtClean="0"/>
              <a:t>18</a:t>
            </a:fld>
            <a:endParaRPr lang="en-US"/>
          </a:p>
        </p:txBody>
      </p:sp>
    </p:spTree>
    <p:extLst>
      <p:ext uri="{BB962C8B-B14F-4D97-AF65-F5344CB8AC3E}">
        <p14:creationId xmlns:p14="http://schemas.microsoft.com/office/powerpoint/2010/main" val="2250446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6E693-D015-177B-8330-27E4095107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B7194-E7F1-D2E5-3D1C-EFF820547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23F434-D3F9-F4BA-E5D8-938E2C07EA42}"/>
              </a:ext>
            </a:extLst>
          </p:cNvPr>
          <p:cNvSpPr>
            <a:spLocks noGrp="1"/>
          </p:cNvSpPr>
          <p:nvPr>
            <p:ph type="body" idx="1"/>
          </p:nvPr>
        </p:nvSpPr>
        <p:spPr/>
        <p:txBody>
          <a:bodyPr/>
          <a:lstStyle/>
          <a:p>
            <a:pPr marL="342900" indent="-342900">
              <a:lnSpc>
                <a:spcPct val="150000"/>
              </a:lnSpc>
              <a:spcBef>
                <a:spcPct val="20000"/>
              </a:spcBef>
              <a:spcAft>
                <a:spcPts val="600"/>
              </a:spcAft>
              <a:buFont typeface="Arial"/>
              <a:buChar char="•"/>
            </a:pPr>
            <a:endParaRPr lang="en-US"/>
          </a:p>
          <a:p>
            <a:pPr marL="342900" indent="-342900">
              <a:lnSpc>
                <a:spcPct val="150000"/>
              </a:lnSpc>
              <a:spcBef>
                <a:spcPct val="20000"/>
              </a:spcBef>
              <a:spcAft>
                <a:spcPts val="600"/>
              </a:spcAft>
              <a:buFont typeface="Arial"/>
              <a:buChar char="•"/>
            </a:pPr>
            <a:endParaRPr lang="en-US"/>
          </a:p>
        </p:txBody>
      </p:sp>
      <p:sp>
        <p:nvSpPr>
          <p:cNvPr id="4" name="Slide Number Placeholder 3">
            <a:extLst>
              <a:ext uri="{FF2B5EF4-FFF2-40B4-BE49-F238E27FC236}">
                <a16:creationId xmlns:a16="http://schemas.microsoft.com/office/drawing/2014/main" id="{169CB691-F992-D227-6963-6DD33AB58AE7}"/>
              </a:ext>
            </a:extLst>
          </p:cNvPr>
          <p:cNvSpPr>
            <a:spLocks noGrp="1"/>
          </p:cNvSpPr>
          <p:nvPr>
            <p:ph type="sldNum" sz="quarter" idx="5"/>
          </p:nvPr>
        </p:nvSpPr>
        <p:spPr/>
        <p:txBody>
          <a:bodyPr/>
          <a:lstStyle/>
          <a:p>
            <a:fld id="{1AA5EF7C-AA1D-4CD4-8E0F-F8148C9C38BB}" type="slidenum">
              <a:rPr lang="en-US" smtClean="0"/>
              <a:t>19</a:t>
            </a:fld>
            <a:endParaRPr lang="en-US"/>
          </a:p>
        </p:txBody>
      </p:sp>
    </p:spTree>
    <p:extLst>
      <p:ext uri="{BB962C8B-B14F-4D97-AF65-F5344CB8AC3E}">
        <p14:creationId xmlns:p14="http://schemas.microsoft.com/office/powerpoint/2010/main" val="330413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9110D-0D75-8C94-DB57-C4389D4C9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F4E300-66DC-B156-9B66-19978ACD84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50FBE-C756-AB3A-9F10-3FABA955C6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8387F33C-212E-34A9-39D9-ECAC5D185D77}"/>
              </a:ext>
            </a:extLst>
          </p:cNvPr>
          <p:cNvSpPr>
            <a:spLocks noGrp="1"/>
          </p:cNvSpPr>
          <p:nvPr>
            <p:ph type="sldNum" sz="quarter" idx="5"/>
          </p:nvPr>
        </p:nvSpPr>
        <p:spPr/>
        <p:txBody>
          <a:bodyPr/>
          <a:lstStyle/>
          <a:p>
            <a:fld id="{1AA5EF7C-AA1D-4CD4-8E0F-F8148C9C38BB}" type="slidenum">
              <a:rPr lang="en-US" smtClean="0"/>
              <a:t>2</a:t>
            </a:fld>
            <a:endParaRPr lang="en-US"/>
          </a:p>
        </p:txBody>
      </p:sp>
    </p:spTree>
    <p:extLst>
      <p:ext uri="{BB962C8B-B14F-4D97-AF65-F5344CB8AC3E}">
        <p14:creationId xmlns:p14="http://schemas.microsoft.com/office/powerpoint/2010/main" val="398809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38384-D062-A52D-51A0-35524093B1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BD472-F404-6762-882E-9E9E36BC5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422AE-D967-BF24-161E-D333169A54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464F9D-18B7-DB8D-9440-3F90CAC3048F}"/>
              </a:ext>
            </a:extLst>
          </p:cNvPr>
          <p:cNvSpPr>
            <a:spLocks noGrp="1"/>
          </p:cNvSpPr>
          <p:nvPr>
            <p:ph type="sldNum" sz="quarter" idx="5"/>
          </p:nvPr>
        </p:nvSpPr>
        <p:spPr/>
        <p:txBody>
          <a:bodyPr/>
          <a:lstStyle/>
          <a:p>
            <a:fld id="{1AA5EF7C-AA1D-4CD4-8E0F-F8148C9C38BB}" type="slidenum">
              <a:rPr lang="en-US" smtClean="0"/>
              <a:t>20</a:t>
            </a:fld>
            <a:endParaRPr lang="en-US"/>
          </a:p>
        </p:txBody>
      </p:sp>
    </p:spTree>
    <p:extLst>
      <p:ext uri="{BB962C8B-B14F-4D97-AF65-F5344CB8AC3E}">
        <p14:creationId xmlns:p14="http://schemas.microsoft.com/office/powerpoint/2010/main" val="2802306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26EB6-0C09-51C7-3C7E-16A1F4AEF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AF737-ADEA-DC0B-7B1F-6F09EDCF6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5CEAC5-4FDE-B21B-7EAC-9879826F33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6C75EDBB-153C-86BB-1E4A-835819D2E38A}"/>
              </a:ext>
            </a:extLst>
          </p:cNvPr>
          <p:cNvSpPr>
            <a:spLocks noGrp="1"/>
          </p:cNvSpPr>
          <p:nvPr>
            <p:ph type="sldNum" sz="quarter" idx="5"/>
          </p:nvPr>
        </p:nvSpPr>
        <p:spPr/>
        <p:txBody>
          <a:bodyPr/>
          <a:lstStyle/>
          <a:p>
            <a:fld id="{1AA5EF7C-AA1D-4CD4-8E0F-F8148C9C38BB}" type="slidenum">
              <a:rPr lang="en-US" smtClean="0"/>
              <a:t>21</a:t>
            </a:fld>
            <a:endParaRPr lang="en-US"/>
          </a:p>
        </p:txBody>
      </p:sp>
    </p:spTree>
    <p:extLst>
      <p:ext uri="{BB962C8B-B14F-4D97-AF65-F5344CB8AC3E}">
        <p14:creationId xmlns:p14="http://schemas.microsoft.com/office/powerpoint/2010/main" val="3996471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dirty="0"/>
          </a:p>
        </p:txBody>
      </p:sp>
      <p:sp>
        <p:nvSpPr>
          <p:cNvPr id="4" name="Slide Number Placeholder 3"/>
          <p:cNvSpPr>
            <a:spLocks noGrp="1"/>
          </p:cNvSpPr>
          <p:nvPr>
            <p:ph type="sldNum" sz="quarter" idx="5"/>
          </p:nvPr>
        </p:nvSpPr>
        <p:spPr/>
        <p:txBody>
          <a:bodyPr/>
          <a:lstStyle/>
          <a:p>
            <a:fld id="{1AA5EF7C-AA1D-4CD4-8E0F-F8148C9C38BB}" type="slidenum">
              <a:rPr lang="en-US" smtClean="0"/>
              <a:t>22</a:t>
            </a:fld>
            <a:endParaRPr lang="en-US"/>
          </a:p>
        </p:txBody>
      </p:sp>
    </p:spTree>
    <p:extLst>
      <p:ext uri="{BB962C8B-B14F-4D97-AF65-F5344CB8AC3E}">
        <p14:creationId xmlns:p14="http://schemas.microsoft.com/office/powerpoint/2010/main" val="3641653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br>
              <a:rPr lang="en-US">
                <a:cs typeface="+mn-lt"/>
              </a:rPr>
            </a:br>
            <a:endParaRPr lang="en-US"/>
          </a:p>
        </p:txBody>
      </p:sp>
      <p:sp>
        <p:nvSpPr>
          <p:cNvPr id="4" name="Slide Number Placeholder 3"/>
          <p:cNvSpPr>
            <a:spLocks noGrp="1"/>
          </p:cNvSpPr>
          <p:nvPr>
            <p:ph type="sldNum" sz="quarter" idx="5"/>
          </p:nvPr>
        </p:nvSpPr>
        <p:spPr/>
        <p:txBody>
          <a:bodyPr/>
          <a:lstStyle/>
          <a:p>
            <a:fld id="{1AA5EF7C-AA1D-4CD4-8E0F-F8148C9C38BB}" type="slidenum">
              <a:rPr lang="en-US" smtClean="0"/>
              <a:t>23</a:t>
            </a:fld>
            <a:endParaRPr lang="en-US"/>
          </a:p>
        </p:txBody>
      </p:sp>
    </p:spTree>
    <p:extLst>
      <p:ext uri="{BB962C8B-B14F-4D97-AF65-F5344CB8AC3E}">
        <p14:creationId xmlns:p14="http://schemas.microsoft.com/office/powerpoint/2010/main" val="1080483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4750F-4B77-8E28-B8D3-02F677F0C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DD392-F0B7-A490-AE1E-099C0F0AE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87480-CE6F-8B70-7093-7B151D976C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8C9423-5E62-8D5A-9236-90845EEE87D2}"/>
              </a:ext>
            </a:extLst>
          </p:cNvPr>
          <p:cNvSpPr>
            <a:spLocks noGrp="1"/>
          </p:cNvSpPr>
          <p:nvPr>
            <p:ph type="sldNum" sz="quarter" idx="5"/>
          </p:nvPr>
        </p:nvSpPr>
        <p:spPr/>
        <p:txBody>
          <a:bodyPr/>
          <a:lstStyle/>
          <a:p>
            <a:fld id="{1AA5EF7C-AA1D-4CD4-8E0F-F8148C9C38BB}" type="slidenum">
              <a:rPr lang="en-US" smtClean="0"/>
              <a:t>24</a:t>
            </a:fld>
            <a:endParaRPr lang="en-US"/>
          </a:p>
        </p:txBody>
      </p:sp>
    </p:spTree>
    <p:extLst>
      <p:ext uri="{BB962C8B-B14F-4D97-AF65-F5344CB8AC3E}">
        <p14:creationId xmlns:p14="http://schemas.microsoft.com/office/powerpoint/2010/main" val="626524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9CEE2-56AD-DB48-663F-CD45DE57E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1C81DC-A41B-8F21-9427-0D04AE1B6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A6FE9-D0EB-FA3C-3591-F49B93179E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6B6DB3-AE6B-DD1B-9174-FE09AF53BF7C}"/>
              </a:ext>
            </a:extLst>
          </p:cNvPr>
          <p:cNvSpPr>
            <a:spLocks noGrp="1"/>
          </p:cNvSpPr>
          <p:nvPr>
            <p:ph type="sldNum" sz="quarter" idx="5"/>
          </p:nvPr>
        </p:nvSpPr>
        <p:spPr/>
        <p:txBody>
          <a:bodyPr/>
          <a:lstStyle/>
          <a:p>
            <a:fld id="{1AA5EF7C-AA1D-4CD4-8E0F-F8148C9C38BB}" type="slidenum">
              <a:rPr lang="en-US" smtClean="0"/>
              <a:t>25</a:t>
            </a:fld>
            <a:endParaRPr lang="en-US"/>
          </a:p>
        </p:txBody>
      </p:sp>
    </p:spTree>
    <p:extLst>
      <p:ext uri="{BB962C8B-B14F-4D97-AF65-F5344CB8AC3E}">
        <p14:creationId xmlns:p14="http://schemas.microsoft.com/office/powerpoint/2010/main" val="2390264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2BBEB-4094-EB00-B1CA-039DEDFC8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8F8BB-CF65-EFAC-3478-9CAD27D3C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DAE6F-55D6-2B77-7FAC-1471F0E69B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040D52D7-8F93-BB62-FDBC-D5C04CDE116A}"/>
              </a:ext>
            </a:extLst>
          </p:cNvPr>
          <p:cNvSpPr>
            <a:spLocks noGrp="1"/>
          </p:cNvSpPr>
          <p:nvPr>
            <p:ph type="sldNum" sz="quarter" idx="5"/>
          </p:nvPr>
        </p:nvSpPr>
        <p:spPr/>
        <p:txBody>
          <a:bodyPr/>
          <a:lstStyle/>
          <a:p>
            <a:fld id="{1AA5EF7C-AA1D-4CD4-8E0F-F8148C9C38BB}" type="slidenum">
              <a:rPr lang="en-US" smtClean="0"/>
              <a:t>26</a:t>
            </a:fld>
            <a:endParaRPr lang="en-US"/>
          </a:p>
        </p:txBody>
      </p:sp>
    </p:spTree>
    <p:extLst>
      <p:ext uri="{BB962C8B-B14F-4D97-AF65-F5344CB8AC3E}">
        <p14:creationId xmlns:p14="http://schemas.microsoft.com/office/powerpoint/2010/main" val="3606142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Link for </a:t>
            </a:r>
            <a:r>
              <a:rPr lang="en-US" sz="1200" kern="1200" dirty="0" err="1">
                <a:solidFill>
                  <a:schemeClr val="tx1"/>
                </a:solidFill>
                <a:effectLst/>
                <a:latin typeface="+mn-lt"/>
                <a:ea typeface="+mn-ea"/>
                <a:cs typeface="+mn-cs"/>
              </a:rPr>
              <a:t>dropbox</a:t>
            </a:r>
            <a:r>
              <a:rPr lang="en-US" sz="1200" kern="1200" dirty="0">
                <a:solidFill>
                  <a:schemeClr val="tx1"/>
                </a:solidFill>
                <a:effectLst/>
                <a:latin typeface="+mn-lt"/>
                <a:ea typeface="+mn-ea"/>
                <a:cs typeface="+mn-cs"/>
              </a:rPr>
              <a:t>: https://www.dropbox.com/scl/fo/wmyqwmhfqeph87j8o8dbm/ADV0WeCZXeiRqW5t0YJl5fA?rlkey=8z4be4o23d5m0p05t6b2qh8nz&amp;e=1&amp;st=pr3edteu&amp;dl=0</a:t>
            </a:r>
            <a:endParaRPr lang="en-US" dirty="0"/>
          </a:p>
        </p:txBody>
      </p:sp>
      <p:sp>
        <p:nvSpPr>
          <p:cNvPr id="4" name="Slide Number Placeholder 3"/>
          <p:cNvSpPr>
            <a:spLocks noGrp="1"/>
          </p:cNvSpPr>
          <p:nvPr>
            <p:ph type="sldNum" sz="quarter" idx="5"/>
          </p:nvPr>
        </p:nvSpPr>
        <p:spPr/>
        <p:txBody>
          <a:bodyPr/>
          <a:lstStyle/>
          <a:p>
            <a:fld id="{1AA5EF7C-AA1D-4CD4-8E0F-F8148C9C38BB}" type="slidenum">
              <a:rPr lang="en-US" smtClean="0"/>
              <a:t>27</a:t>
            </a:fld>
            <a:endParaRPr lang="en-US"/>
          </a:p>
        </p:txBody>
      </p:sp>
    </p:spTree>
    <p:extLst>
      <p:ext uri="{BB962C8B-B14F-4D97-AF65-F5344CB8AC3E}">
        <p14:creationId xmlns:p14="http://schemas.microsoft.com/office/powerpoint/2010/main" val="2472547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register: </a:t>
            </a:r>
            <a:r>
              <a:rPr lang="en-US" sz="1200" b="0" i="0" kern="1200" dirty="0">
                <a:solidFill>
                  <a:schemeClr val="tx1"/>
                </a:solidFill>
                <a:effectLst/>
                <a:latin typeface="+mn-lt"/>
                <a:ea typeface="+mn-ea"/>
                <a:cs typeface="+mn-cs"/>
                <a:hlinkClick r:id="rId3" tooltip="https://us02web.zoom.us/meeting/register/ddQyjcL_TF6FrMZXN37iyQ"/>
              </a:rPr>
              <a:t>https://us02web.zoom.us/meeting/register/ddQyjcL_TF6FrMZXN37iyQ</a:t>
            </a:r>
            <a:endParaRPr lang="en-US" dirty="0"/>
          </a:p>
        </p:txBody>
      </p:sp>
      <p:sp>
        <p:nvSpPr>
          <p:cNvPr id="4" name="Slide Number Placeholder 3"/>
          <p:cNvSpPr>
            <a:spLocks noGrp="1"/>
          </p:cNvSpPr>
          <p:nvPr>
            <p:ph type="sldNum" sz="quarter" idx="5"/>
          </p:nvPr>
        </p:nvSpPr>
        <p:spPr/>
        <p:txBody>
          <a:bodyPr/>
          <a:lstStyle/>
          <a:p>
            <a:fld id="{1AA5EF7C-AA1D-4CD4-8E0F-F8148C9C38BB}" type="slidenum">
              <a:rPr lang="en-US" smtClean="0"/>
              <a:t>28</a:t>
            </a:fld>
            <a:endParaRPr lang="en-US"/>
          </a:p>
        </p:txBody>
      </p:sp>
    </p:spTree>
    <p:extLst>
      <p:ext uri="{BB962C8B-B14F-4D97-AF65-F5344CB8AC3E}">
        <p14:creationId xmlns:p14="http://schemas.microsoft.com/office/powerpoint/2010/main" val="65647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27B30-637B-52F5-58BD-F4E4D1FFE5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3A89C-4560-559F-43F8-5E31EF4E28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2D124-B6B3-8109-AC92-F870BD6530AD}"/>
              </a:ext>
            </a:extLst>
          </p:cNvPr>
          <p:cNvSpPr>
            <a:spLocks noGrp="1"/>
          </p:cNvSpPr>
          <p:nvPr>
            <p:ph type="body" idx="1"/>
          </p:nvPr>
        </p:nvSpPr>
        <p:spPr/>
        <p:txBody>
          <a:bodyPr/>
          <a:lstStyle/>
          <a:p>
            <a:pPr marL="0" indent="0" algn="l">
              <a:buNone/>
            </a:pPr>
            <a:r>
              <a:rPr lang="en-US" sz="1200" dirty="0">
                <a:solidFill>
                  <a:schemeClr val="tx1"/>
                </a:solidFill>
              </a:rPr>
              <a:t>Annie </a:t>
            </a:r>
            <a:r>
              <a:rPr lang="en-US" sz="1200" dirty="0" err="1">
                <a:solidFill>
                  <a:schemeClr val="tx1"/>
                </a:solidFill>
              </a:rPr>
              <a:t>deBoer</a:t>
            </a:r>
            <a:r>
              <a:rPr lang="en-US" sz="1200" dirty="0">
                <a:solidFill>
                  <a:schemeClr val="tx1"/>
                </a:solidFill>
              </a:rPr>
              <a:t>, Technical Lead  </a:t>
            </a:r>
            <a:r>
              <a:rPr lang="en-US" sz="1200" dirty="0">
                <a:solidFill>
                  <a:schemeClr val="tx1"/>
                </a:solidFill>
                <a:hlinkClick r:id="rId3">
                  <a:extLst>
                    <a:ext uri="{A12FA001-AC4F-418D-AE19-62706E023703}">
                      <ahyp:hlinkClr xmlns:ahyp="http://schemas.microsoft.com/office/drawing/2018/hyperlinkcolor" val="tx"/>
                    </a:ext>
                  </a:extLst>
                </a:hlinkClick>
              </a:rPr>
              <a:t>anne.deboer@aecom.com</a:t>
            </a:r>
            <a:endParaRPr lang="en-US" sz="1200" dirty="0">
              <a:solidFill>
                <a:schemeClr val="tx1"/>
              </a:solidFill>
            </a:endParaRPr>
          </a:p>
          <a:p>
            <a:pPr marL="305435" indent="-305435" algn="l">
              <a:buNone/>
            </a:pPr>
            <a:r>
              <a:rPr lang="en-US" sz="1200" dirty="0">
                <a:solidFill>
                  <a:schemeClr val="tx1"/>
                </a:solidFill>
              </a:rPr>
              <a:t>Alec Bogdanoff, Principal and Project Manager </a:t>
            </a:r>
            <a:r>
              <a:rPr lang="en-US" sz="1200" dirty="0">
                <a:solidFill>
                  <a:schemeClr val="tx1"/>
                </a:solidFill>
                <a:hlinkClick r:id="rId4">
                  <a:extLst>
                    <a:ext uri="{A12FA001-AC4F-418D-AE19-62706E023703}">
                      <ahyp:hlinkClr xmlns:ahyp="http://schemas.microsoft.com/office/drawing/2018/hyperlinkcolor" val="tx"/>
                    </a:ext>
                  </a:extLst>
                </a:hlinkClick>
              </a:rPr>
              <a:t>alec@brizaga.com</a:t>
            </a:r>
            <a:endParaRPr lang="en-US" sz="1200" dirty="0">
              <a:solidFill>
                <a:schemeClr val="tx1"/>
              </a:solidFill>
            </a:endParaRPr>
          </a:p>
          <a:p>
            <a:pPr marL="305435" indent="-305435" algn="l">
              <a:buNone/>
            </a:pPr>
            <a:r>
              <a:rPr lang="en-US" sz="1200" dirty="0">
                <a:solidFill>
                  <a:schemeClr val="tx1"/>
                </a:solidFill>
              </a:rPr>
              <a:t>Randy Deshazo, Deputy Director </a:t>
            </a:r>
            <a:r>
              <a:rPr lang="en-US" sz="1200" dirty="0">
                <a:solidFill>
                  <a:schemeClr val="tx1"/>
                </a:solidFill>
                <a:hlinkClick r:id="rId5">
                  <a:extLst>
                    <a:ext uri="{A12FA001-AC4F-418D-AE19-62706E023703}">
                      <ahyp:hlinkClr xmlns:ahyp="http://schemas.microsoft.com/office/drawing/2018/hyperlinkcolor" val="tx"/>
                    </a:ext>
                  </a:extLst>
                </a:hlinkClick>
              </a:rPr>
              <a:t>rdeshazo@sfrpc.com</a:t>
            </a:r>
            <a:endParaRPr lang="en-US" sz="1200" dirty="0">
              <a:solidFill>
                <a:schemeClr val="tx1"/>
              </a:solidFill>
            </a:endParaRPr>
          </a:p>
          <a:p>
            <a:endParaRPr lang="en-US" dirty="0"/>
          </a:p>
        </p:txBody>
      </p:sp>
      <p:sp>
        <p:nvSpPr>
          <p:cNvPr id="4" name="Slide Number Placeholder 3">
            <a:extLst>
              <a:ext uri="{FF2B5EF4-FFF2-40B4-BE49-F238E27FC236}">
                <a16:creationId xmlns:a16="http://schemas.microsoft.com/office/drawing/2014/main" id="{E53B3CF1-8BA7-37D3-CCED-54E7391BE4A8}"/>
              </a:ext>
            </a:extLst>
          </p:cNvPr>
          <p:cNvSpPr>
            <a:spLocks noGrp="1"/>
          </p:cNvSpPr>
          <p:nvPr>
            <p:ph type="sldNum" sz="quarter" idx="5"/>
          </p:nvPr>
        </p:nvSpPr>
        <p:spPr/>
        <p:txBody>
          <a:bodyPr/>
          <a:lstStyle/>
          <a:p>
            <a:fld id="{1AA5EF7C-AA1D-4CD4-8E0F-F8148C9C38BB}" type="slidenum">
              <a:rPr lang="en-US" smtClean="0"/>
              <a:t>29</a:t>
            </a:fld>
            <a:endParaRPr lang="en-US"/>
          </a:p>
        </p:txBody>
      </p:sp>
    </p:spTree>
    <p:extLst>
      <p:ext uri="{BB962C8B-B14F-4D97-AF65-F5344CB8AC3E}">
        <p14:creationId xmlns:p14="http://schemas.microsoft.com/office/powerpoint/2010/main" val="704740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16B25-04AF-5A6B-6B8A-C2D3283B2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0FFBF7-DB11-DCE5-0420-D8EDF49AE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A2D4C-BC4E-887D-4A7F-E979A964C8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18617EF1-6A7D-7738-D06F-369109C3F525}"/>
              </a:ext>
            </a:extLst>
          </p:cNvPr>
          <p:cNvSpPr>
            <a:spLocks noGrp="1"/>
          </p:cNvSpPr>
          <p:nvPr>
            <p:ph type="sldNum" sz="quarter" idx="5"/>
          </p:nvPr>
        </p:nvSpPr>
        <p:spPr/>
        <p:txBody>
          <a:bodyPr/>
          <a:lstStyle/>
          <a:p>
            <a:fld id="{1AA5EF7C-AA1D-4CD4-8E0F-F8148C9C38BB}" type="slidenum">
              <a:rPr lang="en-US" smtClean="0"/>
              <a:t>3</a:t>
            </a:fld>
            <a:endParaRPr lang="en-US"/>
          </a:p>
        </p:txBody>
      </p:sp>
    </p:spTree>
    <p:extLst>
      <p:ext uri="{BB962C8B-B14F-4D97-AF65-F5344CB8AC3E}">
        <p14:creationId xmlns:p14="http://schemas.microsoft.com/office/powerpoint/2010/main" val="3915796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DC8E6-100A-CFEF-E691-F8673991A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CC653-86AC-9F50-E901-DEF73EB98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FB03DD-BE94-C1D2-BF6B-6424EF7A35E3}"/>
              </a:ext>
            </a:extLst>
          </p:cNvPr>
          <p:cNvSpPr>
            <a:spLocks noGrp="1"/>
          </p:cNvSpPr>
          <p:nvPr>
            <p:ph type="body" idx="1"/>
          </p:nvPr>
        </p:nvSpPr>
        <p:spPr/>
        <p:txBody>
          <a:bodyPr/>
          <a:lstStyle/>
          <a:p>
            <a:pPr marL="0" indent="0" algn="l">
              <a:buNone/>
            </a:pPr>
            <a:r>
              <a:rPr lang="en-US" sz="1200" dirty="0">
                <a:solidFill>
                  <a:schemeClr val="tx1"/>
                </a:solidFill>
              </a:rPr>
              <a:t>ARPC </a:t>
            </a:r>
            <a:br>
              <a:rPr lang="en-US" sz="1200" dirty="0">
                <a:solidFill>
                  <a:schemeClr val="tx1"/>
                </a:solidFill>
              </a:rPr>
            </a:br>
            <a:r>
              <a:rPr lang="en-US" sz="1200" dirty="0">
                <a:solidFill>
                  <a:srgbClr val="000000"/>
                </a:solidFill>
              </a:rPr>
              <a:t>Divina Lade, </a:t>
            </a:r>
            <a:r>
              <a:rPr lang="en-US" sz="1200" dirty="0">
                <a:solidFill>
                  <a:srgbClr val="000000"/>
                </a:solidFill>
                <a:sym typeface="Franklin Gothic"/>
              </a:rPr>
              <a:t>Geospatial Environmental &amp; Resilience Planning Director: </a:t>
            </a:r>
            <a:endParaRPr lang="en-US" sz="1200" dirty="0">
              <a:solidFill>
                <a:srgbClr val="000000"/>
              </a:solidFill>
            </a:endParaRPr>
          </a:p>
          <a:p>
            <a:pPr marL="0" indent="0" algn="l">
              <a:buNone/>
            </a:pPr>
            <a:r>
              <a:rPr lang="en-US" sz="1200" dirty="0">
                <a:solidFill>
                  <a:schemeClr val="tx1"/>
                </a:solidFill>
              </a:rPr>
              <a:t>dlade@arpc.org</a:t>
            </a:r>
          </a:p>
          <a:p>
            <a:pPr marL="305435" indent="-305435" algn="l">
              <a:buNone/>
            </a:pPr>
            <a:r>
              <a:rPr lang="en-US" sz="1200" dirty="0">
                <a:solidFill>
                  <a:schemeClr val="tx1"/>
                </a:solidFill>
              </a:rPr>
              <a:t>NEFRPC</a:t>
            </a:r>
          </a:p>
          <a:p>
            <a:pPr marL="305435" indent="-305435" algn="l">
              <a:buNone/>
            </a:pPr>
            <a:r>
              <a:rPr lang="en-US" sz="1200" dirty="0">
                <a:solidFill>
                  <a:srgbClr val="000000"/>
                </a:solidFill>
              </a:rPr>
              <a:t>Fara </a:t>
            </a:r>
            <a:r>
              <a:rPr lang="en-US" sz="1200" dirty="0" err="1">
                <a:solidFill>
                  <a:srgbClr val="000000"/>
                </a:solidFill>
              </a:rPr>
              <a:t>Ilami</a:t>
            </a:r>
            <a:r>
              <a:rPr lang="en-US" sz="1200" dirty="0">
                <a:solidFill>
                  <a:srgbClr val="000000"/>
                </a:solidFill>
              </a:rPr>
              <a:t>, Resiliency Manager: FIlami@nefrc.org</a:t>
            </a:r>
            <a:endParaRPr lang="en-US" dirty="0"/>
          </a:p>
          <a:p>
            <a:endParaRPr lang="en-US" dirty="0"/>
          </a:p>
        </p:txBody>
      </p:sp>
      <p:sp>
        <p:nvSpPr>
          <p:cNvPr id="4" name="Slide Number Placeholder 3">
            <a:extLst>
              <a:ext uri="{FF2B5EF4-FFF2-40B4-BE49-F238E27FC236}">
                <a16:creationId xmlns:a16="http://schemas.microsoft.com/office/drawing/2014/main" id="{6C62F1C4-0D13-5FE0-523E-29ED172A0278}"/>
              </a:ext>
            </a:extLst>
          </p:cNvPr>
          <p:cNvSpPr>
            <a:spLocks noGrp="1"/>
          </p:cNvSpPr>
          <p:nvPr>
            <p:ph type="sldNum" sz="quarter" idx="5"/>
          </p:nvPr>
        </p:nvSpPr>
        <p:spPr/>
        <p:txBody>
          <a:bodyPr/>
          <a:lstStyle/>
          <a:p>
            <a:fld id="{1AA5EF7C-AA1D-4CD4-8E0F-F8148C9C38BB}" type="slidenum">
              <a:rPr lang="en-US" smtClean="0"/>
              <a:t>30</a:t>
            </a:fld>
            <a:endParaRPr lang="en-US"/>
          </a:p>
        </p:txBody>
      </p:sp>
    </p:spTree>
    <p:extLst>
      <p:ext uri="{BB962C8B-B14F-4D97-AF65-F5344CB8AC3E}">
        <p14:creationId xmlns:p14="http://schemas.microsoft.com/office/powerpoint/2010/main" val="4273279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A5EF7C-AA1D-4CD4-8E0F-F8148C9C38BB}" type="slidenum">
              <a:rPr lang="en-US" smtClean="0"/>
              <a:t>31</a:t>
            </a:fld>
            <a:endParaRPr lang="en-US"/>
          </a:p>
        </p:txBody>
      </p:sp>
    </p:spTree>
    <p:extLst>
      <p:ext uri="{BB962C8B-B14F-4D97-AF65-F5344CB8AC3E}">
        <p14:creationId xmlns:p14="http://schemas.microsoft.com/office/powerpoint/2010/main" val="4272591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43e0425e06_2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343e0425e06_2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43e0425e06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43e0425e0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t>CUMULATIVE AMOUNT OF FUNDING RECEIVED SINCE 2020 ( 7 Projects): Approx $1,379,484.00</a:t>
            </a:r>
            <a:endParaRPr sz="1200"/>
          </a:p>
          <a:p>
            <a:pPr marL="0" lvl="0" indent="0" algn="l" rtl="0">
              <a:spcBef>
                <a:spcPts val="0"/>
              </a:spcBef>
              <a:spcAft>
                <a:spcPts val="0"/>
              </a:spcAft>
              <a:buNone/>
            </a:pP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1FC5A032-8C69-F2A4-A6FC-FCB18BB87B64}"/>
            </a:ext>
          </a:extLst>
        </p:cNvPr>
        <p:cNvGrpSpPr/>
        <p:nvPr/>
      </p:nvGrpSpPr>
      <p:grpSpPr>
        <a:xfrm>
          <a:off x="0" y="0"/>
          <a:ext cx="0" cy="0"/>
          <a:chOff x="0" y="0"/>
          <a:chExt cx="0" cy="0"/>
        </a:xfrm>
      </p:grpSpPr>
      <p:sp>
        <p:nvSpPr>
          <p:cNvPr id="260" name="Google Shape;260;g343e0425e06_0_10:notes">
            <a:extLst>
              <a:ext uri="{FF2B5EF4-FFF2-40B4-BE49-F238E27FC236}">
                <a16:creationId xmlns:a16="http://schemas.microsoft.com/office/drawing/2014/main" id="{5D1ECCB7-E127-3241-2CF7-43732181EA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43e0425e06_0_10:notes">
            <a:extLst>
              <a:ext uri="{FF2B5EF4-FFF2-40B4-BE49-F238E27FC236}">
                <a16:creationId xmlns:a16="http://schemas.microsoft.com/office/drawing/2014/main" id="{694C1E1A-6873-D87C-0C04-3F58882494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t>CUMULATIVE AMOUNT OF FUNDING RECEIVED SINCE 2020 ( 7 Projects): Approx $1,379,484.00</a:t>
            </a:r>
            <a:endParaRPr sz="1200"/>
          </a:p>
          <a:p>
            <a:pPr marL="0" lvl="0" indent="0" algn="l" rtl="0">
              <a:spcBef>
                <a:spcPts val="0"/>
              </a:spcBef>
              <a:spcAft>
                <a:spcPts val="0"/>
              </a:spcAft>
              <a:buNone/>
            </a:pPr>
            <a:endParaRPr sz="1200"/>
          </a:p>
        </p:txBody>
      </p:sp>
    </p:spTree>
    <p:extLst>
      <p:ext uri="{BB962C8B-B14F-4D97-AF65-F5344CB8AC3E}">
        <p14:creationId xmlns:p14="http://schemas.microsoft.com/office/powerpoint/2010/main" val="202075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60D99C0C-287B-D578-E60F-B1538FCCD2F7}"/>
            </a:ext>
          </a:extLst>
        </p:cNvPr>
        <p:cNvGrpSpPr/>
        <p:nvPr/>
      </p:nvGrpSpPr>
      <p:grpSpPr>
        <a:xfrm>
          <a:off x="0" y="0"/>
          <a:ext cx="0" cy="0"/>
          <a:chOff x="0" y="0"/>
          <a:chExt cx="0" cy="0"/>
        </a:xfrm>
      </p:grpSpPr>
      <p:sp>
        <p:nvSpPr>
          <p:cNvPr id="260" name="Google Shape;260;g343e0425e06_0_10:notes">
            <a:extLst>
              <a:ext uri="{FF2B5EF4-FFF2-40B4-BE49-F238E27FC236}">
                <a16:creationId xmlns:a16="http://schemas.microsoft.com/office/drawing/2014/main" id="{A1D6EDAE-BE20-41D0-1A8A-27BB3AE905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43e0425e06_0_10:notes">
            <a:extLst>
              <a:ext uri="{FF2B5EF4-FFF2-40B4-BE49-F238E27FC236}">
                <a16:creationId xmlns:a16="http://schemas.microsoft.com/office/drawing/2014/main" id="{6F5CDE21-C863-4EB4-0C00-9A87C39443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t>CUMULATIVE AMOUNT OF FUNDING RECEIVED SINCE 2020 ( 7 Projects): Approx $1,379,484.00</a:t>
            </a:r>
            <a:endParaRPr sz="1200"/>
          </a:p>
          <a:p>
            <a:pPr marL="0" lvl="0" indent="0" algn="l" rtl="0">
              <a:spcBef>
                <a:spcPts val="0"/>
              </a:spcBef>
              <a:spcAft>
                <a:spcPts val="0"/>
              </a:spcAft>
              <a:buNone/>
            </a:pPr>
            <a:endParaRPr sz="1200"/>
          </a:p>
        </p:txBody>
      </p:sp>
    </p:spTree>
    <p:extLst>
      <p:ext uri="{BB962C8B-B14F-4D97-AF65-F5344CB8AC3E}">
        <p14:creationId xmlns:p14="http://schemas.microsoft.com/office/powerpoint/2010/main" val="903478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574C81E5-04B6-DBF0-3E56-135D26697413}"/>
            </a:ext>
          </a:extLst>
        </p:cNvPr>
        <p:cNvGrpSpPr/>
        <p:nvPr/>
      </p:nvGrpSpPr>
      <p:grpSpPr>
        <a:xfrm>
          <a:off x="0" y="0"/>
          <a:ext cx="0" cy="0"/>
          <a:chOff x="0" y="0"/>
          <a:chExt cx="0" cy="0"/>
        </a:xfrm>
      </p:grpSpPr>
      <p:sp>
        <p:nvSpPr>
          <p:cNvPr id="260" name="Google Shape;260;g343e0425e06_0_10:notes">
            <a:extLst>
              <a:ext uri="{FF2B5EF4-FFF2-40B4-BE49-F238E27FC236}">
                <a16:creationId xmlns:a16="http://schemas.microsoft.com/office/drawing/2014/main" id="{346F8CFD-83D7-FE1E-250D-1FDC125301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43e0425e06_0_10:notes">
            <a:extLst>
              <a:ext uri="{FF2B5EF4-FFF2-40B4-BE49-F238E27FC236}">
                <a16:creationId xmlns:a16="http://schemas.microsoft.com/office/drawing/2014/main" id="{06FC1965-0517-7F7E-71EC-8B3E6DD1FD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t>CUMULATIVE AMOUNT OF FUNDING RECEIVED SINCE 2020 ( 7 Projects): Approx $1,379,484.00</a:t>
            </a:r>
            <a:endParaRPr sz="1200"/>
          </a:p>
          <a:p>
            <a:pPr marL="0" lvl="0" indent="0" algn="l" rtl="0">
              <a:spcBef>
                <a:spcPts val="0"/>
              </a:spcBef>
              <a:spcAft>
                <a:spcPts val="0"/>
              </a:spcAft>
              <a:buNone/>
            </a:pPr>
            <a:endParaRPr sz="1200"/>
          </a:p>
        </p:txBody>
      </p:sp>
    </p:spTree>
    <p:extLst>
      <p:ext uri="{BB962C8B-B14F-4D97-AF65-F5344CB8AC3E}">
        <p14:creationId xmlns:p14="http://schemas.microsoft.com/office/powerpoint/2010/main" val="1341035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67FCB-5324-AF09-91D8-D618EDB22E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3ECA4-D105-C05A-5444-FCE3E975B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9C5E0-E59E-1015-A5A4-D1E4F8F6AB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681E5922-A169-917E-6AC7-688289D0DC6D}"/>
              </a:ext>
            </a:extLst>
          </p:cNvPr>
          <p:cNvSpPr>
            <a:spLocks noGrp="1"/>
          </p:cNvSpPr>
          <p:nvPr>
            <p:ph type="sldNum" sz="quarter" idx="5"/>
          </p:nvPr>
        </p:nvSpPr>
        <p:spPr/>
        <p:txBody>
          <a:bodyPr/>
          <a:lstStyle/>
          <a:p>
            <a:fld id="{1AA5EF7C-AA1D-4CD4-8E0F-F8148C9C38BB}" type="slidenum">
              <a:rPr lang="en-US" smtClean="0"/>
              <a:t>9</a:t>
            </a:fld>
            <a:endParaRPr lang="en-US"/>
          </a:p>
        </p:txBody>
      </p:sp>
    </p:spTree>
    <p:extLst>
      <p:ext uri="{BB962C8B-B14F-4D97-AF65-F5344CB8AC3E}">
        <p14:creationId xmlns:p14="http://schemas.microsoft.com/office/powerpoint/2010/main" val="259068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F656B-9871-7964-0ED6-A42FC6ECBF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7A74D9-5257-664E-A82E-6D3D7F9027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0C0160-990B-8A7B-AC5A-E2600996DF07}"/>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F78AAD42-36FC-BC56-B4F3-D51FEAA07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B7EC8-6266-A68E-3E62-E20E026B1ABF}"/>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226128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50A8D-3EB3-800C-4B79-62E2D6BCC2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D50F8B-5228-10C3-8319-9D7C0A9B49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4AC1B8-0243-37EF-1AA9-ED4BFE167E14}"/>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412326FF-00CE-9A9B-4D83-E616E6537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16E33-04B1-6217-2FA6-189ED84CF3D9}"/>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345540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1B9BF2-BD1F-00BA-1D5F-6575A974E9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62FDB-0FD1-D3AB-9EB0-C165F119C6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96CF3-6E2F-1212-23D6-04F90E208E1A}"/>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3A1A133E-3B66-71CD-25F5-2EA89C77B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28183-C112-435B-966C-BFA82347A367}"/>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54646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846CE7D5-CF57-46EF-B807-FDD0502418D4}" type="datetimeFigureOut">
              <a:rPr lang="en-US" smtClean="0"/>
              <a:t>3/13/2026</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29639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330EA680-D336-4FF7-8B7A-9848BB0A1C32}" type="slidenum">
              <a:rPr lang="en-US" smtClean="0"/>
              <a:t>‹#›</a:t>
            </a:fld>
            <a:endParaRPr lang="en-US"/>
          </a:p>
        </p:txBody>
      </p:sp>
      <p:pic>
        <p:nvPicPr>
          <p:cNvPr id="9" name="Content Placeholder 3">
            <a:extLst>
              <a:ext uri="{FF2B5EF4-FFF2-40B4-BE49-F238E27FC236}">
                <a16:creationId xmlns:a16="http://schemas.microsoft.com/office/drawing/2014/main" id="{7BD71ADC-86FA-CB3F-6097-C898BA3AC3BD}"/>
              </a:ext>
            </a:extLst>
          </p:cNvPr>
          <p:cNvPicPr>
            <a:picLocks noChangeAspect="1"/>
          </p:cNvPicPr>
          <p:nvPr userDrawn="1"/>
        </p:nvPicPr>
        <p:blipFill>
          <a:blip r:embed="rId2"/>
          <a:srcRect l="-535" t="19928" r="535" b="26738"/>
          <a:stretch/>
        </p:blipFill>
        <p:spPr>
          <a:xfrm>
            <a:off x="11177201" y="6527958"/>
            <a:ext cx="798580" cy="210138"/>
          </a:xfrm>
          <a:prstGeom prst="rect">
            <a:avLst/>
          </a:prstGeom>
        </p:spPr>
      </p:pic>
      <p:pic>
        <p:nvPicPr>
          <p:cNvPr id="10" name="Picture 9" descr="HOME - SFRPC">
            <a:extLst>
              <a:ext uri="{FF2B5EF4-FFF2-40B4-BE49-F238E27FC236}">
                <a16:creationId xmlns:a16="http://schemas.microsoft.com/office/drawing/2014/main" id="{78D87D23-7B79-FDE4-9249-805C7AD766C7}"/>
              </a:ext>
            </a:extLst>
          </p:cNvPr>
          <p:cNvPicPr>
            <a:picLocks noChangeAspect="1"/>
          </p:cNvPicPr>
          <p:nvPr userDrawn="1"/>
        </p:nvPicPr>
        <p:blipFill>
          <a:blip r:embed="rId3"/>
          <a:stretch>
            <a:fillRect/>
          </a:stretch>
        </p:blipFill>
        <p:spPr>
          <a:xfrm>
            <a:off x="175496" y="6397943"/>
            <a:ext cx="1012281" cy="385929"/>
          </a:xfrm>
          <a:prstGeom prst="rect">
            <a:avLst/>
          </a:prstGeom>
        </p:spPr>
      </p:pic>
      <p:pic>
        <p:nvPicPr>
          <p:cNvPr id="11" name="Picture 10">
            <a:extLst>
              <a:ext uri="{FF2B5EF4-FFF2-40B4-BE49-F238E27FC236}">
                <a16:creationId xmlns:a16="http://schemas.microsoft.com/office/drawing/2014/main" id="{ECA04E9E-4E21-D825-422F-35EE766CF6E2}"/>
              </a:ext>
            </a:extLst>
          </p:cNvPr>
          <p:cNvPicPr>
            <a:picLocks noChangeAspect="1"/>
          </p:cNvPicPr>
          <p:nvPr userDrawn="1"/>
        </p:nvPicPr>
        <p:blipFill>
          <a:blip r:embed="rId4"/>
          <a:stretch>
            <a:fillRect/>
          </a:stretch>
        </p:blipFill>
        <p:spPr>
          <a:xfrm>
            <a:off x="10009769" y="6397943"/>
            <a:ext cx="1097061" cy="470169"/>
          </a:xfrm>
          <a:prstGeom prst="rect">
            <a:avLst/>
          </a:prstGeom>
        </p:spPr>
      </p:pic>
    </p:spTree>
    <p:extLst>
      <p:ext uri="{BB962C8B-B14F-4D97-AF65-F5344CB8AC3E}">
        <p14:creationId xmlns:p14="http://schemas.microsoft.com/office/powerpoint/2010/main" val="308251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46CE7D5-CF57-46EF-B807-FDD0502418D4}" type="datetimeFigureOut">
              <a:rPr lang="en-US" smtClean="0"/>
              <a:t>3/13/2026</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98007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5062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537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6CE7D5-CF57-46EF-B807-FDD0502418D4}" type="datetimeFigureOut">
              <a:rPr lang="en-US" smtClean="0"/>
              <a:t>3/13/2026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146884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9078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846CE7D5-CF57-46EF-B807-FDD0502418D4}" type="datetimeFigureOut">
              <a:rPr lang="en-US" smtClean="0"/>
              <a:t>3/13/2026</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19731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7C70D-E612-FCEC-2A7A-012B591A6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9CE7F6-7CB0-023E-7BB3-EFB77D5C80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8A4E6-716F-E91D-27C2-768081E49B71}"/>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39615EC4-76F3-1419-E953-F298AEF7B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9D7CC-16D0-FC67-D414-CF1DA878630F}"/>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15443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926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231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46CE7D5-CF57-46EF-B807-FDD0502418D4}" type="datetimeFigureOut">
              <a:rPr lang="en-US" smtClean="0"/>
              <a:t>3/13/2026</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77994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9" name="Google Shape;59;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662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159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643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831851"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7"/>
          <p:cNvSpPr txBox="1">
            <a:spLocks noGrp="1"/>
          </p:cNvSpPr>
          <p:nvPr>
            <p:ph type="body" idx="1"/>
          </p:nvPr>
        </p:nvSpPr>
        <p:spPr>
          <a:xfrm>
            <a:off x="831851"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75" name="Google Shape;75;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929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166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839788" y="1681163"/>
            <a:ext cx="51576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 name="Google Shape;88;p19"/>
          <p:cNvSpPr txBox="1">
            <a:spLocks noGrp="1"/>
          </p:cNvSpPr>
          <p:nvPr>
            <p:ph type="body" idx="2"/>
          </p:nvPr>
        </p:nvSpPr>
        <p:spPr>
          <a:xfrm>
            <a:off x="839788" y="2505075"/>
            <a:ext cx="51576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9"/>
          <p:cNvSpPr txBox="1">
            <a:spLocks noGrp="1"/>
          </p:cNvSpPr>
          <p:nvPr>
            <p:ph type="body" idx="3"/>
          </p:nvPr>
        </p:nvSpPr>
        <p:spPr>
          <a:xfrm>
            <a:off x="6172200" y="1681163"/>
            <a:ext cx="51832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0" name="Google Shape;90;p19"/>
          <p:cNvSpPr txBox="1">
            <a:spLocks noGrp="1"/>
          </p:cNvSpPr>
          <p:nvPr>
            <p:ph type="body" idx="4"/>
          </p:nvPr>
        </p:nvSpPr>
        <p:spPr>
          <a:xfrm>
            <a:off x="6172200" y="2505075"/>
            <a:ext cx="51832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268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52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60EB-7254-3519-9E09-9DBB503A1F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BDBBFE-091B-361D-8DD6-D767E7F31F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DB2D5C-B99D-3BE9-5D10-40A5623F48DE}"/>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099C5E0A-33EF-069D-016D-BF5861C5A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26091-1A0C-E128-D5CA-A70323695200}"/>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100028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9788" y="457200"/>
            <a:ext cx="39324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a:off x="5183188" y="987425"/>
            <a:ext cx="61724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2" name="Google Shape;102;p21"/>
          <p:cNvSpPr txBox="1">
            <a:spLocks noGrp="1"/>
          </p:cNvSpPr>
          <p:nvPr>
            <p:ph type="body" idx="2"/>
          </p:nvPr>
        </p:nvSpPr>
        <p:spPr>
          <a:xfrm>
            <a:off x="839788" y="2057400"/>
            <a:ext cx="39324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80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39788" y="457200"/>
            <a:ext cx="39324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2"/>
          <p:cNvSpPr>
            <a:spLocks noGrp="1"/>
          </p:cNvSpPr>
          <p:nvPr>
            <p:ph type="pic" idx="2"/>
          </p:nvPr>
        </p:nvSpPr>
        <p:spPr>
          <a:xfrm>
            <a:off x="5183188" y="987425"/>
            <a:ext cx="6172400" cy="4873500"/>
          </a:xfrm>
          <a:prstGeom prst="rect">
            <a:avLst/>
          </a:prstGeom>
          <a:noFill/>
          <a:ln>
            <a:noFill/>
          </a:ln>
        </p:spPr>
      </p:sp>
      <p:sp>
        <p:nvSpPr>
          <p:cNvPr id="109" name="Google Shape;109;p22"/>
          <p:cNvSpPr txBox="1">
            <a:spLocks noGrp="1"/>
          </p:cNvSpPr>
          <p:nvPr>
            <p:ph type="body" idx="1"/>
          </p:nvPr>
        </p:nvSpPr>
        <p:spPr>
          <a:xfrm>
            <a:off x="839788" y="2057400"/>
            <a:ext cx="39324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0" name="Google Shape;110;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821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36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7133450" y="1956675"/>
            <a:ext cx="5811900" cy="2628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rot="5400000">
            <a:off x="1799350" y="-596125"/>
            <a:ext cx="5811900" cy="77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3556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15600" y="3778833"/>
            <a:ext cx="113608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5433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349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0287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8535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415600" y="1852800"/>
            <a:ext cx="3744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796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06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AC190-11AB-A013-8190-2D86930576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101217-D3BC-90E5-9ED0-9E1CA35A3E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260D32-8D1E-E33F-F902-162D1A9A0E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56CAF3-A369-B8D7-80FD-84C7B7664A9C}"/>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6" name="Footer Placeholder 5">
            <a:extLst>
              <a:ext uri="{FF2B5EF4-FFF2-40B4-BE49-F238E27FC236}">
                <a16:creationId xmlns:a16="http://schemas.microsoft.com/office/drawing/2014/main" id="{3BF319D2-7D46-1D48-943E-C262FDF77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CB2B54-120D-DBD6-DB70-75A4846695FA}"/>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8542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354000" y="3737433"/>
            <a:ext cx="53936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6586000" y="965433"/>
            <a:ext cx="5116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382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906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415600" y="4202967"/>
            <a:ext cx="113608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114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5909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85B5A-EE43-AF66-3A5F-E956B51F50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CE412C-7A97-CD00-EF17-BE7B83579B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B11211-37C6-C05D-A202-2BB69A8BEC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DE98A6-410C-8E16-1583-7F057BA50A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2DC1E9-EBA7-03F0-0F46-B0C6663806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91E844-46A5-A008-16E1-EF44B5998FDD}"/>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8" name="Footer Placeholder 7">
            <a:extLst>
              <a:ext uri="{FF2B5EF4-FFF2-40B4-BE49-F238E27FC236}">
                <a16:creationId xmlns:a16="http://schemas.microsoft.com/office/drawing/2014/main" id="{882FD9FA-D971-6A1A-5BCC-15A6779AEC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841C6A-F636-0946-B951-6655F30766B2}"/>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20393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2EF90-1C06-2C90-D3FC-FD2B0AEB87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42F933-107B-4B04-86DE-7EE48542B1D6}"/>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4" name="Footer Placeholder 3">
            <a:extLst>
              <a:ext uri="{FF2B5EF4-FFF2-40B4-BE49-F238E27FC236}">
                <a16:creationId xmlns:a16="http://schemas.microsoft.com/office/drawing/2014/main" id="{6C2BA295-BCD3-7D1A-2C7E-2491C51E57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FD5FA5-94BB-015C-0B57-AF26B3D033BA}"/>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233612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0C6CB4-CCD7-B0F0-D9C1-D46B4EF46525}"/>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3" name="Footer Placeholder 2">
            <a:extLst>
              <a:ext uri="{FF2B5EF4-FFF2-40B4-BE49-F238E27FC236}">
                <a16:creationId xmlns:a16="http://schemas.microsoft.com/office/drawing/2014/main" id="{EEA32D7B-C58A-851B-549B-A3738F20D9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9377CC-6FDA-2474-B6FF-2EF52F8C3FF4}"/>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53950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6E016-6535-B09E-9DF1-61FAAAAE4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95F955-2633-F52F-6C77-07071F0FCC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8CC2D4-3E85-8542-78F1-434B6D2F9B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02E13F-C137-7E98-DD70-3B8EAF6012F3}"/>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6" name="Footer Placeholder 5">
            <a:extLst>
              <a:ext uri="{FF2B5EF4-FFF2-40B4-BE49-F238E27FC236}">
                <a16:creationId xmlns:a16="http://schemas.microsoft.com/office/drawing/2014/main" id="{093942DF-A2F8-27F7-B903-9DFC739C25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29B53C-E5ED-1FE9-F5CC-6E433187BDF1}"/>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395713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7461-D254-F96E-62B9-DBB040FF0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E25D3B-5A19-06E0-42A1-F7F637046F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92D93C-A0B7-447D-994C-FB093D9514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E1E86A-6A8D-4500-45B9-90AD5DE0891B}"/>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6" name="Footer Placeholder 5">
            <a:extLst>
              <a:ext uri="{FF2B5EF4-FFF2-40B4-BE49-F238E27FC236}">
                <a16:creationId xmlns:a16="http://schemas.microsoft.com/office/drawing/2014/main" id="{D2C8E6BB-B92E-9D19-059B-F5F9B7342B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1A144F-1E5F-037F-935E-33AFFC920CC3}"/>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240818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9CCCE-6ED9-F039-192B-CECD941274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542667-1881-C067-63B0-39A53C488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389BB-F103-77D1-681D-1A94CE700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79348BA0-60CA-FB3D-FCD6-9B339BD65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82F2A15-775A-00A2-44F5-38FDCF9FE9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9C46BE-AA26-4C89-BD40-D3AC8BEC212A}" type="slidenum">
              <a:rPr lang="en-US" smtClean="0"/>
              <a:t>‹#›</a:t>
            </a:fld>
            <a:endParaRPr lang="en-US"/>
          </a:p>
        </p:txBody>
      </p:sp>
    </p:spTree>
    <p:extLst>
      <p:ext uri="{BB962C8B-B14F-4D97-AF65-F5344CB8AC3E}">
        <p14:creationId xmlns:p14="http://schemas.microsoft.com/office/powerpoint/2010/main" val="17984511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8E71F3B2-060F-4CB1-A7BF-B08B332A9DFE}" type="datetimeFigureOut">
              <a:rPr lang="en-US" smtClean="0"/>
              <a:t>3/13/2026</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E29C46BE-AA26-4C89-BD40-D3AC8BEC212A}"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002678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45447433"/>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80087352"/>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jpeg"/><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12"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diagramColors" Target="../diagrams/colors2.xml"/><Relationship Id="rId5" Type="http://schemas.openxmlformats.org/officeDocument/2006/relationships/image" Target="../media/image18.png"/><Relationship Id="rId10" Type="http://schemas.openxmlformats.org/officeDocument/2006/relationships/diagramQuickStyle" Target="../diagrams/quickStyle2.xml"/><Relationship Id="rId4" Type="http://schemas.openxmlformats.org/officeDocument/2006/relationships/image" Target="../media/image17.jpg"/><Relationship Id="rId9" Type="http://schemas.openxmlformats.org/officeDocument/2006/relationships/diagramLayout" Target="../diagrams/layout2.xml"/><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hyperlink" Target="https://www.nefrc.org/" TargetMode="External"/><Relationship Id="rId3" Type="http://schemas.openxmlformats.org/officeDocument/2006/relationships/image" Target="../media/image16.jpeg"/><Relationship Id="rId7" Type="http://schemas.openxmlformats.org/officeDocument/2006/relationships/image" Target="../media/image18.png"/><Relationship Id="rId12"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aprokopiak@nefrc.org" TargetMode="External"/><Relationship Id="rId11" Type="http://schemas.openxmlformats.org/officeDocument/2006/relationships/image" Target="../media/image22.png"/><Relationship Id="rId5" Type="http://schemas.openxmlformats.org/officeDocument/2006/relationships/hyperlink" Target="mailto:filami@nefrc.org" TargetMode="External"/><Relationship Id="rId10" Type="http://schemas.openxmlformats.org/officeDocument/2006/relationships/hyperlink" Target="mailto:ctaylor@nefrc.org" TargetMode="External"/><Relationship Id="rId4" Type="http://schemas.openxmlformats.org/officeDocument/2006/relationships/image" Target="../media/image17.jpg"/><Relationship Id="rId9" Type="http://schemas.openxmlformats.org/officeDocument/2006/relationships/hyperlink" Target="mailto:ajhamb@nefrc.org" TargetMode="External"/><Relationship Id="rId14" Type="http://schemas.openxmlformats.org/officeDocument/2006/relationships/hyperlink" Target="https://resilientfirstcoast.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3B_2F5A808.xm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1.svg"/><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www.dropbox.com/scl/fo/wmyqwmhfqeph87j8o8dbm/ADV0WeCZXeiRqW5t0YJl5fA?rlkey=8z4be4o23d5m0p05t6b2qh8nz&amp;e=1&amp;st=pr3edteu&amp;dl=0"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microsoft.com/office/2018/10/relationships/comments" Target="../comments/modernComment_148_B0F01A1D.xml"/><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mailto:anne.deboer@aecom.com"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hyperlink" Target="mailto:rdeshazo@sfrpc.com" TargetMode="External"/><Relationship Id="rId4" Type="http://schemas.openxmlformats.org/officeDocument/2006/relationships/hyperlink" Target="mailto:alec@brizaga.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4.jpe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BFBDCE-9928-960C-A11B-69CB6E172AA0}"/>
              </a:ext>
            </a:extLst>
          </p:cNvPr>
          <p:cNvSpPr/>
          <p:nvPr/>
        </p:nvSpPr>
        <p:spPr>
          <a:xfrm>
            <a:off x="0" y="0"/>
            <a:ext cx="12192000" cy="6858000"/>
          </a:xfrm>
          <a:prstGeom prst="rect">
            <a:avLst/>
          </a:prstGeom>
          <a:solidFill>
            <a:srgbClr val="1A39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9" name="Picture 18" descr="A city next to a body of water&#10;&#10;AI-generated content may be incorrect.">
            <a:extLst>
              <a:ext uri="{FF2B5EF4-FFF2-40B4-BE49-F238E27FC236}">
                <a16:creationId xmlns:a16="http://schemas.microsoft.com/office/drawing/2014/main" id="{46DCD618-BBA5-C9AC-FF6A-DE917E7C8B55}"/>
              </a:ext>
            </a:extLst>
          </p:cNvPr>
          <p:cNvPicPr>
            <a:picLocks noGrp="1" noRot="1" noChangeAspect="1" noMove="1" noResize="1" noEditPoints="1" noAdjustHandles="1" noChangeArrowheads="1" noChangeShapeType="1" noCrop="1"/>
          </p:cNvPicPr>
          <p:nvPr/>
        </p:nvPicPr>
        <p:blipFill>
          <a:blip r:embed="rId3" cstate="print">
            <a:alphaModFix amt="20000"/>
            <a:extLst>
              <a:ext uri="{28A0092B-C50C-407E-A947-70E740481C1C}">
                <a14:useLocalDpi xmlns:a14="http://schemas.microsoft.com/office/drawing/2010/main" val="0"/>
              </a:ext>
            </a:extLst>
          </a:blip>
          <a:srcRect t="13992" b="1729"/>
          <a:stretch/>
        </p:blipFill>
        <p:spPr>
          <a:xfrm>
            <a:off x="0" y="1"/>
            <a:ext cx="12192000" cy="6858000"/>
          </a:xfrm>
          <a:prstGeom prst="rect">
            <a:avLst/>
          </a:prstGeom>
        </p:spPr>
      </p:pic>
      <p:pic>
        <p:nvPicPr>
          <p:cNvPr id="12" name="Picture 11" descr="A green and black background&#10;&#10;AI-generated content may be incorrect.">
            <a:extLst>
              <a:ext uri="{FF2B5EF4-FFF2-40B4-BE49-F238E27FC236}">
                <a16:creationId xmlns:a16="http://schemas.microsoft.com/office/drawing/2014/main" id="{767416EA-BD16-1DF7-0C54-5C0F3CBAFE8C}"/>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0"/>
            <a:ext cx="5299862" cy="6858000"/>
          </a:xfrm>
          <a:prstGeom prst="rect">
            <a:avLst/>
          </a:prstGeom>
        </p:spPr>
      </p:pic>
      <p:sp>
        <p:nvSpPr>
          <p:cNvPr id="15" name="TextBox 14">
            <a:extLst>
              <a:ext uri="{FF2B5EF4-FFF2-40B4-BE49-F238E27FC236}">
                <a16:creationId xmlns:a16="http://schemas.microsoft.com/office/drawing/2014/main" id="{C4455349-91D0-D949-4155-4D47225625CC}"/>
              </a:ext>
            </a:extLst>
          </p:cNvPr>
          <p:cNvSpPr txBox="1"/>
          <p:nvPr/>
        </p:nvSpPr>
        <p:spPr>
          <a:xfrm>
            <a:off x="1407288" y="1498451"/>
            <a:ext cx="9568083" cy="2277547"/>
          </a:xfrm>
          <a:prstGeom prst="rect">
            <a:avLst/>
          </a:prstGeom>
          <a:noFill/>
        </p:spPr>
        <p:txBody>
          <a:bodyPr wrap="square" lIns="91440" tIns="45720" rIns="91440" bIns="45720" rtlCol="0" anchor="t">
            <a:spAutoFit/>
          </a:bodyPr>
          <a:lstStyle/>
          <a:p>
            <a:pPr algn="ctr">
              <a:defRPr/>
            </a:pPr>
            <a:r>
              <a:rPr kumimoji="0" lang="en-US" sz="5300" b="1" i="0" u="none" strike="noStrike" kern="1200" cap="none" spc="0" normalizeH="0" baseline="0" noProof="0">
                <a:ln>
                  <a:noFill/>
                </a:ln>
                <a:solidFill>
                  <a:prstClr val="white"/>
                </a:solidFill>
                <a:effectLst/>
                <a:uLnTx/>
                <a:uFillTx/>
                <a:latin typeface="Aptos SemiBold"/>
              </a:rPr>
              <a:t>Resilient BCA Regional</a:t>
            </a:r>
            <a:endParaRPr lang="en-US">
              <a:solidFill>
                <a:prstClr val="white"/>
              </a:solidFill>
            </a:endParaRPr>
          </a:p>
          <a:p>
            <a:pPr algn="ctr">
              <a:defRPr/>
            </a:pPr>
            <a:r>
              <a:rPr lang="en-US" sz="5300" b="1">
                <a:solidFill>
                  <a:prstClr val="white"/>
                </a:solidFill>
                <a:latin typeface="Aptos SemiBold"/>
              </a:rPr>
              <a:t>Stakeholder Webinar</a:t>
            </a:r>
          </a:p>
          <a:p>
            <a:pPr algn="ctr">
              <a:defRPr/>
            </a:pPr>
            <a:r>
              <a:rPr lang="en-US" sz="3600" b="1">
                <a:solidFill>
                  <a:prstClr val="white"/>
                </a:solidFill>
                <a:latin typeface="Aptos SemiBold"/>
              </a:rPr>
              <a:t>presented by</a:t>
            </a:r>
          </a:p>
        </p:txBody>
      </p:sp>
      <p:pic>
        <p:nvPicPr>
          <p:cNvPr id="23" name="Picture 22" descr="A yellow and blue dots&#10;&#10;AI-generated content may be incorrect.">
            <a:extLst>
              <a:ext uri="{FF2B5EF4-FFF2-40B4-BE49-F238E27FC236}">
                <a16:creationId xmlns:a16="http://schemas.microsoft.com/office/drawing/2014/main" id="{88089B98-264F-2871-70F8-08A872F6CE37}"/>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9767948" y="-1605882"/>
            <a:ext cx="3144265" cy="4068666"/>
          </a:xfrm>
          <a:prstGeom prst="rect">
            <a:avLst/>
          </a:prstGeom>
        </p:spPr>
      </p:pic>
      <p:sp>
        <p:nvSpPr>
          <p:cNvPr id="26" name="TextBox 25">
            <a:extLst>
              <a:ext uri="{FF2B5EF4-FFF2-40B4-BE49-F238E27FC236}">
                <a16:creationId xmlns:a16="http://schemas.microsoft.com/office/drawing/2014/main" id="{960E72F8-D5A6-1A26-5984-2091CA452F67}"/>
              </a:ext>
            </a:extLst>
          </p:cNvPr>
          <p:cNvSpPr txBox="1"/>
          <p:nvPr/>
        </p:nvSpPr>
        <p:spPr>
          <a:xfrm>
            <a:off x="1443728" y="700008"/>
            <a:ext cx="1403274"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0" b="0" i="0" u="none" strike="noStrike" kern="1200" cap="none" spc="0" normalizeH="0" baseline="0" noProof="0">
                <a:ln>
                  <a:noFill/>
                </a:ln>
                <a:solidFill>
                  <a:srgbClr val="C3CE2E"/>
                </a:solidFill>
                <a:effectLst/>
                <a:uLnTx/>
                <a:uFillTx/>
                <a:latin typeface="Aptos Light" panose="020B0004020202020204" pitchFamily="34" charset="0"/>
                <a:ea typeface="+mn-ea"/>
                <a:cs typeface="+mn-cs"/>
              </a:rPr>
              <a:t>[</a:t>
            </a:r>
          </a:p>
        </p:txBody>
      </p:sp>
      <p:sp>
        <p:nvSpPr>
          <p:cNvPr id="27" name="TextBox 26">
            <a:extLst>
              <a:ext uri="{FF2B5EF4-FFF2-40B4-BE49-F238E27FC236}">
                <a16:creationId xmlns:a16="http://schemas.microsoft.com/office/drawing/2014/main" id="{A507DF0C-6769-A66F-B602-4FA0DBC1C960}"/>
              </a:ext>
            </a:extLst>
          </p:cNvPr>
          <p:cNvSpPr txBox="1"/>
          <p:nvPr/>
        </p:nvSpPr>
        <p:spPr>
          <a:xfrm>
            <a:off x="9608537" y="700007"/>
            <a:ext cx="1403274"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0" b="0" i="0" u="none" strike="noStrike" kern="1200" cap="none" spc="0" normalizeH="0" baseline="0" noProof="0">
                <a:ln>
                  <a:noFill/>
                </a:ln>
                <a:solidFill>
                  <a:srgbClr val="C3CE2E"/>
                </a:solidFill>
                <a:effectLst/>
                <a:uLnTx/>
                <a:uFillTx/>
                <a:latin typeface="Aptos Light" panose="020B0004020202020204" pitchFamily="34" charset="0"/>
                <a:ea typeface="+mn-ea"/>
                <a:cs typeface="+mn-cs"/>
              </a:rPr>
              <a:t>]</a:t>
            </a:r>
          </a:p>
        </p:txBody>
      </p:sp>
      <p:pic>
        <p:nvPicPr>
          <p:cNvPr id="1026" name="Picture 2" descr="AECOM AM Learning - Online Training Portal">
            <a:extLst>
              <a:ext uri="{FF2B5EF4-FFF2-40B4-BE49-F238E27FC236}">
                <a16:creationId xmlns:a16="http://schemas.microsoft.com/office/drawing/2014/main" id="{73453437-DF14-9ED9-DC11-1EF1EA8A2C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4885" y="6105938"/>
            <a:ext cx="1414819" cy="3349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HOME - SFRPC">
            <a:extLst>
              <a:ext uri="{FF2B5EF4-FFF2-40B4-BE49-F238E27FC236}">
                <a16:creationId xmlns:a16="http://schemas.microsoft.com/office/drawing/2014/main" id="{3FED1A0C-ABA6-F62A-DF53-BD6A316CD68F}"/>
              </a:ext>
            </a:extLst>
          </p:cNvPr>
          <p:cNvPicPr>
            <a:picLocks noChangeAspect="1"/>
          </p:cNvPicPr>
          <p:nvPr/>
        </p:nvPicPr>
        <p:blipFill>
          <a:blip r:embed="rId7"/>
          <a:stretch>
            <a:fillRect/>
          </a:stretch>
        </p:blipFill>
        <p:spPr>
          <a:xfrm>
            <a:off x="7082796" y="5987245"/>
            <a:ext cx="1525335" cy="605581"/>
          </a:xfrm>
          <a:prstGeom prst="rect">
            <a:avLst/>
          </a:prstGeom>
        </p:spPr>
      </p:pic>
      <p:pic>
        <p:nvPicPr>
          <p:cNvPr id="3" name="Picture 5" descr="Florida Department of Environmental Protection Logos | Florida Department  of Environmental Protection">
            <a:extLst>
              <a:ext uri="{FF2B5EF4-FFF2-40B4-BE49-F238E27FC236}">
                <a16:creationId xmlns:a16="http://schemas.microsoft.com/office/drawing/2014/main" id="{0551ABA8-6B0B-AF8A-5F94-DAAC982B37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955" y="5501878"/>
            <a:ext cx="1397659" cy="12185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0CC7BA-3A5D-310B-D595-C6B35205B43F}"/>
              </a:ext>
            </a:extLst>
          </p:cNvPr>
          <p:cNvSpPr txBox="1"/>
          <p:nvPr/>
        </p:nvSpPr>
        <p:spPr>
          <a:xfrm>
            <a:off x="244955" y="5205566"/>
            <a:ext cx="13976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Funded By</a:t>
            </a:r>
            <a:endParaRPr lang="en-US" i="1">
              <a:solidFill>
                <a:schemeClr val="bg1"/>
              </a:solidFill>
            </a:endParaRPr>
          </a:p>
        </p:txBody>
      </p:sp>
      <p:pic>
        <p:nvPicPr>
          <p:cNvPr id="8" name="Picture 7">
            <a:extLst>
              <a:ext uri="{FF2B5EF4-FFF2-40B4-BE49-F238E27FC236}">
                <a16:creationId xmlns:a16="http://schemas.microsoft.com/office/drawing/2014/main" id="{FC79B60E-F065-D567-EB5C-911C907ED9F3}"/>
              </a:ext>
            </a:extLst>
          </p:cNvPr>
          <p:cNvPicPr>
            <a:picLocks noChangeAspect="1"/>
          </p:cNvPicPr>
          <p:nvPr/>
        </p:nvPicPr>
        <p:blipFill>
          <a:blip r:embed="rId9"/>
          <a:stretch>
            <a:fillRect/>
          </a:stretch>
        </p:blipFill>
        <p:spPr>
          <a:xfrm>
            <a:off x="8757305" y="5951179"/>
            <a:ext cx="1571496" cy="719680"/>
          </a:xfrm>
          <a:prstGeom prst="rect">
            <a:avLst/>
          </a:prstGeom>
        </p:spPr>
      </p:pic>
      <p:sp>
        <p:nvSpPr>
          <p:cNvPr id="5" name="TextBox 4">
            <a:extLst>
              <a:ext uri="{FF2B5EF4-FFF2-40B4-BE49-F238E27FC236}">
                <a16:creationId xmlns:a16="http://schemas.microsoft.com/office/drawing/2014/main" id="{9F9BDD89-954E-40A3-E90A-C0300D29B77B}"/>
              </a:ext>
            </a:extLst>
          </p:cNvPr>
          <p:cNvSpPr txBox="1"/>
          <p:nvPr/>
        </p:nvSpPr>
        <p:spPr>
          <a:xfrm>
            <a:off x="8435312" y="5503444"/>
            <a:ext cx="2212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Project Team</a:t>
            </a:r>
          </a:p>
        </p:txBody>
      </p:sp>
      <p:pic>
        <p:nvPicPr>
          <p:cNvPr id="9" name="Picture 2" descr="Local Partnerships, Regional Impact - Apalachee Regional Planning Council -  Tallahassee, Florida -">
            <a:extLst>
              <a:ext uri="{FF2B5EF4-FFF2-40B4-BE49-F238E27FC236}">
                <a16:creationId xmlns:a16="http://schemas.microsoft.com/office/drawing/2014/main" id="{7190195C-0738-7A02-2B01-341C51ADC7C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710" t="12535" r="12622" b="12666"/>
          <a:stretch>
            <a:fillRect/>
          </a:stretch>
        </p:blipFill>
        <p:spPr bwMode="auto">
          <a:xfrm>
            <a:off x="4297680" y="3828871"/>
            <a:ext cx="1380744" cy="138320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Strengthening Mitigation and Resilience Planning Through Local and Regional  Coordination by APA Florida - Issuu">
            <a:extLst>
              <a:ext uri="{FF2B5EF4-FFF2-40B4-BE49-F238E27FC236}">
                <a16:creationId xmlns:a16="http://schemas.microsoft.com/office/drawing/2014/main" id="{E9EE6466-FBA0-0100-BC86-0D8713A48D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8638" y="3876575"/>
            <a:ext cx="1253490" cy="128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85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849E3-CEC0-58F4-31A0-4782E0162F7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4CD8139-688A-0816-5C28-8B7ACA0041CD}"/>
              </a:ext>
            </a:extLst>
          </p:cNvPr>
          <p:cNvSpPr/>
          <p:nvPr/>
        </p:nvSpPr>
        <p:spPr>
          <a:xfrm>
            <a:off x="0" y="0"/>
            <a:ext cx="12192000" cy="1180214"/>
          </a:xfrm>
          <a:prstGeom prst="rect">
            <a:avLst/>
          </a:prstGeom>
          <a:solidFill>
            <a:srgbClr val="1A6D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D3DCD3B-EC04-86B5-182E-ADE171A91BB1}"/>
              </a:ext>
            </a:extLst>
          </p:cNvPr>
          <p:cNvSpPr>
            <a:spLocks noGrp="1"/>
          </p:cNvSpPr>
          <p:nvPr>
            <p:ph type="title"/>
          </p:nvPr>
        </p:nvSpPr>
        <p:spPr>
          <a:xfrm>
            <a:off x="838200" y="-47792"/>
            <a:ext cx="10515600" cy="1325563"/>
          </a:xfrm>
          <a:ln>
            <a:noFill/>
          </a:ln>
        </p:spPr>
        <p:txBody>
          <a:bodyPr/>
          <a:lstStyle/>
          <a:p>
            <a:pPr algn="ctr"/>
            <a:r>
              <a:rPr lang="en-US" b="1" dirty="0">
                <a:solidFill>
                  <a:schemeClr val="bg1"/>
                </a:solidFill>
                <a:latin typeface="Tw Cen MT" panose="020B0602020104020603" pitchFamily="34" charset="0"/>
              </a:rPr>
              <a:t>NEFRC Resiliency Program: Welcome!</a:t>
            </a:r>
          </a:p>
        </p:txBody>
      </p:sp>
      <p:sp>
        <p:nvSpPr>
          <p:cNvPr id="3" name="Content Placeholder 2">
            <a:extLst>
              <a:ext uri="{FF2B5EF4-FFF2-40B4-BE49-F238E27FC236}">
                <a16:creationId xmlns:a16="http://schemas.microsoft.com/office/drawing/2014/main" id="{84A849B4-70AE-1B3F-52A2-E734E25576C0}"/>
              </a:ext>
            </a:extLst>
          </p:cNvPr>
          <p:cNvSpPr>
            <a:spLocks noGrp="1"/>
          </p:cNvSpPr>
          <p:nvPr>
            <p:ph idx="1"/>
          </p:nvPr>
        </p:nvSpPr>
        <p:spPr>
          <a:xfrm>
            <a:off x="228921" y="1386414"/>
            <a:ext cx="6546783" cy="1887138"/>
          </a:xfrm>
        </p:spPr>
        <p:txBody>
          <a:bodyPr vert="horz" lIns="91440" tIns="45720" rIns="91440" bIns="45720" rtlCol="0" anchor="t">
            <a:noAutofit/>
          </a:bodyPr>
          <a:lstStyle/>
          <a:p>
            <a:pPr marL="0" indent="0">
              <a:buNone/>
            </a:pPr>
            <a:r>
              <a:rPr lang="en-US" sz="3000" b="1" dirty="0">
                <a:solidFill>
                  <a:schemeClr val="accent1"/>
                </a:solidFill>
                <a:latin typeface="Tw Cen MT" panose="020B0602020104020603" pitchFamily="34" charset="0"/>
              </a:rPr>
              <a:t>Mission</a:t>
            </a:r>
          </a:p>
          <a:p>
            <a:pPr marL="0" indent="0">
              <a:buClr>
                <a:srgbClr val="1A687A"/>
              </a:buClr>
              <a:buNone/>
            </a:pPr>
            <a:r>
              <a:rPr lang="en-US" sz="2200">
                <a:latin typeface="Franklin Gothic Book"/>
              </a:rPr>
              <a:t>To build resilience to climate-related hazards for the communities of Northeast Florida.</a:t>
            </a:r>
            <a:endParaRPr lang="en-US" sz="1200" dirty="0">
              <a:latin typeface="Franklin Gothic Book" panose="020B0503020102020204" pitchFamily="34" charset="0"/>
            </a:endParaRPr>
          </a:p>
          <a:p>
            <a:pPr marL="0" indent="0">
              <a:buClr>
                <a:srgbClr val="1A687A"/>
              </a:buClr>
              <a:buNone/>
            </a:pPr>
            <a:endParaRPr lang="en-US" sz="2200" dirty="0">
              <a:latin typeface="Franklin Gothic Book" panose="020B0503020102020204" pitchFamily="34" charset="0"/>
            </a:endParaRPr>
          </a:p>
        </p:txBody>
      </p:sp>
      <p:grpSp>
        <p:nvGrpSpPr>
          <p:cNvPr id="7" name="Group 6">
            <a:extLst>
              <a:ext uri="{FF2B5EF4-FFF2-40B4-BE49-F238E27FC236}">
                <a16:creationId xmlns:a16="http://schemas.microsoft.com/office/drawing/2014/main" id="{0442EC09-9770-7BDB-1D36-CC5A00C95ADC}"/>
              </a:ext>
            </a:extLst>
          </p:cNvPr>
          <p:cNvGrpSpPr/>
          <p:nvPr/>
        </p:nvGrpSpPr>
        <p:grpSpPr>
          <a:xfrm>
            <a:off x="7056363" y="1325564"/>
            <a:ext cx="4607007" cy="2743676"/>
            <a:chOff x="296019" y="3429001"/>
            <a:chExt cx="4520736" cy="2787533"/>
          </a:xfrm>
        </p:grpSpPr>
        <p:pic>
          <p:nvPicPr>
            <p:cNvPr id="1028" name="Picture 4">
              <a:extLst>
                <a:ext uri="{FF2B5EF4-FFF2-40B4-BE49-F238E27FC236}">
                  <a16:creationId xmlns:a16="http://schemas.microsoft.com/office/drawing/2014/main" id="{1AA3AB3A-AF71-3534-8926-18F3E4A67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4000" y="3429001"/>
              <a:ext cx="2132755" cy="21327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smiling at the camera&#10;&#10;AI-generated content may be incorrect.">
              <a:extLst>
                <a:ext uri="{FF2B5EF4-FFF2-40B4-BE49-F238E27FC236}">
                  <a16:creationId xmlns:a16="http://schemas.microsoft.com/office/drawing/2014/main" id="{2FF43787-305B-7466-4550-DFA67A121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234" y="3429002"/>
              <a:ext cx="2115779" cy="2142533"/>
            </a:xfrm>
            <a:prstGeom prst="rect">
              <a:avLst/>
            </a:prstGeom>
          </p:spPr>
        </p:pic>
        <p:sp>
          <p:nvSpPr>
            <p:cNvPr id="12" name="TextBox 11">
              <a:extLst>
                <a:ext uri="{FF2B5EF4-FFF2-40B4-BE49-F238E27FC236}">
                  <a16:creationId xmlns:a16="http://schemas.microsoft.com/office/drawing/2014/main" id="{4ADC2E41-1103-5E91-2DEA-1D9422467E65}"/>
                </a:ext>
              </a:extLst>
            </p:cNvPr>
            <p:cNvSpPr txBox="1"/>
            <p:nvPr/>
          </p:nvSpPr>
          <p:spPr>
            <a:xfrm>
              <a:off x="296019" y="5631759"/>
              <a:ext cx="21157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Fara Ilami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Resiliency Manager</a:t>
              </a:r>
            </a:p>
          </p:txBody>
        </p:sp>
        <p:sp>
          <p:nvSpPr>
            <p:cNvPr id="13" name="TextBox 12">
              <a:extLst>
                <a:ext uri="{FF2B5EF4-FFF2-40B4-BE49-F238E27FC236}">
                  <a16:creationId xmlns:a16="http://schemas.microsoft.com/office/drawing/2014/main" id="{D45A2FFA-6749-5B29-1165-5DBE3719AD91}"/>
                </a:ext>
              </a:extLst>
            </p:cNvPr>
            <p:cNvSpPr txBox="1"/>
            <p:nvPr/>
          </p:nvSpPr>
          <p:spPr>
            <a:xfrm>
              <a:off x="2676220" y="5631758"/>
              <a:ext cx="21157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Andrew Prokopiak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Sr. Resiliency Planner</a:t>
              </a:r>
            </a:p>
          </p:txBody>
        </p:sp>
      </p:grpSp>
      <p:grpSp>
        <p:nvGrpSpPr>
          <p:cNvPr id="6" name="Group 5">
            <a:extLst>
              <a:ext uri="{FF2B5EF4-FFF2-40B4-BE49-F238E27FC236}">
                <a16:creationId xmlns:a16="http://schemas.microsoft.com/office/drawing/2014/main" id="{EE4665AF-8277-1A38-080C-480AE6E3359D}"/>
              </a:ext>
            </a:extLst>
          </p:cNvPr>
          <p:cNvGrpSpPr/>
          <p:nvPr/>
        </p:nvGrpSpPr>
        <p:grpSpPr>
          <a:xfrm>
            <a:off x="7102441" y="4069239"/>
            <a:ext cx="4560929" cy="2788761"/>
            <a:chOff x="5002612" y="3429001"/>
            <a:chExt cx="4596863" cy="2788761"/>
          </a:xfrm>
        </p:grpSpPr>
        <p:pic>
          <p:nvPicPr>
            <p:cNvPr id="1030" name="Picture 6">
              <a:extLst>
                <a:ext uri="{FF2B5EF4-FFF2-40B4-BE49-F238E27FC236}">
                  <a16:creationId xmlns:a16="http://schemas.microsoft.com/office/drawing/2014/main" id="{5BDF0523-867A-EC37-1081-7C6D1F8E4C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3356"/>
            <a:stretch/>
          </p:blipFill>
          <p:spPr bwMode="auto">
            <a:xfrm>
              <a:off x="5043742" y="3439492"/>
              <a:ext cx="2132755" cy="21320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9E136B-BFE4-25D7-1636-494D5AA07F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6720" y="3429001"/>
              <a:ext cx="2132755" cy="213275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52F9B0D-D9EA-48E0-9A7A-90873BD012B3}"/>
                </a:ext>
              </a:extLst>
            </p:cNvPr>
            <p:cNvSpPr txBox="1"/>
            <p:nvPr/>
          </p:nvSpPr>
          <p:spPr>
            <a:xfrm>
              <a:off x="5002612" y="5632987"/>
              <a:ext cx="21157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Apurva Jhamb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Sr. Resiliency Planner</a:t>
              </a:r>
            </a:p>
          </p:txBody>
        </p:sp>
        <p:sp>
          <p:nvSpPr>
            <p:cNvPr id="16" name="TextBox 15">
              <a:extLst>
                <a:ext uri="{FF2B5EF4-FFF2-40B4-BE49-F238E27FC236}">
                  <a16:creationId xmlns:a16="http://schemas.microsoft.com/office/drawing/2014/main" id="{A3E5B767-83F6-A9CB-BE4F-D7361BF78629}"/>
                </a:ext>
              </a:extLst>
            </p:cNvPr>
            <p:cNvSpPr txBox="1"/>
            <p:nvPr/>
          </p:nvSpPr>
          <p:spPr>
            <a:xfrm>
              <a:off x="7407357" y="5631758"/>
              <a:ext cx="21157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Cassidy Taylor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Sr. Regional Planner</a:t>
              </a:r>
            </a:p>
          </p:txBody>
        </p:sp>
      </p:grpSp>
      <p:pic>
        <p:nvPicPr>
          <p:cNvPr id="8" name="Picture 2">
            <a:extLst>
              <a:ext uri="{FF2B5EF4-FFF2-40B4-BE49-F238E27FC236}">
                <a16:creationId xmlns:a16="http://schemas.microsoft.com/office/drawing/2014/main" id="{0A97F53E-CC51-6451-F0C5-73C641F0F2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325" y="2825496"/>
            <a:ext cx="3331917" cy="38750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ontent Placeholder 9">
            <a:extLst>
              <a:ext uri="{FF2B5EF4-FFF2-40B4-BE49-F238E27FC236}">
                <a16:creationId xmlns:a16="http://schemas.microsoft.com/office/drawing/2014/main" id="{5A64BEEB-614C-E1B6-E271-8FE23AD46C7F}"/>
              </a:ext>
            </a:extLst>
          </p:cNvPr>
          <p:cNvGraphicFramePr>
            <a:graphicFrameLocks/>
          </p:cNvGraphicFramePr>
          <p:nvPr/>
        </p:nvGraphicFramePr>
        <p:xfrm>
          <a:off x="2021874" y="2619296"/>
          <a:ext cx="6227527" cy="31754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Picture 10" descr="A white circle with lines in it&#10;&#10;Description automatically generated">
            <a:extLst>
              <a:ext uri="{FF2B5EF4-FFF2-40B4-BE49-F238E27FC236}">
                <a16:creationId xmlns:a16="http://schemas.microsoft.com/office/drawing/2014/main" id="{6978A319-3692-3EB0-D38B-82C6AC1B06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11034" y="3913837"/>
            <a:ext cx="849205" cy="849205"/>
          </a:xfrm>
          <a:prstGeom prst="rect">
            <a:avLst/>
          </a:prstGeom>
        </p:spPr>
      </p:pic>
      <p:pic>
        <p:nvPicPr>
          <p:cNvPr id="18" name="Picture 17" descr="Logo, company name">
            <a:extLst>
              <a:ext uri="{FF2B5EF4-FFF2-40B4-BE49-F238E27FC236}">
                <a16:creationId xmlns:a16="http://schemas.microsoft.com/office/drawing/2014/main" id="{C7B5FDDF-067A-D5AB-3072-EEABAE58C229}"/>
              </a:ext>
            </a:extLst>
          </p:cNvPr>
          <p:cNvPicPr>
            <a:picLocks noChangeAspect="1"/>
          </p:cNvPicPr>
          <p:nvPr/>
        </p:nvPicPr>
        <p:blipFill>
          <a:blip r:embed="rId14">
            <a:extLst>
              <a:ext uri="{28A0092B-C50C-407E-A947-70E740481C1C}">
                <a14:useLocalDpi xmlns:a14="http://schemas.microsoft.com/office/drawing/2010/main" val="0"/>
              </a:ext>
            </a:extLst>
          </a:blip>
          <a:srcRect t="38415" b="25444"/>
          <a:stretch/>
        </p:blipFill>
        <p:spPr>
          <a:xfrm>
            <a:off x="3890311" y="5801165"/>
            <a:ext cx="2924175" cy="1056835"/>
          </a:xfrm>
          <a:prstGeom prst="rect">
            <a:avLst/>
          </a:prstGeom>
        </p:spPr>
      </p:pic>
    </p:spTree>
    <p:extLst>
      <p:ext uri="{BB962C8B-B14F-4D97-AF65-F5344CB8AC3E}">
        <p14:creationId xmlns:p14="http://schemas.microsoft.com/office/powerpoint/2010/main" val="8098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F9B56-6B18-4874-FEAE-7143064605E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D8DF8B3-9A2B-3863-E4F7-51295930EBE5}"/>
              </a:ext>
            </a:extLst>
          </p:cNvPr>
          <p:cNvSpPr/>
          <p:nvPr/>
        </p:nvSpPr>
        <p:spPr>
          <a:xfrm>
            <a:off x="0" y="0"/>
            <a:ext cx="12192000" cy="1180214"/>
          </a:xfrm>
          <a:prstGeom prst="rect">
            <a:avLst/>
          </a:prstGeom>
          <a:solidFill>
            <a:srgbClr val="1A6D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C9EB856-D176-EA7D-7FD0-E20B010583C8}"/>
              </a:ext>
            </a:extLst>
          </p:cNvPr>
          <p:cNvSpPr>
            <a:spLocks noGrp="1"/>
          </p:cNvSpPr>
          <p:nvPr>
            <p:ph type="title"/>
          </p:nvPr>
        </p:nvSpPr>
        <p:spPr>
          <a:xfrm>
            <a:off x="646545" y="-47792"/>
            <a:ext cx="10941083" cy="1325563"/>
          </a:xfrm>
          <a:ln>
            <a:noFill/>
          </a:ln>
        </p:spPr>
        <p:txBody>
          <a:bodyPr/>
          <a:lstStyle/>
          <a:p>
            <a:pPr algn="ctr"/>
            <a:r>
              <a:rPr lang="en-US" b="1" dirty="0">
                <a:solidFill>
                  <a:schemeClr val="bg1"/>
                </a:solidFill>
                <a:latin typeface="Tw Cen MT" panose="020B0602020104020603" pitchFamily="34" charset="0"/>
              </a:rPr>
              <a:t>NEFRC Resiliency Program: Project Highlights</a:t>
            </a:r>
          </a:p>
        </p:txBody>
      </p:sp>
      <p:pic>
        <p:nvPicPr>
          <p:cNvPr id="11" name="Picture 10" descr="A white circle with lines in it&#10;&#10;Description automatically generated">
            <a:extLst>
              <a:ext uri="{FF2B5EF4-FFF2-40B4-BE49-F238E27FC236}">
                <a16:creationId xmlns:a16="http://schemas.microsoft.com/office/drawing/2014/main" id="{7B4FBDD1-7DD2-5A1F-AA01-76FC55E7E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034" y="3913837"/>
            <a:ext cx="849205" cy="849205"/>
          </a:xfrm>
          <a:prstGeom prst="rect">
            <a:avLst/>
          </a:prstGeom>
        </p:spPr>
      </p:pic>
      <p:sp>
        <p:nvSpPr>
          <p:cNvPr id="17" name="Content Placeholder 2">
            <a:extLst>
              <a:ext uri="{FF2B5EF4-FFF2-40B4-BE49-F238E27FC236}">
                <a16:creationId xmlns:a16="http://schemas.microsoft.com/office/drawing/2014/main" id="{C73D0837-DFE9-AA4B-37E3-EB9BA64FD9F1}"/>
              </a:ext>
            </a:extLst>
          </p:cNvPr>
          <p:cNvSpPr>
            <a:spLocks noGrp="1"/>
          </p:cNvSpPr>
          <p:nvPr>
            <p:ph idx="1"/>
          </p:nvPr>
        </p:nvSpPr>
        <p:spPr>
          <a:xfrm>
            <a:off x="194761" y="1925619"/>
            <a:ext cx="3340510" cy="3912221"/>
          </a:xfrm>
        </p:spPr>
        <p:txBody>
          <a:bodyPr>
            <a:normAutofit fontScale="70000" lnSpcReduction="20000"/>
          </a:bodyPr>
          <a:lstStyle/>
          <a:p>
            <a:pPr marL="0" indent="0">
              <a:buNone/>
            </a:pPr>
            <a:r>
              <a:rPr lang="en-US" sz="3100" b="1" dirty="0">
                <a:solidFill>
                  <a:srgbClr val="1B6B7E"/>
                </a:solidFill>
                <a:latin typeface="Tw Cen MT" panose="020B0602020104020603" pitchFamily="34" charset="0"/>
              </a:rPr>
              <a:t>Phase I (2024)</a:t>
            </a:r>
          </a:p>
          <a:p>
            <a:pPr>
              <a:buClr>
                <a:srgbClr val="1A687A"/>
              </a:buClr>
              <a:buFont typeface="Wingdings" panose="05000000000000000000" pitchFamily="2" charset="2"/>
              <a:buChar char="§"/>
            </a:pPr>
            <a:r>
              <a:rPr lang="en-US" sz="2400" dirty="0">
                <a:latin typeface="Franklin Gothic Book" panose="020B0503020102020204" pitchFamily="34" charset="0"/>
              </a:rPr>
              <a:t>Background, goals, &amp; objectives determined by Resilient First Coast Collaborative</a:t>
            </a:r>
          </a:p>
          <a:p>
            <a:pPr marL="0" indent="0">
              <a:buNone/>
            </a:pPr>
            <a:r>
              <a:rPr lang="en-US" sz="3200" b="1" dirty="0">
                <a:solidFill>
                  <a:srgbClr val="1B6B7E"/>
                </a:solidFill>
                <a:latin typeface="Tw Cen MT" panose="020B0602020104020603" pitchFamily="34" charset="0"/>
              </a:rPr>
              <a:t>Phase II (2025)</a:t>
            </a:r>
          </a:p>
          <a:p>
            <a:pPr>
              <a:buClr>
                <a:srgbClr val="1A687A"/>
              </a:buClr>
              <a:buFont typeface="Wingdings" panose="05000000000000000000" pitchFamily="2" charset="2"/>
              <a:buChar char="§"/>
            </a:pPr>
            <a:r>
              <a:rPr lang="en-US" sz="2400" dirty="0">
                <a:latin typeface="Franklin Gothic Book" panose="020B0503020102020204" pitchFamily="34" charset="0"/>
              </a:rPr>
              <a:t>34 Implementable Actions and 83 Sub-actions </a:t>
            </a:r>
          </a:p>
          <a:p>
            <a:pPr>
              <a:buClr>
                <a:srgbClr val="1A687A"/>
              </a:buClr>
              <a:buFont typeface="Wingdings" panose="05000000000000000000" pitchFamily="2" charset="2"/>
              <a:buChar char="§"/>
            </a:pPr>
            <a:r>
              <a:rPr lang="en-US" sz="2400" dirty="0">
                <a:latin typeface="Franklin Gothic Book" panose="020B0503020102020204" pitchFamily="34" charset="0"/>
              </a:rPr>
              <a:t>80 Committed Partnerships to be leveraged</a:t>
            </a:r>
          </a:p>
          <a:p>
            <a:pPr marL="0" lvl="0" indent="0">
              <a:buNone/>
              <a:defRPr/>
            </a:pPr>
            <a:r>
              <a:rPr lang="en-US" sz="3200" b="1" dirty="0">
                <a:solidFill>
                  <a:srgbClr val="1B6B7E"/>
                </a:solidFill>
                <a:latin typeface="Tw Cen MT" panose="020B0602020104020603" pitchFamily="34" charset="0"/>
              </a:rPr>
              <a:t>Phase III (2026)</a:t>
            </a:r>
          </a:p>
          <a:p>
            <a:pPr>
              <a:buClr>
                <a:srgbClr val="1A687A"/>
              </a:buClr>
              <a:buFont typeface="Wingdings" panose="05000000000000000000" pitchFamily="2" charset="2"/>
              <a:buChar char="§"/>
            </a:pPr>
            <a:r>
              <a:rPr lang="en-US" sz="2400" dirty="0">
                <a:latin typeface="Franklin Gothic Book" panose="020B0503020102020204" pitchFamily="34" charset="0"/>
              </a:rPr>
              <a:t>Metrics, Outcomes, Funding, and additional Partnerships for Actions</a:t>
            </a:r>
          </a:p>
          <a:p>
            <a:pPr>
              <a:buClr>
                <a:srgbClr val="1A687A"/>
              </a:buClr>
              <a:buFont typeface="Wingdings" panose="05000000000000000000" pitchFamily="2" charset="2"/>
              <a:buChar char="§"/>
            </a:pPr>
            <a:r>
              <a:rPr lang="en-US" sz="2400" dirty="0">
                <a:latin typeface="Franklin Gothic Book" panose="020B0503020102020204" pitchFamily="34" charset="0"/>
              </a:rPr>
              <a:t>Moving into Implementation on 9-10 Actions or Sub-Actions</a:t>
            </a:r>
          </a:p>
          <a:p>
            <a:endParaRPr lang="en-US" dirty="0"/>
          </a:p>
        </p:txBody>
      </p:sp>
      <p:pic>
        <p:nvPicPr>
          <p:cNvPr id="19" name="Picture 18">
            <a:extLst>
              <a:ext uri="{FF2B5EF4-FFF2-40B4-BE49-F238E27FC236}">
                <a16:creationId xmlns:a16="http://schemas.microsoft.com/office/drawing/2014/main" id="{D0AC6F50-437E-4B98-9E3B-526D324F1FE3}"/>
              </a:ext>
            </a:extLst>
          </p:cNvPr>
          <p:cNvPicPr>
            <a:picLocks noChangeAspect="1"/>
          </p:cNvPicPr>
          <p:nvPr/>
        </p:nvPicPr>
        <p:blipFill>
          <a:blip r:embed="rId4"/>
          <a:stretch>
            <a:fillRect/>
          </a:stretch>
        </p:blipFill>
        <p:spPr>
          <a:xfrm>
            <a:off x="3627508" y="2062940"/>
            <a:ext cx="2767536" cy="3538507"/>
          </a:xfrm>
          <a:prstGeom prst="rect">
            <a:avLst/>
          </a:prstGeom>
        </p:spPr>
      </p:pic>
      <p:sp>
        <p:nvSpPr>
          <p:cNvPr id="20" name="TextBox 19">
            <a:extLst>
              <a:ext uri="{FF2B5EF4-FFF2-40B4-BE49-F238E27FC236}">
                <a16:creationId xmlns:a16="http://schemas.microsoft.com/office/drawing/2014/main" id="{A4CD4B3B-3199-728D-4D46-74FD7D773294}"/>
              </a:ext>
            </a:extLst>
          </p:cNvPr>
          <p:cNvSpPr txBox="1"/>
          <p:nvPr/>
        </p:nvSpPr>
        <p:spPr>
          <a:xfrm>
            <a:off x="286998" y="1229751"/>
            <a:ext cx="62213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B6B7E"/>
                </a:solidFill>
                <a:effectLst/>
                <a:uLnTx/>
                <a:uFillTx/>
                <a:latin typeface="Tw Cen MT" panose="020B0602020104020603" pitchFamily="34" charset="0"/>
                <a:ea typeface="+mn-ea"/>
                <a:cs typeface="+mn-cs"/>
              </a:rPr>
              <a:t>Regional Resilience Action Plan</a:t>
            </a:r>
          </a:p>
        </p:txBody>
      </p:sp>
      <p:sp>
        <p:nvSpPr>
          <p:cNvPr id="21" name="TextBox 20">
            <a:extLst>
              <a:ext uri="{FF2B5EF4-FFF2-40B4-BE49-F238E27FC236}">
                <a16:creationId xmlns:a16="http://schemas.microsoft.com/office/drawing/2014/main" id="{69C7E5A5-0AD7-4BE5-7550-61BABBCEC7EB}"/>
              </a:ext>
            </a:extLst>
          </p:cNvPr>
          <p:cNvSpPr txBox="1"/>
          <p:nvPr/>
        </p:nvSpPr>
        <p:spPr>
          <a:xfrm>
            <a:off x="6757354" y="1188248"/>
            <a:ext cx="511544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B6B7E"/>
                </a:solidFill>
                <a:effectLst/>
                <a:uLnTx/>
                <a:uFillTx/>
                <a:latin typeface="Tw Cen MT" panose="020B0602020104020603" pitchFamily="34" charset="0"/>
                <a:ea typeface="+mn-ea"/>
                <a:cs typeface="+mn-cs"/>
              </a:rPr>
              <a:t>Nature-Based Solutions in Vulnerable Communities</a:t>
            </a:r>
          </a:p>
        </p:txBody>
      </p:sp>
      <p:sp>
        <p:nvSpPr>
          <p:cNvPr id="23" name="Content Placeholder 2">
            <a:extLst>
              <a:ext uri="{FF2B5EF4-FFF2-40B4-BE49-F238E27FC236}">
                <a16:creationId xmlns:a16="http://schemas.microsoft.com/office/drawing/2014/main" id="{73CCCBCE-5592-DC11-E1A8-8C433ACB1E32}"/>
              </a:ext>
            </a:extLst>
          </p:cNvPr>
          <p:cNvSpPr txBox="1">
            <a:spLocks/>
          </p:cNvSpPr>
          <p:nvPr/>
        </p:nvSpPr>
        <p:spPr>
          <a:xfrm>
            <a:off x="6802676" y="2463346"/>
            <a:ext cx="3600802" cy="3842204"/>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600" b="1" i="0" u="none" strike="noStrike" kern="1200" cap="none" spc="0" normalizeH="0" baseline="0" noProof="0" dirty="0">
                <a:ln>
                  <a:noFill/>
                </a:ln>
                <a:solidFill>
                  <a:srgbClr val="156082"/>
                </a:solidFill>
                <a:effectLst/>
                <a:uLnTx/>
                <a:uFillTx/>
                <a:latin typeface="Tw Cen MT" panose="020B0602020104020603" pitchFamily="34" charset="0"/>
                <a:ea typeface="+mn-ea"/>
                <a:cs typeface="+mn-cs"/>
              </a:rPr>
              <a:t>South Atlantic Salt Marsh Initiative Partnership</a:t>
            </a:r>
          </a:p>
          <a:p>
            <a:pPr marL="228600" marR="0" lvl="0" indent="-228600" algn="l" defTabSz="914400" rtl="0" eaLnBrk="1" fontAlgn="auto" latinLnBrk="0" hangingPunct="1">
              <a:lnSpc>
                <a:spcPct val="90000"/>
              </a:lnSpc>
              <a:spcBef>
                <a:spcPts val="1000"/>
              </a:spcBef>
              <a:spcAft>
                <a:spcPts val="0"/>
              </a:spcAft>
              <a:buClr>
                <a:srgbClr val="156082"/>
              </a:buClr>
              <a:buSzTx/>
              <a:buFont typeface="Wingdings" panose="05000000000000000000" pitchFamily="2" charset="2"/>
              <a:buChar char="§"/>
              <a:tabLst/>
              <a:defRPr/>
            </a:pPr>
            <a:r>
              <a:rPr kumimoji="0" lang="en-US" sz="3600" b="0" i="0" u="none" strike="noStrike" kern="1200" cap="none" spc="0" normalizeH="0" baseline="0" noProof="0" dirty="0">
                <a:ln>
                  <a:noFill/>
                </a:ln>
                <a:solidFill>
                  <a:srgbClr val="212529"/>
                </a:solidFill>
                <a:effectLst/>
                <a:uLnTx/>
                <a:uFillTx/>
                <a:latin typeface="Franklin Gothic Book" panose="020B0503020102020204" pitchFamily="34" charset="0"/>
                <a:ea typeface="+mn-ea"/>
                <a:cs typeface="+mn-cs"/>
              </a:rPr>
              <a:t>Network of over 300 partners across NC, SC, GA, and FL with a goal to enhance the long-term abundance, health, and resilience of</a:t>
            </a: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1 million acres of salt marsh</a:t>
            </a:r>
            <a:r>
              <a:rPr kumimoji="0" lang="en-US" sz="3600" b="0" i="0" u="none" strike="noStrike" kern="1200" cap="none" spc="0" normalizeH="0" baseline="0" noProof="0" dirty="0">
                <a:ln>
                  <a:noFill/>
                </a:ln>
                <a:solidFill>
                  <a:srgbClr val="212529"/>
                </a:solidFill>
                <a:effectLst/>
                <a:uLnTx/>
                <a:uFillTx/>
                <a:latin typeface="Franklin Gothic Book" panose="020B05030201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600" b="1" i="0" u="none" strike="noStrike" kern="1200" cap="none" spc="0" normalizeH="0" baseline="0" noProof="0" dirty="0">
                <a:ln>
                  <a:noFill/>
                </a:ln>
                <a:solidFill>
                  <a:srgbClr val="156082"/>
                </a:solidFill>
                <a:effectLst/>
                <a:uLnTx/>
                <a:uFillTx/>
                <a:latin typeface="Tw Cen MT" panose="020B0602020104020603" pitchFamily="34" charset="0"/>
                <a:ea typeface="+mn-ea"/>
                <a:cs typeface="+mn-cs"/>
              </a:rPr>
              <a:t>National Fish and Wildlife Foundation Project</a:t>
            </a:r>
          </a:p>
          <a:p>
            <a:pPr marL="228600" marR="0" lvl="0" indent="-228600" algn="l" defTabSz="914400" rtl="0" eaLnBrk="1" fontAlgn="auto" latinLnBrk="0" hangingPunct="1">
              <a:lnSpc>
                <a:spcPct val="90000"/>
              </a:lnSpc>
              <a:spcBef>
                <a:spcPts val="1000"/>
              </a:spcBef>
              <a:spcAft>
                <a:spcPts val="0"/>
              </a:spcAft>
              <a:buClr>
                <a:srgbClr val="1A687A"/>
              </a:buClr>
              <a:buSzTx/>
              <a:buFont typeface="Wingdings" panose="05000000000000000000" pitchFamily="2" charset="2"/>
              <a:buChar char="§"/>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NEFRC lead in FL in partnership with North Florida Land Trust to identify sites for nature-based solutions to mitigate flooding</a:t>
            </a:r>
          </a:p>
          <a:p>
            <a:pPr marL="228600" marR="0" lvl="0" indent="-228600" algn="l" defTabSz="914400" rtl="0" eaLnBrk="1" fontAlgn="auto" latinLnBrk="0" hangingPunct="1">
              <a:lnSpc>
                <a:spcPct val="90000"/>
              </a:lnSpc>
              <a:spcBef>
                <a:spcPts val="1000"/>
              </a:spcBef>
              <a:spcAft>
                <a:spcPts val="0"/>
              </a:spcAft>
              <a:buClr>
                <a:srgbClr val="1A687A"/>
              </a:buClr>
              <a:buSzTx/>
              <a:buFont typeface="Wingdings" panose="05000000000000000000" pitchFamily="2" charset="2"/>
              <a:buChar char="§"/>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Includes community engagement and science-based analysis</a:t>
            </a:r>
          </a:p>
        </p:txBody>
      </p:sp>
      <p:sp>
        <p:nvSpPr>
          <p:cNvPr id="24" name="TextBox 23">
            <a:extLst>
              <a:ext uri="{FF2B5EF4-FFF2-40B4-BE49-F238E27FC236}">
                <a16:creationId xmlns:a16="http://schemas.microsoft.com/office/drawing/2014/main" id="{8CA18FE6-94EC-6988-FE8B-5D14D91CD370}"/>
              </a:ext>
            </a:extLst>
          </p:cNvPr>
          <p:cNvSpPr txBox="1"/>
          <p:nvPr/>
        </p:nvSpPr>
        <p:spPr>
          <a:xfrm>
            <a:off x="152401" y="6062940"/>
            <a:ext cx="11915773"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1B6B7E"/>
                </a:solidFill>
                <a:effectLst/>
                <a:uLnTx/>
                <a:uFillTx/>
                <a:latin typeface="Tw Cen MT" panose="020B0602020104020603" pitchFamily="34" charset="0"/>
                <a:ea typeface="+mn-ea"/>
                <a:cs typeface="+mn-cs"/>
              </a:rPr>
              <a:t>Recently Funded by NFWF for 2026: Aquatic Connectivity Project! </a:t>
            </a:r>
          </a:p>
        </p:txBody>
      </p:sp>
      <p:cxnSp>
        <p:nvCxnSpPr>
          <p:cNvPr id="25" name="Straight Connector 24">
            <a:extLst>
              <a:ext uri="{FF2B5EF4-FFF2-40B4-BE49-F238E27FC236}">
                <a16:creationId xmlns:a16="http://schemas.microsoft.com/office/drawing/2014/main" id="{367D7F58-AB5D-60C2-D460-92FF018B1F7B}"/>
              </a:ext>
            </a:extLst>
          </p:cNvPr>
          <p:cNvCxnSpPr>
            <a:cxnSpLocks/>
          </p:cNvCxnSpPr>
          <p:nvPr/>
        </p:nvCxnSpPr>
        <p:spPr>
          <a:xfrm>
            <a:off x="6680213" y="1180214"/>
            <a:ext cx="0" cy="4840435"/>
          </a:xfrm>
          <a:prstGeom prst="line">
            <a:avLst/>
          </a:prstGeom>
          <a:ln>
            <a:solidFill>
              <a:srgbClr val="1B6B7E"/>
            </a:solidFill>
          </a:ln>
        </p:spPr>
        <p:style>
          <a:lnRef idx="3">
            <a:schemeClr val="accent1"/>
          </a:lnRef>
          <a:fillRef idx="0">
            <a:schemeClr val="accent1"/>
          </a:fillRef>
          <a:effectRef idx="2">
            <a:schemeClr val="accent1"/>
          </a:effectRef>
          <a:fontRef idx="minor">
            <a:schemeClr val="tx1"/>
          </a:fontRef>
        </p:style>
      </p:cxnSp>
      <p:cxnSp>
        <p:nvCxnSpPr>
          <p:cNvPr id="26" name="Straight Connector 25">
            <a:extLst>
              <a:ext uri="{FF2B5EF4-FFF2-40B4-BE49-F238E27FC236}">
                <a16:creationId xmlns:a16="http://schemas.microsoft.com/office/drawing/2014/main" id="{48B312DA-23F4-5456-2CE1-BFFF58E5B05B}"/>
              </a:ext>
            </a:extLst>
          </p:cNvPr>
          <p:cNvCxnSpPr>
            <a:cxnSpLocks/>
          </p:cNvCxnSpPr>
          <p:nvPr/>
        </p:nvCxnSpPr>
        <p:spPr>
          <a:xfrm>
            <a:off x="0" y="5975160"/>
            <a:ext cx="12192000" cy="87780"/>
          </a:xfrm>
          <a:prstGeom prst="line">
            <a:avLst/>
          </a:prstGeom>
        </p:spPr>
        <p:style>
          <a:lnRef idx="3">
            <a:schemeClr val="accent1"/>
          </a:lnRef>
          <a:fillRef idx="0">
            <a:schemeClr val="accent1"/>
          </a:fillRef>
          <a:effectRef idx="2">
            <a:schemeClr val="accent1"/>
          </a:effectRef>
          <a:fontRef idx="minor">
            <a:schemeClr val="tx1"/>
          </a:fontRef>
        </p:style>
      </p:cxnSp>
      <p:pic>
        <p:nvPicPr>
          <p:cNvPr id="1026" name="Picture 2" descr="SASMI Region map">
            <a:extLst>
              <a:ext uri="{FF2B5EF4-FFF2-40B4-BE49-F238E27FC236}">
                <a16:creationId xmlns:a16="http://schemas.microsoft.com/office/drawing/2014/main" id="{538E63FE-0A76-03F5-51F9-5CCE7559115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7" b="98690" l="1575" r="89764">
                        <a14:foregroundMark x1="19423" y1="9170" x2="36220" y2="2183"/>
                        <a14:foregroundMark x1="36220" y1="2183" x2="22835" y2="9170"/>
                        <a14:foregroundMark x1="22835" y1="9170" x2="19160" y2="7860"/>
                        <a14:foregroundMark x1="41207" y1="1747" x2="39633" y2="873"/>
                        <a14:foregroundMark x1="9974" y1="21834" x2="8924" y2="25328"/>
                        <a14:foregroundMark x1="9449" y1="59389" x2="8399" y2="56769"/>
                        <a14:foregroundMark x1="4724" y1="58515" x2="1575" y2="57205"/>
                        <a14:foregroundMark x1="33858" y1="91266" x2="32283" y2="92140"/>
                        <a14:foregroundMark x1="31234" y1="98253" x2="30971" y2="98690"/>
                        <a14:backgroundMark x1="44619" y1="12664" x2="94226" y2="8734"/>
                        <a14:backgroundMark x1="43832" y1="9607" x2="66667" y2="3930"/>
                        <a14:backgroundMark x1="66667" y1="3930" x2="95801" y2="9607"/>
                        <a14:backgroundMark x1="95801" y1="9607" x2="74541" y2="22271"/>
                        <a14:backgroundMark x1="74541" y1="22271" x2="55643" y2="20961"/>
                        <a14:backgroundMark x1="55643" y1="20961" x2="44357" y2="8734"/>
                        <a14:backgroundMark x1="46719" y1="39738" x2="73228" y2="35371"/>
                        <a14:backgroundMark x1="73228" y1="35371" x2="76115" y2="35808"/>
                      </a14:backgroundRemoval>
                    </a14:imgEffect>
                  </a14:imgLayer>
                </a14:imgProps>
              </a:ext>
              <a:ext uri="{28A0092B-C50C-407E-A947-70E740481C1C}">
                <a14:useLocalDpi xmlns:a14="http://schemas.microsoft.com/office/drawing/2010/main" val="0"/>
              </a:ext>
            </a:extLst>
          </a:blip>
          <a:srcRect r="52278"/>
          <a:stretch>
            <a:fillRect/>
          </a:stretch>
        </p:blipFill>
        <p:spPr bwMode="auto">
          <a:xfrm>
            <a:off x="10367472" y="2525892"/>
            <a:ext cx="1629767" cy="205266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ort Mose 3 yrs post">
            <a:extLst>
              <a:ext uri="{FF2B5EF4-FFF2-40B4-BE49-F238E27FC236}">
                <a16:creationId xmlns:a16="http://schemas.microsoft.com/office/drawing/2014/main" id="{F8F4FDFA-A1C0-9BAA-1F9A-5F7F83CD98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3508" y="4688662"/>
            <a:ext cx="1917697" cy="1278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37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FA890-77A4-E554-0445-6BEB31BF70D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9130784-D9FF-1769-A1A0-F5B5F9A2C736}"/>
              </a:ext>
            </a:extLst>
          </p:cNvPr>
          <p:cNvSpPr/>
          <p:nvPr/>
        </p:nvSpPr>
        <p:spPr>
          <a:xfrm>
            <a:off x="0" y="0"/>
            <a:ext cx="12192000" cy="1180214"/>
          </a:xfrm>
          <a:prstGeom prst="rect">
            <a:avLst/>
          </a:prstGeom>
          <a:solidFill>
            <a:srgbClr val="1A6D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943E9CD-1290-39F9-9F7A-E94C9179834B}"/>
              </a:ext>
            </a:extLst>
          </p:cNvPr>
          <p:cNvSpPr>
            <a:spLocks noGrp="1"/>
          </p:cNvSpPr>
          <p:nvPr>
            <p:ph type="title"/>
          </p:nvPr>
        </p:nvSpPr>
        <p:spPr>
          <a:xfrm>
            <a:off x="838200" y="-47792"/>
            <a:ext cx="10515600" cy="1325563"/>
          </a:xfrm>
          <a:ln>
            <a:noFill/>
          </a:ln>
        </p:spPr>
        <p:txBody>
          <a:bodyPr/>
          <a:lstStyle/>
          <a:p>
            <a:pPr algn="ctr"/>
            <a:r>
              <a:rPr lang="en-US" b="1" dirty="0">
                <a:solidFill>
                  <a:schemeClr val="bg1"/>
                </a:solidFill>
                <a:latin typeface="Tw Cen MT" panose="020B0602020104020603" pitchFamily="34" charset="0"/>
              </a:rPr>
              <a:t>NEFRC Resiliency Program: Closing</a:t>
            </a:r>
          </a:p>
        </p:txBody>
      </p:sp>
      <p:sp>
        <p:nvSpPr>
          <p:cNvPr id="3" name="Content Placeholder 2">
            <a:extLst>
              <a:ext uri="{FF2B5EF4-FFF2-40B4-BE49-F238E27FC236}">
                <a16:creationId xmlns:a16="http://schemas.microsoft.com/office/drawing/2014/main" id="{6C8D3BC3-66BB-1532-F180-117F47EA7053}"/>
              </a:ext>
            </a:extLst>
          </p:cNvPr>
          <p:cNvSpPr>
            <a:spLocks noGrp="1"/>
          </p:cNvSpPr>
          <p:nvPr>
            <p:ph idx="1"/>
          </p:nvPr>
        </p:nvSpPr>
        <p:spPr>
          <a:xfrm>
            <a:off x="745088" y="1386414"/>
            <a:ext cx="5703338" cy="3566586"/>
          </a:xfrm>
        </p:spPr>
        <p:txBody>
          <a:bodyPr>
            <a:noAutofit/>
          </a:bodyPr>
          <a:lstStyle/>
          <a:p>
            <a:pPr marL="0" indent="0">
              <a:buNone/>
            </a:pPr>
            <a:r>
              <a:rPr lang="en-US" sz="2500" dirty="0"/>
              <a:t>Thank you all again for joining us today. This tool is still in development, and your feedback will be critical to making sure it works for communities across Florida. We encourage you to take some time to explore the tool and think about how it might apply to your projects. If questions come up, please feel free to reach out to the project team, and/or check our websites for updates.</a:t>
            </a:r>
          </a:p>
          <a:p>
            <a:pPr marL="0" indent="0">
              <a:buClr>
                <a:srgbClr val="1A687A"/>
              </a:buClr>
              <a:buNone/>
            </a:pPr>
            <a:endParaRPr lang="en-US" sz="2200" dirty="0">
              <a:latin typeface="Franklin Gothic Book" panose="020B0503020102020204" pitchFamily="34" charset="0"/>
            </a:endParaRPr>
          </a:p>
        </p:txBody>
      </p:sp>
      <p:grpSp>
        <p:nvGrpSpPr>
          <p:cNvPr id="7" name="Group 6">
            <a:extLst>
              <a:ext uri="{FF2B5EF4-FFF2-40B4-BE49-F238E27FC236}">
                <a16:creationId xmlns:a16="http://schemas.microsoft.com/office/drawing/2014/main" id="{28E46684-8694-0D5B-3FE6-4CEB01EA553F}"/>
              </a:ext>
            </a:extLst>
          </p:cNvPr>
          <p:cNvGrpSpPr/>
          <p:nvPr/>
        </p:nvGrpSpPr>
        <p:grpSpPr>
          <a:xfrm>
            <a:off x="7056363" y="1325564"/>
            <a:ext cx="4607007" cy="2752877"/>
            <a:chOff x="296019" y="3429001"/>
            <a:chExt cx="4520736" cy="2796881"/>
          </a:xfrm>
        </p:grpSpPr>
        <p:pic>
          <p:nvPicPr>
            <p:cNvPr id="1028" name="Picture 4">
              <a:extLst>
                <a:ext uri="{FF2B5EF4-FFF2-40B4-BE49-F238E27FC236}">
                  <a16:creationId xmlns:a16="http://schemas.microsoft.com/office/drawing/2014/main" id="{583B6339-8D09-9E7F-616E-C129E2528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4000" y="3429001"/>
              <a:ext cx="2132755" cy="21327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smiling at the camera&#10;&#10;AI-generated content may be incorrect.">
              <a:extLst>
                <a:ext uri="{FF2B5EF4-FFF2-40B4-BE49-F238E27FC236}">
                  <a16:creationId xmlns:a16="http://schemas.microsoft.com/office/drawing/2014/main" id="{E5C36A72-28EA-94B0-919A-6FA2CD3D1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234" y="3429002"/>
              <a:ext cx="2115779" cy="2142533"/>
            </a:xfrm>
            <a:prstGeom prst="rect">
              <a:avLst/>
            </a:prstGeom>
          </p:spPr>
        </p:pic>
        <p:sp>
          <p:nvSpPr>
            <p:cNvPr id="12" name="TextBox 11">
              <a:extLst>
                <a:ext uri="{FF2B5EF4-FFF2-40B4-BE49-F238E27FC236}">
                  <a16:creationId xmlns:a16="http://schemas.microsoft.com/office/drawing/2014/main" id="{130C47AC-C865-F23E-E12C-7BF9EF20E799}"/>
                </a:ext>
              </a:extLst>
            </p:cNvPr>
            <p:cNvSpPr txBox="1"/>
            <p:nvPr/>
          </p:nvSpPr>
          <p:spPr>
            <a:xfrm>
              <a:off x="296019" y="5631759"/>
              <a:ext cx="2115779" cy="5941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Fara Ilami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filami@nefrc.org</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5AC49417-AB68-77CD-7F9B-58A4F0E35030}"/>
                </a:ext>
              </a:extLst>
            </p:cNvPr>
            <p:cNvSpPr txBox="1"/>
            <p:nvPr/>
          </p:nvSpPr>
          <p:spPr>
            <a:xfrm>
              <a:off x="2676220" y="5631758"/>
              <a:ext cx="2115779" cy="5941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Andrew Prokopiak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hlinkClick r:id="rId6"/>
                </a:rPr>
                <a:t>aprokopiak@nefrc.org</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6" name="Group 5">
            <a:extLst>
              <a:ext uri="{FF2B5EF4-FFF2-40B4-BE49-F238E27FC236}">
                <a16:creationId xmlns:a16="http://schemas.microsoft.com/office/drawing/2014/main" id="{691DE53F-6E31-0D47-2C6F-B9002FCE797F}"/>
              </a:ext>
            </a:extLst>
          </p:cNvPr>
          <p:cNvGrpSpPr/>
          <p:nvPr/>
        </p:nvGrpSpPr>
        <p:grpSpPr>
          <a:xfrm>
            <a:off x="7102441" y="4069239"/>
            <a:ext cx="4560929" cy="2788761"/>
            <a:chOff x="5002612" y="3429001"/>
            <a:chExt cx="4596863" cy="2788761"/>
          </a:xfrm>
        </p:grpSpPr>
        <p:pic>
          <p:nvPicPr>
            <p:cNvPr id="1030" name="Picture 6">
              <a:extLst>
                <a:ext uri="{FF2B5EF4-FFF2-40B4-BE49-F238E27FC236}">
                  <a16:creationId xmlns:a16="http://schemas.microsoft.com/office/drawing/2014/main" id="{9D0284CE-6C04-A4DA-62E4-31A51E01DEF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3356"/>
            <a:stretch/>
          </p:blipFill>
          <p:spPr bwMode="auto">
            <a:xfrm>
              <a:off x="5043742" y="3439492"/>
              <a:ext cx="2132755" cy="21320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17A9B58-6C96-9A23-464B-E42D758F75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6720" y="3429001"/>
              <a:ext cx="2132755" cy="213275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21B674A-F3DB-7EA6-7AC6-9B8ACB607EA4}"/>
                </a:ext>
              </a:extLst>
            </p:cNvPr>
            <p:cNvSpPr txBox="1"/>
            <p:nvPr/>
          </p:nvSpPr>
          <p:spPr>
            <a:xfrm>
              <a:off x="5002612" y="5632987"/>
              <a:ext cx="21157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Apurva Jhamb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hlinkClick r:id="rId9"/>
                </a:rPr>
                <a:t>ajhamb@nefrc.org</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4E9EF8FB-4E02-8C28-6355-D68A3B14D848}"/>
                </a:ext>
              </a:extLst>
            </p:cNvPr>
            <p:cNvSpPr txBox="1"/>
            <p:nvPr/>
          </p:nvSpPr>
          <p:spPr>
            <a:xfrm>
              <a:off x="7407357" y="5631758"/>
              <a:ext cx="21157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Cassidy Taylor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hlinkClick r:id="rId10"/>
                </a:rPr>
                <a:t>ctaylor@nefrc.org</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5" name="Picture 4" descr="Logo, company name">
            <a:extLst>
              <a:ext uri="{FF2B5EF4-FFF2-40B4-BE49-F238E27FC236}">
                <a16:creationId xmlns:a16="http://schemas.microsoft.com/office/drawing/2014/main" id="{13507901-C863-66B8-1992-435524A47B20}"/>
              </a:ext>
            </a:extLst>
          </p:cNvPr>
          <p:cNvPicPr>
            <a:picLocks noChangeAspect="1"/>
          </p:cNvPicPr>
          <p:nvPr/>
        </p:nvPicPr>
        <p:blipFill>
          <a:blip r:embed="rId11">
            <a:extLst>
              <a:ext uri="{28A0092B-C50C-407E-A947-70E740481C1C}">
                <a14:useLocalDpi xmlns:a14="http://schemas.microsoft.com/office/drawing/2010/main" val="0"/>
              </a:ext>
            </a:extLst>
          </a:blip>
          <a:srcRect t="38415" b="25444"/>
          <a:stretch/>
        </p:blipFill>
        <p:spPr>
          <a:xfrm>
            <a:off x="3549284" y="4946712"/>
            <a:ext cx="3465049" cy="1252314"/>
          </a:xfrm>
          <a:prstGeom prst="rect">
            <a:avLst/>
          </a:prstGeom>
        </p:spPr>
      </p:pic>
      <p:pic>
        <p:nvPicPr>
          <p:cNvPr id="17" name="Picture 16">
            <a:extLst>
              <a:ext uri="{FF2B5EF4-FFF2-40B4-BE49-F238E27FC236}">
                <a16:creationId xmlns:a16="http://schemas.microsoft.com/office/drawing/2014/main" id="{CAEE912C-03A8-DAE8-372A-B2E5117CC9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137" y="4946712"/>
            <a:ext cx="3061846" cy="1049747"/>
          </a:xfrm>
          <a:prstGeom prst="rect">
            <a:avLst/>
          </a:prstGeom>
        </p:spPr>
      </p:pic>
      <p:sp>
        <p:nvSpPr>
          <p:cNvPr id="19" name="TextBox 18">
            <a:extLst>
              <a:ext uri="{FF2B5EF4-FFF2-40B4-BE49-F238E27FC236}">
                <a16:creationId xmlns:a16="http://schemas.microsoft.com/office/drawing/2014/main" id="{3345BBAB-88CA-FA39-A99A-493D17EFA51B}"/>
              </a:ext>
            </a:extLst>
          </p:cNvPr>
          <p:cNvSpPr txBox="1"/>
          <p:nvPr/>
        </p:nvSpPr>
        <p:spPr>
          <a:xfrm>
            <a:off x="429046" y="6087330"/>
            <a:ext cx="28322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13"/>
              </a:rPr>
              <a:t>https://www.nefrc.org/</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5735C4DE-D5BA-0E0E-1386-95CBFA0E9351}"/>
              </a:ext>
            </a:extLst>
          </p:cNvPr>
          <p:cNvSpPr txBox="1"/>
          <p:nvPr/>
        </p:nvSpPr>
        <p:spPr>
          <a:xfrm>
            <a:off x="3575986" y="6087330"/>
            <a:ext cx="3238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14"/>
              </a:rPr>
              <a:t>https://resilientfirstcoast.com/</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274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34F94D-97C5-5EE3-D2EB-A82A28AC9099}"/>
              </a:ext>
            </a:extLst>
          </p:cNvPr>
          <p:cNvPicPr>
            <a:picLocks noChangeAspect="1"/>
          </p:cNvPicPr>
          <p:nvPr/>
        </p:nvPicPr>
        <p:blipFill>
          <a:blip r:embed="rId3"/>
          <a:stretch>
            <a:fillRect/>
          </a:stretch>
        </p:blipFill>
        <p:spPr>
          <a:xfrm>
            <a:off x="645257" y="2100510"/>
            <a:ext cx="2404533" cy="1030514"/>
          </a:xfrm>
          <a:prstGeom prst="rect">
            <a:avLst/>
          </a:prstGeom>
        </p:spPr>
      </p:pic>
      <p:sp>
        <p:nvSpPr>
          <p:cNvPr id="2" name="Title 1">
            <a:extLst>
              <a:ext uri="{FF2B5EF4-FFF2-40B4-BE49-F238E27FC236}">
                <a16:creationId xmlns:a16="http://schemas.microsoft.com/office/drawing/2014/main" id="{59949CDC-494B-EA83-E60E-BCBD22D56B5E}"/>
              </a:ext>
            </a:extLst>
          </p:cNvPr>
          <p:cNvSpPr>
            <a:spLocks noGrp="1"/>
          </p:cNvSpPr>
          <p:nvPr>
            <p:ph type="title"/>
          </p:nvPr>
        </p:nvSpPr>
        <p:spPr/>
        <p:txBody>
          <a:bodyPr>
            <a:normAutofit/>
          </a:bodyPr>
          <a:lstStyle/>
          <a:p>
            <a:r>
              <a:rPr lang="en-US" sz="3600" b="1"/>
              <a:t>PROJECT Team Introductions </a:t>
            </a:r>
          </a:p>
        </p:txBody>
      </p:sp>
      <p:pic>
        <p:nvPicPr>
          <p:cNvPr id="4" name="Content Placeholder 3">
            <a:extLst>
              <a:ext uri="{FF2B5EF4-FFF2-40B4-BE49-F238E27FC236}">
                <a16:creationId xmlns:a16="http://schemas.microsoft.com/office/drawing/2014/main" id="{487FE1B3-E395-8341-FCC9-D7986B4960ED}"/>
              </a:ext>
            </a:extLst>
          </p:cNvPr>
          <p:cNvPicPr>
            <a:picLocks noGrp="1" noChangeAspect="1"/>
          </p:cNvPicPr>
          <p:nvPr>
            <p:ph idx="4294967295"/>
          </p:nvPr>
        </p:nvPicPr>
        <p:blipFill>
          <a:blip r:embed="rId4"/>
          <a:srcRect l="-535" t="19928" r="535" b="26738"/>
          <a:stretch/>
        </p:blipFill>
        <p:spPr>
          <a:xfrm>
            <a:off x="4729679" y="2330702"/>
            <a:ext cx="1878992" cy="562492"/>
          </a:xfrm>
        </p:spPr>
      </p:pic>
      <p:sp>
        <p:nvSpPr>
          <p:cNvPr id="6" name="TextBox 5">
            <a:extLst>
              <a:ext uri="{FF2B5EF4-FFF2-40B4-BE49-F238E27FC236}">
                <a16:creationId xmlns:a16="http://schemas.microsoft.com/office/drawing/2014/main" id="{888E44F3-8C20-8607-183E-CE32CF7FA379}"/>
              </a:ext>
            </a:extLst>
          </p:cNvPr>
          <p:cNvSpPr txBox="1"/>
          <p:nvPr/>
        </p:nvSpPr>
        <p:spPr>
          <a:xfrm>
            <a:off x="645257" y="3131024"/>
            <a:ext cx="359833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Alec Bogdanoff, Ph.D.</a:t>
            </a:r>
          </a:p>
          <a:p>
            <a:r>
              <a:rPr lang="en-US" i="1"/>
              <a:t>Project Principal </a:t>
            </a:r>
          </a:p>
          <a:p>
            <a:endParaRPr lang="en-US" i="1"/>
          </a:p>
          <a:p>
            <a:r>
              <a:rPr lang="en-US"/>
              <a:t>Sharai Lewis-Gruss</a:t>
            </a:r>
          </a:p>
          <a:p>
            <a:r>
              <a:rPr lang="en-US" i="1"/>
              <a:t>Project Manager</a:t>
            </a:r>
          </a:p>
          <a:p>
            <a:endParaRPr lang="en-US" i="1"/>
          </a:p>
          <a:p>
            <a:r>
              <a:rPr lang="en-US"/>
              <a:t>Grace </a:t>
            </a:r>
            <a:r>
              <a:rPr lang="en-US" err="1"/>
              <a:t>Filmont</a:t>
            </a:r>
            <a:endParaRPr lang="en-US"/>
          </a:p>
          <a:p>
            <a:r>
              <a:rPr lang="en-US" i="1"/>
              <a:t>Assistant Project Manager</a:t>
            </a:r>
          </a:p>
        </p:txBody>
      </p:sp>
      <p:pic>
        <p:nvPicPr>
          <p:cNvPr id="7" name="Picture 6" descr="HOME - SFRPC">
            <a:extLst>
              <a:ext uri="{FF2B5EF4-FFF2-40B4-BE49-F238E27FC236}">
                <a16:creationId xmlns:a16="http://schemas.microsoft.com/office/drawing/2014/main" id="{C3A18049-D3E2-1722-645A-06768C48A2E5}"/>
              </a:ext>
            </a:extLst>
          </p:cNvPr>
          <p:cNvPicPr>
            <a:picLocks noChangeAspect="1"/>
          </p:cNvPicPr>
          <p:nvPr/>
        </p:nvPicPr>
        <p:blipFill>
          <a:blip r:embed="rId5"/>
          <a:stretch>
            <a:fillRect/>
          </a:stretch>
        </p:blipFill>
        <p:spPr>
          <a:xfrm>
            <a:off x="8620854" y="2198894"/>
            <a:ext cx="2085246" cy="826108"/>
          </a:xfrm>
          <a:prstGeom prst="rect">
            <a:avLst/>
          </a:prstGeom>
        </p:spPr>
      </p:pic>
      <p:sp>
        <p:nvSpPr>
          <p:cNvPr id="8" name="TextBox 7">
            <a:extLst>
              <a:ext uri="{FF2B5EF4-FFF2-40B4-BE49-F238E27FC236}">
                <a16:creationId xmlns:a16="http://schemas.microsoft.com/office/drawing/2014/main" id="{7228C165-1FF7-C4B9-7948-26FA41E5D8BE}"/>
              </a:ext>
            </a:extLst>
          </p:cNvPr>
          <p:cNvSpPr txBox="1"/>
          <p:nvPr/>
        </p:nvSpPr>
        <p:spPr>
          <a:xfrm>
            <a:off x="8620854" y="3277608"/>
            <a:ext cx="333954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Randy Deshazo</a:t>
            </a:r>
          </a:p>
          <a:p>
            <a:r>
              <a:rPr lang="en-US" i="1"/>
              <a:t>Economic Lead; Deputy Director</a:t>
            </a:r>
          </a:p>
          <a:p>
            <a:endParaRPr lang="en-US" i="1"/>
          </a:p>
          <a:p>
            <a:r>
              <a:rPr lang="en-US"/>
              <a:t>Marion Knowles</a:t>
            </a:r>
          </a:p>
          <a:p>
            <a:r>
              <a:rPr lang="en-US" i="1"/>
              <a:t>Project Coordinator; Regional Planner</a:t>
            </a:r>
          </a:p>
        </p:txBody>
      </p:sp>
      <p:sp>
        <p:nvSpPr>
          <p:cNvPr id="9" name="TextBox 8">
            <a:extLst>
              <a:ext uri="{FF2B5EF4-FFF2-40B4-BE49-F238E27FC236}">
                <a16:creationId xmlns:a16="http://schemas.microsoft.com/office/drawing/2014/main" id="{631F01E2-A13A-7D6D-24CA-C2542186E3C1}"/>
              </a:ext>
            </a:extLst>
          </p:cNvPr>
          <p:cNvSpPr txBox="1"/>
          <p:nvPr/>
        </p:nvSpPr>
        <p:spPr>
          <a:xfrm>
            <a:off x="4729679" y="3131024"/>
            <a:ext cx="261638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mj-lt"/>
              </a:rPr>
              <a:t>Annie </a:t>
            </a:r>
            <a:r>
              <a:rPr lang="en-US" err="1">
                <a:latin typeface="+mj-lt"/>
              </a:rPr>
              <a:t>d</a:t>
            </a:r>
            <a:r>
              <a:rPr lang="en-US" err="1">
                <a:latin typeface="+mj-lt"/>
                <a:cs typeface="Segoe UI"/>
              </a:rPr>
              <a:t>eBoer</a:t>
            </a:r>
            <a:endParaRPr lang="en-US">
              <a:latin typeface="+mj-lt"/>
              <a:cs typeface="Segoe UI"/>
            </a:endParaRPr>
          </a:p>
          <a:p>
            <a:r>
              <a:rPr lang="en-US" i="1">
                <a:latin typeface="+mj-lt"/>
                <a:cs typeface="Segoe UI"/>
              </a:rPr>
              <a:t>Technical Lead</a:t>
            </a:r>
            <a:endParaRPr lang="en-US" b="1" i="1">
              <a:latin typeface="+mj-lt"/>
            </a:endParaRPr>
          </a:p>
          <a:p>
            <a:endParaRPr lang="en-US">
              <a:latin typeface="+mj-lt"/>
              <a:cs typeface="Segoe UI"/>
            </a:endParaRPr>
          </a:p>
          <a:p>
            <a:r>
              <a:rPr lang="en-US">
                <a:latin typeface="+mj-lt"/>
                <a:cs typeface="Segoe UI"/>
              </a:rPr>
              <a:t>Olivia </a:t>
            </a:r>
            <a:r>
              <a:rPr lang="en-US" err="1">
                <a:latin typeface="+mj-lt"/>
                <a:cs typeface="Segoe UI"/>
              </a:rPr>
              <a:t>d'Almeida</a:t>
            </a:r>
            <a:endParaRPr lang="en-US">
              <a:latin typeface="+mj-lt"/>
              <a:cs typeface="Segoe UI"/>
            </a:endParaRPr>
          </a:p>
          <a:p>
            <a:r>
              <a:rPr lang="en-US" i="1">
                <a:latin typeface="+mj-lt"/>
                <a:cs typeface="Segoe UI"/>
              </a:rPr>
              <a:t>Economic Analyst</a:t>
            </a:r>
            <a:endParaRPr lang="en-US">
              <a:latin typeface="+mj-lt"/>
              <a:cs typeface="Segoe UI"/>
            </a:endParaRPr>
          </a:p>
          <a:p>
            <a:endParaRPr lang="en-US">
              <a:latin typeface="+mj-lt"/>
              <a:cs typeface="Segoe UI"/>
            </a:endParaRPr>
          </a:p>
          <a:p>
            <a:r>
              <a:rPr lang="en-US">
                <a:latin typeface="+mj-lt"/>
                <a:cs typeface="Segoe UI"/>
              </a:rPr>
              <a:t>Anne Watkins</a:t>
            </a:r>
          </a:p>
          <a:p>
            <a:r>
              <a:rPr lang="en-US" i="1">
                <a:latin typeface="+mj-lt"/>
                <a:cs typeface="Segoe UI"/>
              </a:rPr>
              <a:t>Tool Development Lead</a:t>
            </a:r>
            <a:endParaRPr lang="en-US">
              <a:latin typeface="+mj-lt"/>
              <a:cs typeface="Segoe UI"/>
            </a:endParaRPr>
          </a:p>
        </p:txBody>
      </p:sp>
    </p:spTree>
    <p:extLst>
      <p:ext uri="{BB962C8B-B14F-4D97-AF65-F5344CB8AC3E}">
        <p14:creationId xmlns:p14="http://schemas.microsoft.com/office/powerpoint/2010/main" val="20786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CA6BF-5B28-A143-8299-E998A3D03E7F}"/>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C74BAF8-16CB-81E4-F5CF-23F7406EBF03}"/>
              </a:ext>
            </a:extLst>
          </p:cNvPr>
          <p:cNvSpPr>
            <a:spLocks noGrp="1"/>
          </p:cNvSpPr>
          <p:nvPr>
            <p:ph type="title"/>
          </p:nvPr>
        </p:nvSpPr>
        <p:spPr>
          <a:xfrm>
            <a:off x="581192" y="702156"/>
            <a:ext cx="11029616" cy="805802"/>
          </a:xfrm>
        </p:spPr>
        <p:txBody>
          <a:bodyPr>
            <a:normAutofit/>
          </a:bodyPr>
          <a:lstStyle/>
          <a:p>
            <a:r>
              <a:rPr lang="en-US" sz="3600" b="1"/>
              <a:t>Today's Objectives</a:t>
            </a:r>
          </a:p>
        </p:txBody>
      </p:sp>
      <p:sp>
        <p:nvSpPr>
          <p:cNvPr id="13" name="Content Placeholder 12">
            <a:extLst>
              <a:ext uri="{FF2B5EF4-FFF2-40B4-BE49-F238E27FC236}">
                <a16:creationId xmlns:a16="http://schemas.microsoft.com/office/drawing/2014/main" id="{C79A8806-2207-A7F1-649B-6A2773E92D75}"/>
              </a:ext>
            </a:extLst>
          </p:cNvPr>
          <p:cNvSpPr>
            <a:spLocks noGrp="1"/>
          </p:cNvSpPr>
          <p:nvPr>
            <p:ph idx="1"/>
          </p:nvPr>
        </p:nvSpPr>
        <p:spPr>
          <a:xfrm>
            <a:off x="445267" y="1384668"/>
            <a:ext cx="11029615" cy="1535565"/>
          </a:xfrm>
        </p:spPr>
        <p:txBody>
          <a:bodyPr>
            <a:normAutofit/>
          </a:bodyPr>
          <a:lstStyle/>
          <a:p>
            <a:pPr marL="0" indent="0">
              <a:buNone/>
            </a:pPr>
            <a:r>
              <a:rPr lang="en-US" sz="2400">
                <a:solidFill>
                  <a:schemeClr val="tx1"/>
                </a:solidFill>
              </a:rPr>
              <a:t>What We Want to Discuss with You:</a:t>
            </a:r>
          </a:p>
        </p:txBody>
      </p:sp>
      <p:sp>
        <p:nvSpPr>
          <p:cNvPr id="2" name="Rectangle 1">
            <a:extLst>
              <a:ext uri="{FF2B5EF4-FFF2-40B4-BE49-F238E27FC236}">
                <a16:creationId xmlns:a16="http://schemas.microsoft.com/office/drawing/2014/main" id="{EDC324EE-B995-A64E-E36E-F4FF618B8F5E}"/>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A8E0596-D0EB-EB92-F936-7ACBEABBA6D8}"/>
              </a:ext>
            </a:extLst>
          </p:cNvPr>
          <p:cNvPicPr>
            <a:picLocks noChangeAspect="1"/>
          </p:cNvPicPr>
          <p:nvPr/>
        </p:nvPicPr>
        <p:blipFill>
          <a:blip r:embed="rId3"/>
          <a:stretch>
            <a:fillRect/>
          </a:stretch>
        </p:blipFill>
        <p:spPr>
          <a:xfrm>
            <a:off x="9825135" y="6328091"/>
            <a:ext cx="1334277" cy="571833"/>
          </a:xfrm>
          <a:prstGeom prst="rect">
            <a:avLst/>
          </a:prstGeom>
        </p:spPr>
      </p:pic>
      <p:graphicFrame>
        <p:nvGraphicFramePr>
          <p:cNvPr id="7" name="Diagram 6">
            <a:extLst>
              <a:ext uri="{FF2B5EF4-FFF2-40B4-BE49-F238E27FC236}">
                <a16:creationId xmlns:a16="http://schemas.microsoft.com/office/drawing/2014/main" id="{F83EE56C-469F-09B4-55ED-5746344BB5C3}"/>
              </a:ext>
            </a:extLst>
          </p:cNvPr>
          <p:cNvGraphicFramePr/>
          <p:nvPr/>
        </p:nvGraphicFramePr>
        <p:xfrm>
          <a:off x="2197050" y="2637213"/>
          <a:ext cx="7797899" cy="38951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5002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5CE45817-7F7C-0630-2924-14EFE9E410D1}"/>
              </a:ext>
            </a:extLst>
          </p:cNvPr>
          <p:cNvCxnSpPr>
            <a:cxnSpLocks/>
          </p:cNvCxnSpPr>
          <p:nvPr/>
        </p:nvCxnSpPr>
        <p:spPr>
          <a:xfrm>
            <a:off x="437039" y="2742241"/>
            <a:ext cx="112937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CEE73AB-AE5C-0334-A0B0-173ED9DE2DF1}"/>
              </a:ext>
            </a:extLst>
          </p:cNvPr>
          <p:cNvSpPr>
            <a:spLocks noGrp="1"/>
          </p:cNvSpPr>
          <p:nvPr>
            <p:ph type="title"/>
          </p:nvPr>
        </p:nvSpPr>
        <p:spPr/>
        <p:txBody>
          <a:bodyPr anchor="ctr">
            <a:normAutofit/>
          </a:bodyPr>
          <a:lstStyle/>
          <a:p>
            <a:r>
              <a:rPr lang="en-US" sz="3600" b="1"/>
              <a:t>Project timeline</a:t>
            </a:r>
          </a:p>
        </p:txBody>
      </p:sp>
      <p:sp>
        <p:nvSpPr>
          <p:cNvPr id="21" name="TextBox 20">
            <a:extLst>
              <a:ext uri="{FF2B5EF4-FFF2-40B4-BE49-F238E27FC236}">
                <a16:creationId xmlns:a16="http://schemas.microsoft.com/office/drawing/2014/main" id="{883EF03B-C8B7-737E-1A65-897988AC5C1D}"/>
              </a:ext>
            </a:extLst>
          </p:cNvPr>
          <p:cNvSpPr txBox="1"/>
          <p:nvPr/>
        </p:nvSpPr>
        <p:spPr>
          <a:xfrm>
            <a:off x="5093853" y="2942242"/>
            <a:ext cx="2008349"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Host office hours for test users</a:t>
            </a:r>
          </a:p>
        </p:txBody>
      </p:sp>
      <p:sp>
        <p:nvSpPr>
          <p:cNvPr id="23" name="TextBox 22">
            <a:extLst>
              <a:ext uri="{FF2B5EF4-FFF2-40B4-BE49-F238E27FC236}">
                <a16:creationId xmlns:a16="http://schemas.microsoft.com/office/drawing/2014/main" id="{5764EC93-4ED0-496E-4AD9-EB03ABD080AF}"/>
              </a:ext>
            </a:extLst>
          </p:cNvPr>
          <p:cNvSpPr txBox="1"/>
          <p:nvPr/>
        </p:nvSpPr>
        <p:spPr>
          <a:xfrm>
            <a:off x="558346" y="3101634"/>
            <a:ext cx="2175631"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Regional Stakeholder Workshop</a:t>
            </a:r>
          </a:p>
        </p:txBody>
      </p:sp>
      <p:sp>
        <p:nvSpPr>
          <p:cNvPr id="31" name="Rectangle: Rounded Corners 30">
            <a:extLst>
              <a:ext uri="{FF2B5EF4-FFF2-40B4-BE49-F238E27FC236}">
                <a16:creationId xmlns:a16="http://schemas.microsoft.com/office/drawing/2014/main" id="{602D74EE-3EB9-183A-6113-ACB94646446B}"/>
              </a:ext>
            </a:extLst>
          </p:cNvPr>
          <p:cNvSpPr/>
          <p:nvPr/>
        </p:nvSpPr>
        <p:spPr>
          <a:xfrm rot="17789531">
            <a:off x="-10399" y="2112113"/>
            <a:ext cx="1272565" cy="36050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46C8A"/>
                </a:solidFill>
              </a:rPr>
              <a:t>Q1 2026</a:t>
            </a:r>
          </a:p>
        </p:txBody>
      </p:sp>
      <p:cxnSp>
        <p:nvCxnSpPr>
          <p:cNvPr id="34" name="Straight Arrow Connector 33">
            <a:extLst>
              <a:ext uri="{FF2B5EF4-FFF2-40B4-BE49-F238E27FC236}">
                <a16:creationId xmlns:a16="http://schemas.microsoft.com/office/drawing/2014/main" id="{6B0AE59B-7EEE-D3CC-F14C-4187775A91B1}"/>
              </a:ext>
            </a:extLst>
          </p:cNvPr>
          <p:cNvCxnSpPr>
            <a:cxnSpLocks/>
          </p:cNvCxnSpPr>
          <p:nvPr/>
        </p:nvCxnSpPr>
        <p:spPr>
          <a:xfrm>
            <a:off x="464353" y="4787634"/>
            <a:ext cx="112937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79BFA957-7B84-3218-EE70-1794EB612CAA}"/>
              </a:ext>
            </a:extLst>
          </p:cNvPr>
          <p:cNvSpPr/>
          <p:nvPr/>
        </p:nvSpPr>
        <p:spPr>
          <a:xfrm>
            <a:off x="641988" y="4924367"/>
            <a:ext cx="2008349" cy="118228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346C8A"/>
                </a:solidFill>
              </a:rPr>
              <a:t>Deliver final updated Resilient BCA Tool – Statewide version</a:t>
            </a:r>
          </a:p>
        </p:txBody>
      </p:sp>
      <p:sp>
        <p:nvSpPr>
          <p:cNvPr id="36" name="Rectangle: Rounded Corners 35">
            <a:extLst>
              <a:ext uri="{FF2B5EF4-FFF2-40B4-BE49-F238E27FC236}">
                <a16:creationId xmlns:a16="http://schemas.microsoft.com/office/drawing/2014/main" id="{F482A16E-92A4-13EA-92CF-66E80F2820A9}"/>
              </a:ext>
            </a:extLst>
          </p:cNvPr>
          <p:cNvSpPr/>
          <p:nvPr/>
        </p:nvSpPr>
        <p:spPr>
          <a:xfrm>
            <a:off x="1037195" y="4372647"/>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4/17/2026</a:t>
            </a:r>
          </a:p>
        </p:txBody>
      </p:sp>
      <p:sp>
        <p:nvSpPr>
          <p:cNvPr id="37" name="Rectangle: Rounded Corners 36">
            <a:extLst>
              <a:ext uri="{FF2B5EF4-FFF2-40B4-BE49-F238E27FC236}">
                <a16:creationId xmlns:a16="http://schemas.microsoft.com/office/drawing/2014/main" id="{7D9624FF-0E50-4EC0-DDD0-39A1CAC59B59}"/>
              </a:ext>
            </a:extLst>
          </p:cNvPr>
          <p:cNvSpPr/>
          <p:nvPr/>
        </p:nvSpPr>
        <p:spPr>
          <a:xfrm>
            <a:off x="3628181" y="4379575"/>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5/8/2026</a:t>
            </a:r>
          </a:p>
        </p:txBody>
      </p:sp>
      <p:sp>
        <p:nvSpPr>
          <p:cNvPr id="38" name="TextBox 37">
            <a:extLst>
              <a:ext uri="{FF2B5EF4-FFF2-40B4-BE49-F238E27FC236}">
                <a16:creationId xmlns:a16="http://schemas.microsoft.com/office/drawing/2014/main" id="{C26B0008-08AA-7432-72F3-FFB0E9965552}"/>
              </a:ext>
            </a:extLst>
          </p:cNvPr>
          <p:cNvSpPr txBox="1"/>
          <p:nvPr/>
        </p:nvSpPr>
        <p:spPr>
          <a:xfrm>
            <a:off x="3260290" y="5050842"/>
            <a:ext cx="2008349" cy="10096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Host two virtual training sessions, including case study review </a:t>
            </a:r>
          </a:p>
        </p:txBody>
      </p:sp>
      <p:sp>
        <p:nvSpPr>
          <p:cNvPr id="39" name="TextBox 38">
            <a:extLst>
              <a:ext uri="{FF2B5EF4-FFF2-40B4-BE49-F238E27FC236}">
                <a16:creationId xmlns:a16="http://schemas.microsoft.com/office/drawing/2014/main" id="{918E3578-B76C-BDC6-34DB-BA8F045C6193}"/>
              </a:ext>
            </a:extLst>
          </p:cNvPr>
          <p:cNvSpPr txBox="1"/>
          <p:nvPr/>
        </p:nvSpPr>
        <p:spPr>
          <a:xfrm>
            <a:off x="6131645" y="4929156"/>
            <a:ext cx="2175631" cy="10096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Final Engagement Complete</a:t>
            </a:r>
          </a:p>
        </p:txBody>
      </p:sp>
      <p:sp>
        <p:nvSpPr>
          <p:cNvPr id="40" name="Rectangle: Rounded Corners 39">
            <a:extLst>
              <a:ext uri="{FF2B5EF4-FFF2-40B4-BE49-F238E27FC236}">
                <a16:creationId xmlns:a16="http://schemas.microsoft.com/office/drawing/2014/main" id="{00C9B5B4-7494-BBCA-DF85-4275FA055225}"/>
              </a:ext>
            </a:extLst>
          </p:cNvPr>
          <p:cNvSpPr/>
          <p:nvPr/>
        </p:nvSpPr>
        <p:spPr>
          <a:xfrm>
            <a:off x="6573152" y="4377289"/>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5/15/2026</a:t>
            </a:r>
          </a:p>
        </p:txBody>
      </p:sp>
      <p:sp>
        <p:nvSpPr>
          <p:cNvPr id="41" name="TextBox 40">
            <a:extLst>
              <a:ext uri="{FF2B5EF4-FFF2-40B4-BE49-F238E27FC236}">
                <a16:creationId xmlns:a16="http://schemas.microsoft.com/office/drawing/2014/main" id="{3187ECA9-DD66-A175-353C-CB204E4C45F9}"/>
              </a:ext>
            </a:extLst>
          </p:cNvPr>
          <p:cNvSpPr txBox="1"/>
          <p:nvPr/>
        </p:nvSpPr>
        <p:spPr>
          <a:xfrm>
            <a:off x="9415422" y="4947961"/>
            <a:ext cx="2008349"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All deliverables due to DEP</a:t>
            </a:r>
          </a:p>
        </p:txBody>
      </p:sp>
      <p:sp>
        <p:nvSpPr>
          <p:cNvPr id="42" name="Rectangle: Rounded Corners 41">
            <a:extLst>
              <a:ext uri="{FF2B5EF4-FFF2-40B4-BE49-F238E27FC236}">
                <a16:creationId xmlns:a16="http://schemas.microsoft.com/office/drawing/2014/main" id="{F6272AB1-D6E5-2C29-8EFB-F8BEC8BA6C72}"/>
              </a:ext>
            </a:extLst>
          </p:cNvPr>
          <p:cNvSpPr/>
          <p:nvPr/>
        </p:nvSpPr>
        <p:spPr>
          <a:xfrm>
            <a:off x="9783315" y="4372647"/>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6/22/2026</a:t>
            </a:r>
          </a:p>
        </p:txBody>
      </p:sp>
      <p:sp>
        <p:nvSpPr>
          <p:cNvPr id="44" name="Rectangle: Rounded Corners 43">
            <a:extLst>
              <a:ext uri="{FF2B5EF4-FFF2-40B4-BE49-F238E27FC236}">
                <a16:creationId xmlns:a16="http://schemas.microsoft.com/office/drawing/2014/main" id="{1E0F28A3-96A4-C3E9-2852-63082AEACA14}"/>
              </a:ext>
            </a:extLst>
          </p:cNvPr>
          <p:cNvSpPr/>
          <p:nvPr/>
        </p:nvSpPr>
        <p:spPr>
          <a:xfrm rot="17789531">
            <a:off x="8899604" y="2135232"/>
            <a:ext cx="1272565" cy="36050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346C8A"/>
                </a:solidFill>
              </a:rPr>
              <a:t>Q2 2026</a:t>
            </a:r>
          </a:p>
        </p:txBody>
      </p:sp>
      <p:sp>
        <p:nvSpPr>
          <p:cNvPr id="45" name="Rectangle: Rounded Corners 44">
            <a:extLst>
              <a:ext uri="{FF2B5EF4-FFF2-40B4-BE49-F238E27FC236}">
                <a16:creationId xmlns:a16="http://schemas.microsoft.com/office/drawing/2014/main" id="{7BA255AC-74F2-C65D-885E-F7AA216F0087}"/>
              </a:ext>
            </a:extLst>
          </p:cNvPr>
          <p:cNvSpPr/>
          <p:nvPr/>
        </p:nvSpPr>
        <p:spPr>
          <a:xfrm>
            <a:off x="1009881" y="2322876"/>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a:t>3/9/2026</a:t>
            </a:r>
          </a:p>
        </p:txBody>
      </p:sp>
      <p:sp>
        <p:nvSpPr>
          <p:cNvPr id="46" name="Rectangle: Rounded Corners 45">
            <a:extLst>
              <a:ext uri="{FF2B5EF4-FFF2-40B4-BE49-F238E27FC236}">
                <a16:creationId xmlns:a16="http://schemas.microsoft.com/office/drawing/2014/main" id="{5CDFC635-1B53-CB3A-B312-D96BE10938F1}"/>
              </a:ext>
            </a:extLst>
          </p:cNvPr>
          <p:cNvSpPr/>
          <p:nvPr/>
        </p:nvSpPr>
        <p:spPr>
          <a:xfrm>
            <a:off x="5093853" y="2329804"/>
            <a:ext cx="1824402"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a:t>3/16 - 4/3/2026</a:t>
            </a:r>
          </a:p>
        </p:txBody>
      </p:sp>
      <p:sp>
        <p:nvSpPr>
          <p:cNvPr id="48" name="Rectangle: Rounded Corners 47">
            <a:extLst>
              <a:ext uri="{FF2B5EF4-FFF2-40B4-BE49-F238E27FC236}">
                <a16:creationId xmlns:a16="http://schemas.microsoft.com/office/drawing/2014/main" id="{C304F049-8FD3-737D-4B46-279B15FD3EAC}"/>
              </a:ext>
            </a:extLst>
          </p:cNvPr>
          <p:cNvSpPr/>
          <p:nvPr/>
        </p:nvSpPr>
        <p:spPr>
          <a:xfrm>
            <a:off x="9810629" y="2329804"/>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a:t>4/3/2026</a:t>
            </a:r>
          </a:p>
        </p:txBody>
      </p:sp>
      <p:sp>
        <p:nvSpPr>
          <p:cNvPr id="5" name="Rectangle 4">
            <a:extLst>
              <a:ext uri="{FF2B5EF4-FFF2-40B4-BE49-F238E27FC236}">
                <a16:creationId xmlns:a16="http://schemas.microsoft.com/office/drawing/2014/main" id="{875A1DDE-8E09-09CC-CCEA-0B515B6E5616}"/>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CC3F2DC-EC43-18EE-C25F-57F109A29291}"/>
              </a:ext>
            </a:extLst>
          </p:cNvPr>
          <p:cNvPicPr>
            <a:picLocks noChangeAspect="1"/>
          </p:cNvPicPr>
          <p:nvPr/>
        </p:nvPicPr>
        <p:blipFill>
          <a:blip r:embed="rId4"/>
          <a:stretch>
            <a:fillRect/>
          </a:stretch>
        </p:blipFill>
        <p:spPr>
          <a:xfrm>
            <a:off x="9825135" y="6328091"/>
            <a:ext cx="1334277" cy="571833"/>
          </a:xfrm>
          <a:prstGeom prst="rect">
            <a:avLst/>
          </a:prstGeom>
        </p:spPr>
      </p:pic>
      <p:sp>
        <p:nvSpPr>
          <p:cNvPr id="9" name="TextBox 8">
            <a:extLst>
              <a:ext uri="{FF2B5EF4-FFF2-40B4-BE49-F238E27FC236}">
                <a16:creationId xmlns:a16="http://schemas.microsoft.com/office/drawing/2014/main" id="{2D4CA8BF-7A8E-B941-59AC-BB6EF080146C}"/>
              </a:ext>
            </a:extLst>
          </p:cNvPr>
          <p:cNvSpPr txBox="1"/>
          <p:nvPr/>
        </p:nvSpPr>
        <p:spPr>
          <a:xfrm>
            <a:off x="9488098" y="2942243"/>
            <a:ext cx="2008349"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Collect individual stakeholder feedback </a:t>
            </a:r>
          </a:p>
        </p:txBody>
      </p:sp>
      <p:sp>
        <p:nvSpPr>
          <p:cNvPr id="11" name="TextBox 10">
            <a:extLst>
              <a:ext uri="{FF2B5EF4-FFF2-40B4-BE49-F238E27FC236}">
                <a16:creationId xmlns:a16="http://schemas.microsoft.com/office/drawing/2014/main" id="{82E5E4CE-A5B3-120F-87E5-889B442DC99D}"/>
              </a:ext>
            </a:extLst>
          </p:cNvPr>
          <p:cNvSpPr txBox="1"/>
          <p:nvPr/>
        </p:nvSpPr>
        <p:spPr>
          <a:xfrm>
            <a:off x="2176586" y="1904999"/>
            <a:ext cx="8909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a:solidFill>
                  <a:srgbClr val="C00000"/>
                </a:solidFill>
              </a:rPr>
              <a:t>*</a:t>
            </a:r>
          </a:p>
        </p:txBody>
      </p:sp>
    </p:spTree>
    <p:extLst>
      <p:ext uri="{BB962C8B-B14F-4D97-AF65-F5344CB8AC3E}">
        <p14:creationId xmlns:p14="http://schemas.microsoft.com/office/powerpoint/2010/main" val="4965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86FF1-5477-735D-6B85-4A9BDA2FAFD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03C854-31A2-9752-2E34-6D8242867720}"/>
              </a:ext>
            </a:extLst>
          </p:cNvPr>
          <p:cNvSpPr/>
          <p:nvPr/>
        </p:nvSpPr>
        <p:spPr>
          <a:xfrm>
            <a:off x="395416" y="4572000"/>
            <a:ext cx="11354276" cy="1637877"/>
          </a:xfrm>
          <a:prstGeom prst="roundRect">
            <a:avLst>
              <a:gd name="adj" fmla="val 3173"/>
            </a:avLst>
          </a:prstGeom>
          <a:solidFill>
            <a:srgbClr val="CC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4BC78-1B94-017D-6B7E-05F4DA9E570C}"/>
              </a:ext>
            </a:extLst>
          </p:cNvPr>
          <p:cNvSpPr>
            <a:spLocks noGrp="1"/>
          </p:cNvSpPr>
          <p:nvPr>
            <p:ph type="title"/>
          </p:nvPr>
        </p:nvSpPr>
        <p:spPr/>
        <p:txBody>
          <a:bodyPr anchor="ctr">
            <a:normAutofit/>
          </a:bodyPr>
          <a:lstStyle/>
          <a:p>
            <a:r>
              <a:rPr lang="en-US" b="1"/>
              <a:t>Overview of the Resilience Cost-Benefit Tool</a:t>
            </a:r>
            <a:endParaRPr lang="en-US" sz="3600" b="1"/>
          </a:p>
        </p:txBody>
      </p:sp>
      <p:graphicFrame>
        <p:nvGraphicFramePr>
          <p:cNvPr id="10" name="Content Placeholder 2">
            <a:extLst>
              <a:ext uri="{FF2B5EF4-FFF2-40B4-BE49-F238E27FC236}">
                <a16:creationId xmlns:a16="http://schemas.microsoft.com/office/drawing/2014/main" id="{2FFAED59-CF49-C43E-5F83-A32707F22CE6}"/>
              </a:ext>
            </a:extLst>
          </p:cNvPr>
          <p:cNvGraphicFramePr>
            <a:graphicFrameLocks noGrp="1"/>
          </p:cNvGraphicFramePr>
          <p:nvPr>
            <p:ph idx="1"/>
          </p:nvPr>
        </p:nvGraphicFramePr>
        <p:xfrm>
          <a:off x="395416" y="2024783"/>
          <a:ext cx="11355861" cy="2485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Table 3">
            <a:extLst>
              <a:ext uri="{FF2B5EF4-FFF2-40B4-BE49-F238E27FC236}">
                <a16:creationId xmlns:a16="http://schemas.microsoft.com/office/drawing/2014/main" id="{EE3C83F3-A2D9-CDB0-DB12-9A1AF509C2C5}"/>
              </a:ext>
            </a:extLst>
          </p:cNvPr>
          <p:cNvGraphicFramePr>
            <a:graphicFrameLocks noGrp="1"/>
          </p:cNvGraphicFramePr>
          <p:nvPr/>
        </p:nvGraphicFramePr>
        <p:xfrm>
          <a:off x="1083065" y="4568958"/>
          <a:ext cx="10033686" cy="1642872"/>
        </p:xfrm>
        <a:graphic>
          <a:graphicData uri="http://schemas.openxmlformats.org/drawingml/2006/table">
            <a:tbl>
              <a:tblPr firstRow="1" bandRow="1">
                <a:tableStyleId>{5C22544A-7EE6-4342-B048-85BDC9FD1C3A}</a:tableStyleId>
              </a:tblPr>
              <a:tblGrid>
                <a:gridCol w="5016843">
                  <a:extLst>
                    <a:ext uri="{9D8B030D-6E8A-4147-A177-3AD203B41FA5}">
                      <a16:colId xmlns:a16="http://schemas.microsoft.com/office/drawing/2014/main" val="880618988"/>
                    </a:ext>
                  </a:extLst>
                </a:gridCol>
                <a:gridCol w="5016843">
                  <a:extLst>
                    <a:ext uri="{9D8B030D-6E8A-4147-A177-3AD203B41FA5}">
                      <a16:colId xmlns:a16="http://schemas.microsoft.com/office/drawing/2014/main" val="2001638066"/>
                    </a:ext>
                  </a:extLst>
                </a:gridCol>
              </a:tblGrid>
              <a:tr h="1360896">
                <a:tc>
                  <a:txBody>
                    <a:bodyPr/>
                    <a:lstStyle/>
                    <a:p>
                      <a:pPr marL="629285" marR="0" lvl="1" indent="-305435"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700" b="0" i="0" u="none" strike="noStrike" kern="1200" cap="none" spc="0" normalizeH="0" baseline="0" noProof="0">
                          <a:ln>
                            <a:noFill/>
                          </a:ln>
                          <a:solidFill>
                            <a:prstClr val="black"/>
                          </a:solidFill>
                          <a:effectLst/>
                          <a:uLnTx/>
                          <a:uFillTx/>
                          <a:latin typeface="+mn-lt"/>
                          <a:ea typeface="+mn-ea"/>
                          <a:cs typeface="+mn-cs"/>
                        </a:rPr>
                        <a:t>Standardize benefit-cost evaluation across regions and projects</a:t>
                      </a:r>
                    </a:p>
                    <a:p>
                      <a:pPr marL="629285" marR="0" lvl="1" indent="-305435"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700" b="0" i="0" u="none" strike="noStrike" kern="1200" cap="none" spc="0" normalizeH="0" baseline="0" noProof="0">
                          <a:ln>
                            <a:noFill/>
                          </a:ln>
                          <a:solidFill>
                            <a:prstClr val="black"/>
                          </a:solidFill>
                          <a:effectLst/>
                          <a:uLnTx/>
                          <a:uFillTx/>
                          <a:latin typeface="+mn-lt"/>
                          <a:ea typeface="+mn-ea"/>
                          <a:cs typeface="+mn-cs"/>
                        </a:rPr>
                        <a:t>Support early-stage planning</a:t>
                      </a:r>
                    </a:p>
                    <a:p>
                      <a:pPr marL="629285" marR="0" lvl="1" indent="-305435"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700" b="0" i="0" u="none" strike="noStrike" kern="1200" cap="none" spc="0" normalizeH="0" baseline="0" noProof="0">
                          <a:ln>
                            <a:noFill/>
                          </a:ln>
                          <a:solidFill>
                            <a:prstClr val="black"/>
                          </a:solidFill>
                          <a:effectLst/>
                          <a:uLnTx/>
                          <a:uFillTx/>
                          <a:latin typeface="+mn-lt"/>
                          <a:ea typeface="+mn-ea"/>
                          <a:cs typeface="+mn-cs"/>
                        </a:rPr>
                        <a:t>Allow customization and flexibility through an excel-based tool</a:t>
                      </a:r>
                    </a:p>
                  </a:txBody>
                  <a:tcPr>
                    <a:lnL w="0">
                      <a:noFill/>
                    </a:lnL>
                    <a:lnR w="0">
                      <a:noFill/>
                    </a:lnR>
                    <a:lnT w="0">
                      <a:noFill/>
                    </a:lnT>
                    <a:lnB w="0">
                      <a:noFill/>
                    </a:lnB>
                    <a:noFill/>
                  </a:tcPr>
                </a:tc>
                <a:tc>
                  <a:txBody>
                    <a:bodyPr/>
                    <a:lstStyle/>
                    <a:p>
                      <a:pPr marL="629285" marR="0" lvl="1" indent="-305435"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700" b="0" i="0" u="none" strike="noStrike" kern="1200" cap="none" spc="0" normalizeH="0" baseline="0" noProof="0">
                          <a:ln>
                            <a:noFill/>
                          </a:ln>
                          <a:solidFill>
                            <a:prstClr val="black"/>
                          </a:solidFill>
                          <a:effectLst/>
                          <a:uLnTx/>
                          <a:uFillTx/>
                          <a:latin typeface="+mn-lt"/>
                          <a:ea typeface="+mn-ea"/>
                          <a:cs typeface="+mn-cs"/>
                        </a:rPr>
                        <a:t>Provide defensible, data-driven outputs that support funding proposals and decision making </a:t>
                      </a:r>
                    </a:p>
                    <a:p>
                      <a:pPr marL="629285" marR="0" lvl="1" indent="-305435"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700" b="0" i="0" u="none" strike="noStrike" kern="1200" cap="none" spc="0" normalizeH="0" baseline="0">
                          <a:ln>
                            <a:noFill/>
                          </a:ln>
                          <a:solidFill>
                            <a:prstClr val="black"/>
                          </a:solidFill>
                          <a:effectLst/>
                          <a:uLnTx/>
                          <a:uFillTx/>
                          <a:latin typeface="+mn-lt"/>
                          <a:ea typeface="+mn-ea"/>
                          <a:cs typeface="+mn-cs"/>
                        </a:rPr>
                        <a:t>Incorporate community, environmental, and economic benefits</a:t>
                      </a:r>
                      <a:endParaRPr kumimoji="0" lang="en-US" sz="1700" b="0" i="0" u="none" strike="noStrike" kern="1200" cap="none" spc="0" normalizeH="0" baseline="0" noProof="0">
                        <a:ln>
                          <a:noFill/>
                        </a:ln>
                        <a:solidFill>
                          <a:prstClr val="black"/>
                        </a:solidFill>
                        <a:effectLst/>
                        <a:uLnTx/>
                        <a:uFillTx/>
                        <a:latin typeface="+mn-lt"/>
                        <a:ea typeface="+mn-ea"/>
                        <a:cs typeface="+mn-cs"/>
                      </a:endParaRPr>
                    </a:p>
                  </a:txBody>
                  <a:tcPr>
                    <a:lnL w="0">
                      <a:noFill/>
                    </a:lnL>
                    <a:lnR w="0">
                      <a:noFill/>
                    </a:lnR>
                    <a:lnT w="0">
                      <a:noFill/>
                    </a:lnT>
                    <a:lnB w="0">
                      <a:noFill/>
                    </a:lnB>
                    <a:noFill/>
                  </a:tcPr>
                </a:tc>
                <a:extLst>
                  <a:ext uri="{0D108BD9-81ED-4DB2-BD59-A6C34878D82A}">
                    <a16:rowId xmlns:a16="http://schemas.microsoft.com/office/drawing/2014/main" val="2905397105"/>
                  </a:ext>
                </a:extLst>
              </a:tr>
            </a:tbl>
          </a:graphicData>
        </a:graphic>
      </p:graphicFrame>
    </p:spTree>
    <p:extLst>
      <p:ext uri="{BB962C8B-B14F-4D97-AF65-F5344CB8AC3E}">
        <p14:creationId xmlns:p14="http://schemas.microsoft.com/office/powerpoint/2010/main" val="13840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94433-1E27-8D86-F378-A91A8716974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2B3920A-7629-26D6-4884-F709C628266E}"/>
              </a:ext>
            </a:extLst>
          </p:cNvPr>
          <p:cNvSpPr>
            <a:spLocks noGrp="1"/>
          </p:cNvSpPr>
          <p:nvPr>
            <p:ph type="title"/>
          </p:nvPr>
        </p:nvSpPr>
        <p:spPr>
          <a:xfrm>
            <a:off x="581192" y="702156"/>
            <a:ext cx="11029616" cy="805802"/>
          </a:xfrm>
        </p:spPr>
        <p:txBody>
          <a:bodyPr>
            <a:normAutofit/>
          </a:bodyPr>
          <a:lstStyle/>
          <a:p>
            <a:r>
              <a:rPr lang="en-US" sz="3600" b="1"/>
              <a:t>Background of the tool</a:t>
            </a:r>
          </a:p>
        </p:txBody>
      </p:sp>
      <p:sp>
        <p:nvSpPr>
          <p:cNvPr id="13" name="Content Placeholder 12">
            <a:extLst>
              <a:ext uri="{FF2B5EF4-FFF2-40B4-BE49-F238E27FC236}">
                <a16:creationId xmlns:a16="http://schemas.microsoft.com/office/drawing/2014/main" id="{2C96B96E-AF6D-8C1E-AD16-F2C425A4D1EE}"/>
              </a:ext>
            </a:extLst>
          </p:cNvPr>
          <p:cNvSpPr>
            <a:spLocks noGrp="1"/>
          </p:cNvSpPr>
          <p:nvPr>
            <p:ph idx="1"/>
          </p:nvPr>
        </p:nvSpPr>
        <p:spPr>
          <a:xfrm>
            <a:off x="272274" y="2126058"/>
            <a:ext cx="6363304" cy="2188768"/>
          </a:xfrm>
        </p:spPr>
        <p:txBody>
          <a:bodyPr vert="horz" lIns="91440" tIns="45720" rIns="91440" bIns="45720" rtlCol="0" anchor="t">
            <a:normAutofit/>
          </a:bodyPr>
          <a:lstStyle/>
          <a:p>
            <a:pPr marL="629920" lvl="1" indent="-305435">
              <a:buFont typeface="Wingdings 2"/>
              <a:buChar char=""/>
            </a:pPr>
            <a:r>
              <a:rPr lang="en-US" sz="2000">
                <a:solidFill>
                  <a:schemeClr val="tx1"/>
                </a:solidFill>
              </a:rPr>
              <a:t>The Resilient Infrastructure BCA Tool is a project of the South Florida Regional Planning Council, in collaboration with seven other regional planning councils around Florida.</a:t>
            </a:r>
          </a:p>
          <a:p>
            <a:pPr marL="629920" lvl="1" indent="-305435">
              <a:buFont typeface="Wingdings 2"/>
              <a:buChar char=""/>
            </a:pPr>
            <a:r>
              <a:rPr lang="en-US" sz="2000">
                <a:solidFill>
                  <a:schemeClr val="tx1"/>
                </a:solidFill>
              </a:rPr>
              <a:t>In </a:t>
            </a:r>
            <a:r>
              <a:rPr lang="en-US" sz="2000" b="1">
                <a:solidFill>
                  <a:schemeClr val="tx1"/>
                </a:solidFill>
              </a:rPr>
              <a:t>Phase1</a:t>
            </a:r>
            <a:r>
              <a:rPr lang="en-US" sz="2000">
                <a:solidFill>
                  <a:schemeClr val="tx1"/>
                </a:solidFill>
              </a:rPr>
              <a:t>of the project (2025), the Tool was designed for use in South Florida only.</a:t>
            </a:r>
          </a:p>
        </p:txBody>
      </p:sp>
      <p:sp>
        <p:nvSpPr>
          <p:cNvPr id="2" name="Rectangle 1">
            <a:extLst>
              <a:ext uri="{FF2B5EF4-FFF2-40B4-BE49-F238E27FC236}">
                <a16:creationId xmlns:a16="http://schemas.microsoft.com/office/drawing/2014/main" id="{0D72BA8F-D424-BD20-F58D-CF6738EBD00C}"/>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9C3BDD8-49C2-8EF6-2F0F-BC22BFE5DB1B}"/>
              </a:ext>
            </a:extLst>
          </p:cNvPr>
          <p:cNvPicPr>
            <a:picLocks noChangeAspect="1"/>
          </p:cNvPicPr>
          <p:nvPr/>
        </p:nvPicPr>
        <p:blipFill>
          <a:blip r:embed="rId3"/>
          <a:stretch>
            <a:fillRect/>
          </a:stretch>
        </p:blipFill>
        <p:spPr>
          <a:xfrm>
            <a:off x="9825135" y="6328091"/>
            <a:ext cx="1334277" cy="571833"/>
          </a:xfrm>
          <a:prstGeom prst="rect">
            <a:avLst/>
          </a:prstGeom>
        </p:spPr>
      </p:pic>
      <p:sp>
        <p:nvSpPr>
          <p:cNvPr id="24" name="Freeform 5"/>
          <p:cNvSpPr/>
          <p:nvPr/>
        </p:nvSpPr>
        <p:spPr>
          <a:xfrm>
            <a:off x="6907427" y="1915297"/>
            <a:ext cx="4567456" cy="4412794"/>
          </a:xfrm>
          <a:custGeom>
            <a:avLst/>
            <a:gdLst/>
            <a:ahLst/>
            <a:cxnLst/>
            <a:rect l="l" t="t" r="r" b="b"/>
            <a:pathLst>
              <a:path w="9573033" h="9381573">
                <a:moveTo>
                  <a:pt x="0" y="0"/>
                </a:moveTo>
                <a:lnTo>
                  <a:pt x="9573033" y="0"/>
                </a:lnTo>
                <a:lnTo>
                  <a:pt x="9573033" y="9381572"/>
                </a:lnTo>
                <a:lnTo>
                  <a:pt x="0" y="93815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Freeform 6">
            <a:extLst>
              <a:ext uri="{FF2B5EF4-FFF2-40B4-BE49-F238E27FC236}">
                <a16:creationId xmlns:a16="http://schemas.microsoft.com/office/drawing/2014/main" id="{DF4B5BC4-8366-B101-7A45-1526398FA80A}"/>
              </a:ext>
            </a:extLst>
          </p:cNvPr>
          <p:cNvSpPr/>
          <p:nvPr/>
        </p:nvSpPr>
        <p:spPr>
          <a:xfrm>
            <a:off x="10271795" y="4626321"/>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Freeform 6">
            <a:extLst>
              <a:ext uri="{FF2B5EF4-FFF2-40B4-BE49-F238E27FC236}">
                <a16:creationId xmlns:a16="http://schemas.microsoft.com/office/drawing/2014/main" id="{049AC6D1-7B89-A07B-9B73-93D230F0B897}"/>
              </a:ext>
            </a:extLst>
          </p:cNvPr>
          <p:cNvSpPr/>
          <p:nvPr/>
        </p:nvSpPr>
        <p:spPr>
          <a:xfrm>
            <a:off x="9843243" y="3788876"/>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6">
            <a:extLst>
              <a:ext uri="{FF2B5EF4-FFF2-40B4-BE49-F238E27FC236}">
                <a16:creationId xmlns:a16="http://schemas.microsoft.com/office/drawing/2014/main" id="{D3B2B519-2943-5785-FB4E-D7506E02BF8B}"/>
              </a:ext>
            </a:extLst>
          </p:cNvPr>
          <p:cNvSpPr/>
          <p:nvPr/>
        </p:nvSpPr>
        <p:spPr>
          <a:xfrm>
            <a:off x="10324607" y="3719466"/>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9" name="Freeform 6">
            <a:extLst>
              <a:ext uri="{FF2B5EF4-FFF2-40B4-BE49-F238E27FC236}">
                <a16:creationId xmlns:a16="http://schemas.microsoft.com/office/drawing/2014/main" id="{1B5F379F-8CA4-748D-7512-3DDBD11D3E65}"/>
              </a:ext>
            </a:extLst>
          </p:cNvPr>
          <p:cNvSpPr/>
          <p:nvPr/>
        </p:nvSpPr>
        <p:spPr>
          <a:xfrm>
            <a:off x="10498817" y="3358647"/>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Freeform 6">
            <a:extLst>
              <a:ext uri="{FF2B5EF4-FFF2-40B4-BE49-F238E27FC236}">
                <a16:creationId xmlns:a16="http://schemas.microsoft.com/office/drawing/2014/main" id="{7276D75E-E7D5-EA4F-D2AA-5041EBB42108}"/>
              </a:ext>
            </a:extLst>
          </p:cNvPr>
          <p:cNvSpPr/>
          <p:nvPr/>
        </p:nvSpPr>
        <p:spPr>
          <a:xfrm>
            <a:off x="11290258" y="4259192"/>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Freeform 6">
            <a:extLst>
              <a:ext uri="{FF2B5EF4-FFF2-40B4-BE49-F238E27FC236}">
                <a16:creationId xmlns:a16="http://schemas.microsoft.com/office/drawing/2014/main" id="{277CDAF3-5076-DC18-7772-0107F5CC1A06}"/>
              </a:ext>
            </a:extLst>
          </p:cNvPr>
          <p:cNvSpPr/>
          <p:nvPr/>
        </p:nvSpPr>
        <p:spPr>
          <a:xfrm>
            <a:off x="10526526" y="2149838"/>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6">
            <a:extLst>
              <a:ext uri="{FF2B5EF4-FFF2-40B4-BE49-F238E27FC236}">
                <a16:creationId xmlns:a16="http://schemas.microsoft.com/office/drawing/2014/main" id="{47DF257C-7FCC-065B-9408-CE027B8A8594}"/>
              </a:ext>
            </a:extLst>
          </p:cNvPr>
          <p:cNvSpPr/>
          <p:nvPr/>
        </p:nvSpPr>
        <p:spPr>
          <a:xfrm>
            <a:off x="8780854" y="2092687"/>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DF66FDF2-D7AB-453F-CCB1-E21EF8BCE4E9}"/>
              </a:ext>
            </a:extLst>
          </p:cNvPr>
          <p:cNvSpPr txBox="1"/>
          <p:nvPr/>
        </p:nvSpPr>
        <p:spPr>
          <a:xfrm>
            <a:off x="228600" y="4229011"/>
            <a:ext cx="6096000" cy="1461939"/>
          </a:xfrm>
          <a:prstGeom prst="rect">
            <a:avLst/>
          </a:prstGeom>
          <a:noFill/>
        </p:spPr>
        <p:txBody>
          <a:bodyPr wrap="square">
            <a:spAutoFit/>
          </a:bodyPr>
          <a:lstStyle/>
          <a:p>
            <a:pPr marL="629920" lvl="1" indent="-305435" defTabSz="457200">
              <a:spcBef>
                <a:spcPct val="20000"/>
              </a:spcBef>
              <a:spcAft>
                <a:spcPts val="600"/>
              </a:spcAft>
              <a:buClr>
                <a:schemeClr val="accent2"/>
              </a:buClr>
              <a:buSzPct val="92000"/>
              <a:buFont typeface="Wingdings 2"/>
              <a:buChar char=""/>
            </a:pPr>
            <a:r>
              <a:rPr lang="en-US" sz="2000"/>
              <a:t>The project is now in </a:t>
            </a:r>
            <a:r>
              <a:rPr lang="en-US" sz="2000" b="1"/>
              <a:t>Phase 2,</a:t>
            </a:r>
            <a:r>
              <a:rPr lang="en-US" sz="2000"/>
              <a:t> where the Tool is being expanded for statewide use. </a:t>
            </a:r>
          </a:p>
          <a:p>
            <a:pPr marL="629920" lvl="1" indent="-305435" defTabSz="457200">
              <a:spcBef>
                <a:spcPct val="20000"/>
              </a:spcBef>
              <a:spcAft>
                <a:spcPts val="600"/>
              </a:spcAft>
              <a:buClr>
                <a:schemeClr val="accent2"/>
              </a:buClr>
              <a:buSzPct val="92000"/>
              <a:buFont typeface="Wingdings 2"/>
              <a:buChar char=""/>
            </a:pPr>
            <a:r>
              <a:rPr lang="en-US" sz="2000"/>
              <a:t>Stakeholders have been heavily involved throughout both phases of Tool development. </a:t>
            </a:r>
          </a:p>
        </p:txBody>
      </p:sp>
      <p:sp>
        <p:nvSpPr>
          <p:cNvPr id="35" name="Freeform 6">
            <a:extLst>
              <a:ext uri="{FF2B5EF4-FFF2-40B4-BE49-F238E27FC236}">
                <a16:creationId xmlns:a16="http://schemas.microsoft.com/office/drawing/2014/main" id="{01BD598C-453B-CB69-B76B-5689FD2D549D}"/>
              </a:ext>
            </a:extLst>
          </p:cNvPr>
          <p:cNvSpPr/>
          <p:nvPr/>
        </p:nvSpPr>
        <p:spPr>
          <a:xfrm>
            <a:off x="11311013" y="4938173"/>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2915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B5B4F-59F2-8E52-9522-797256B2EE06}"/>
            </a:ext>
          </a:extLst>
        </p:cNvPr>
        <p:cNvGrpSpPr/>
        <p:nvPr/>
      </p:nvGrpSpPr>
      <p:grpSpPr>
        <a:xfrm>
          <a:off x="0" y="0"/>
          <a:ext cx="0" cy="0"/>
          <a:chOff x="0" y="0"/>
          <a:chExt cx="0" cy="0"/>
        </a:xfrm>
      </p:grpSpPr>
      <p:sp>
        <p:nvSpPr>
          <p:cNvPr id="4" name="Content Placeholder 12">
            <a:extLst>
              <a:ext uri="{FF2B5EF4-FFF2-40B4-BE49-F238E27FC236}">
                <a16:creationId xmlns:a16="http://schemas.microsoft.com/office/drawing/2014/main" id="{92AB820B-40EA-12A3-6174-07921F160CB3}"/>
              </a:ext>
            </a:extLst>
          </p:cNvPr>
          <p:cNvSpPr txBox="1">
            <a:spLocks/>
          </p:cNvSpPr>
          <p:nvPr/>
        </p:nvSpPr>
        <p:spPr>
          <a:xfrm>
            <a:off x="579481" y="1863534"/>
            <a:ext cx="10679284" cy="1115972"/>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10000"/>
              </a:lnSpc>
              <a:buFont typeface="Wingdings 2" panose="05020102010507070707" pitchFamily="18" charset="2"/>
              <a:buNone/>
            </a:pPr>
            <a:r>
              <a:rPr lang="en-US" sz="2000">
                <a:solidFill>
                  <a:schemeClr val="tx1"/>
                </a:solidFill>
              </a:rPr>
              <a:t>Stakeholder engagement has informed development of the Tool throughout Phase 1 and Phase 2. </a:t>
            </a:r>
            <a:endParaRPr lang="en-US"/>
          </a:p>
          <a:p>
            <a:pPr marL="0" indent="0">
              <a:lnSpc>
                <a:spcPct val="150000"/>
              </a:lnSpc>
              <a:buFont typeface="Wingdings 2" panose="05020102010507070707" pitchFamily="18" charset="2"/>
              <a:buNone/>
            </a:pPr>
            <a:r>
              <a:rPr lang="en-US" sz="2000">
                <a:solidFill>
                  <a:schemeClr val="tx1"/>
                </a:solidFill>
              </a:rPr>
              <a:t>Prior feedback improved:</a:t>
            </a:r>
            <a:endParaRPr lang="en-US" sz="2000">
              <a:solidFill>
                <a:schemeClr val="tx1"/>
              </a:solidFill>
              <a:ea typeface="+mn-lt"/>
              <a:cs typeface="+mn-lt"/>
            </a:endParaRPr>
          </a:p>
          <a:p>
            <a:pPr marL="305435" indent="-305435"/>
            <a:endParaRPr lang="en-US">
              <a:solidFill>
                <a:schemeClr val="tx1"/>
              </a:solidFill>
            </a:endParaRPr>
          </a:p>
        </p:txBody>
      </p:sp>
      <p:sp>
        <p:nvSpPr>
          <p:cNvPr id="12" name="Title 11">
            <a:extLst>
              <a:ext uri="{FF2B5EF4-FFF2-40B4-BE49-F238E27FC236}">
                <a16:creationId xmlns:a16="http://schemas.microsoft.com/office/drawing/2014/main" id="{D847FA5C-3BDF-6101-4930-7BAE990502B8}"/>
              </a:ext>
            </a:extLst>
          </p:cNvPr>
          <p:cNvSpPr>
            <a:spLocks noGrp="1"/>
          </p:cNvSpPr>
          <p:nvPr>
            <p:ph type="title"/>
          </p:nvPr>
        </p:nvSpPr>
        <p:spPr>
          <a:xfrm>
            <a:off x="581192" y="702156"/>
            <a:ext cx="11029616" cy="805802"/>
          </a:xfrm>
        </p:spPr>
        <p:txBody>
          <a:bodyPr>
            <a:normAutofit/>
          </a:bodyPr>
          <a:lstStyle/>
          <a:p>
            <a:r>
              <a:rPr lang="en-US" sz="3600" b="1"/>
              <a:t>How engagement has shaped the tool</a:t>
            </a:r>
          </a:p>
        </p:txBody>
      </p:sp>
      <p:sp>
        <p:nvSpPr>
          <p:cNvPr id="13" name="Content Placeholder 12">
            <a:extLst>
              <a:ext uri="{FF2B5EF4-FFF2-40B4-BE49-F238E27FC236}">
                <a16:creationId xmlns:a16="http://schemas.microsoft.com/office/drawing/2014/main" id="{6F4C5750-E88D-D08B-DEFB-2050086C5973}"/>
              </a:ext>
            </a:extLst>
          </p:cNvPr>
          <p:cNvSpPr>
            <a:spLocks noGrp="1"/>
          </p:cNvSpPr>
          <p:nvPr>
            <p:ph idx="1"/>
          </p:nvPr>
        </p:nvSpPr>
        <p:spPr>
          <a:xfrm>
            <a:off x="468178" y="2861841"/>
            <a:ext cx="8018276" cy="3723894"/>
          </a:xfrm>
        </p:spPr>
        <p:txBody>
          <a:bodyPr vert="horz" lIns="91440" tIns="45720" rIns="91440" bIns="45720" rtlCol="0" anchor="t">
            <a:normAutofit/>
          </a:bodyPr>
          <a:lstStyle/>
          <a:p>
            <a:pPr marL="342900" indent="-342900">
              <a:lnSpc>
                <a:spcPct val="150000"/>
              </a:lnSpc>
            </a:pPr>
            <a:r>
              <a:rPr lang="en-US">
                <a:solidFill>
                  <a:schemeClr val="tx1"/>
                </a:solidFill>
                <a:ea typeface="+mn-lt"/>
                <a:cs typeface="+mn-lt"/>
              </a:rPr>
              <a:t>User experience and interface clarity: modifying the user interface and simplifying navigation.</a:t>
            </a:r>
            <a:endParaRPr lang="en-US">
              <a:solidFill>
                <a:schemeClr val="tx1"/>
              </a:solidFill>
            </a:endParaRPr>
          </a:p>
          <a:p>
            <a:pPr marL="342900" indent="-342900">
              <a:lnSpc>
                <a:spcPct val="150000"/>
              </a:lnSpc>
            </a:pPr>
            <a:r>
              <a:rPr lang="en-US">
                <a:solidFill>
                  <a:schemeClr val="tx1"/>
                </a:solidFill>
                <a:ea typeface="+mn-lt"/>
                <a:cs typeface="+mn-lt"/>
              </a:rPr>
              <a:t>Cost and benefit tool capabilities: refining cost inputs and expanding benefits.</a:t>
            </a:r>
            <a:endParaRPr lang="en-US">
              <a:solidFill>
                <a:schemeClr val="tx1"/>
              </a:solidFill>
            </a:endParaRPr>
          </a:p>
          <a:p>
            <a:pPr marL="342900" indent="-342900">
              <a:lnSpc>
                <a:spcPct val="150000"/>
              </a:lnSpc>
            </a:pPr>
            <a:r>
              <a:rPr lang="en-US">
                <a:solidFill>
                  <a:schemeClr val="tx1"/>
                </a:solidFill>
                <a:ea typeface="+mn-lt"/>
                <a:cs typeface="+mn-lt"/>
              </a:rPr>
              <a:t>Output and automation features: improving the formatting and visibility of key outputs.</a:t>
            </a:r>
            <a:endParaRPr lang="en-US">
              <a:solidFill>
                <a:schemeClr val="tx1"/>
              </a:solidFill>
            </a:endParaRPr>
          </a:p>
          <a:p>
            <a:pPr marL="342900" indent="-342900">
              <a:lnSpc>
                <a:spcPct val="150000"/>
              </a:lnSpc>
            </a:pPr>
            <a:r>
              <a:rPr lang="en-US">
                <a:solidFill>
                  <a:schemeClr val="tx1"/>
                </a:solidFill>
                <a:ea typeface="+mn-lt"/>
                <a:cs typeface="+mn-lt"/>
              </a:rPr>
              <a:t>DEP and Statewide integration: aligning outputs with state templates.</a:t>
            </a:r>
            <a:endParaRPr lang="en-US" sz="1800">
              <a:solidFill>
                <a:schemeClr val="tx1"/>
              </a:solidFill>
            </a:endParaRPr>
          </a:p>
          <a:p>
            <a:pPr marL="305435" indent="-305435"/>
            <a:endParaRPr lang="en-US">
              <a:solidFill>
                <a:schemeClr val="tx1"/>
              </a:solidFill>
            </a:endParaRPr>
          </a:p>
        </p:txBody>
      </p:sp>
      <p:sp>
        <p:nvSpPr>
          <p:cNvPr id="5" name="Freeform 2">
            <a:extLst>
              <a:ext uri="{FF2B5EF4-FFF2-40B4-BE49-F238E27FC236}">
                <a16:creationId xmlns:a16="http://schemas.microsoft.com/office/drawing/2014/main" id="{2CA491D5-D019-2C12-1A8F-C8B11E9F2B91}"/>
              </a:ext>
            </a:extLst>
          </p:cNvPr>
          <p:cNvSpPr/>
          <p:nvPr/>
        </p:nvSpPr>
        <p:spPr>
          <a:xfrm>
            <a:off x="9411128" y="3121063"/>
            <a:ext cx="1823621" cy="1738613"/>
          </a:xfrm>
          <a:custGeom>
            <a:avLst/>
            <a:gdLst/>
            <a:ahLst/>
            <a:cxnLst/>
            <a:rect l="l" t="t" r="r" b="b"/>
            <a:pathLst>
              <a:path w="4084874" h="4114800">
                <a:moveTo>
                  <a:pt x="0" y="0"/>
                </a:moveTo>
                <a:lnTo>
                  <a:pt x="4084875" y="0"/>
                </a:lnTo>
                <a:lnTo>
                  <a:pt x="4084875"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66430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25F80-1108-C761-2FC0-F174BEE6C31A}"/>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B5BF3A71-2E51-33DD-1EA5-56AEC3D70A14}"/>
              </a:ext>
            </a:extLst>
          </p:cNvPr>
          <p:cNvSpPr>
            <a:spLocks noGrp="1"/>
          </p:cNvSpPr>
          <p:nvPr>
            <p:ph type="title"/>
          </p:nvPr>
        </p:nvSpPr>
        <p:spPr>
          <a:xfrm>
            <a:off x="581192" y="702156"/>
            <a:ext cx="11029616" cy="805802"/>
          </a:xfrm>
        </p:spPr>
        <p:txBody>
          <a:bodyPr>
            <a:normAutofit fontScale="90000"/>
          </a:bodyPr>
          <a:lstStyle/>
          <a:p>
            <a:r>
              <a:rPr lang="en-US" sz="3600" b="1"/>
              <a:t>Examples of prior feedback implemented </a:t>
            </a:r>
            <a:endParaRPr lang="en-US"/>
          </a:p>
        </p:txBody>
      </p:sp>
      <p:graphicFrame>
        <p:nvGraphicFramePr>
          <p:cNvPr id="3" name="Table 2">
            <a:extLst>
              <a:ext uri="{FF2B5EF4-FFF2-40B4-BE49-F238E27FC236}">
                <a16:creationId xmlns:a16="http://schemas.microsoft.com/office/drawing/2014/main" id="{E60EFFE0-AB24-9618-C56D-2536D12F669A}"/>
              </a:ext>
            </a:extLst>
          </p:cNvPr>
          <p:cNvGraphicFramePr>
            <a:graphicFrameLocks noGrp="1"/>
          </p:cNvGraphicFramePr>
          <p:nvPr/>
        </p:nvGraphicFramePr>
        <p:xfrm>
          <a:off x="400216" y="2030884"/>
          <a:ext cx="11334584" cy="3778398"/>
        </p:xfrm>
        <a:graphic>
          <a:graphicData uri="http://schemas.openxmlformats.org/drawingml/2006/table">
            <a:tbl>
              <a:tblPr firstRow="1" bandRow="1">
                <a:tableStyleId>{5C22544A-7EE6-4342-B048-85BDC9FD1C3A}</a:tableStyleId>
              </a:tblPr>
              <a:tblGrid>
                <a:gridCol w="4476584">
                  <a:extLst>
                    <a:ext uri="{9D8B030D-6E8A-4147-A177-3AD203B41FA5}">
                      <a16:colId xmlns:a16="http://schemas.microsoft.com/office/drawing/2014/main" val="1262450777"/>
                    </a:ext>
                  </a:extLst>
                </a:gridCol>
                <a:gridCol w="6858000">
                  <a:extLst>
                    <a:ext uri="{9D8B030D-6E8A-4147-A177-3AD203B41FA5}">
                      <a16:colId xmlns:a16="http://schemas.microsoft.com/office/drawing/2014/main" val="102082556"/>
                    </a:ext>
                  </a:extLst>
                </a:gridCol>
              </a:tblGrid>
              <a:tr h="296445">
                <a:tc>
                  <a:txBody>
                    <a:bodyPr/>
                    <a:lstStyle/>
                    <a:p>
                      <a:r>
                        <a:rPr lang="en-US" sz="1600"/>
                        <a:t>Feedback received</a:t>
                      </a:r>
                    </a:p>
                  </a:txBody>
                  <a:tcPr/>
                </a:tc>
                <a:tc>
                  <a:txBody>
                    <a:bodyPr/>
                    <a:lstStyle/>
                    <a:p>
                      <a:r>
                        <a:rPr lang="en-US" sz="1600"/>
                        <a:t>Implementation</a:t>
                      </a:r>
                    </a:p>
                  </a:txBody>
                  <a:tcPr/>
                </a:tc>
                <a:extLst>
                  <a:ext uri="{0D108BD9-81ED-4DB2-BD59-A6C34878D82A}">
                    <a16:rowId xmlns:a16="http://schemas.microsoft.com/office/drawing/2014/main" val="877140816"/>
                  </a:ext>
                </a:extLst>
              </a:tr>
              <a:tr h="730959">
                <a:tc>
                  <a:txBody>
                    <a:bodyPr/>
                    <a:lstStyle/>
                    <a:p>
                      <a:r>
                        <a:rPr lang="en-US" sz="1600" i="1">
                          <a:solidFill>
                            <a:schemeClr val="tx1"/>
                          </a:solidFill>
                          <a:ea typeface="+mn-lt"/>
                          <a:cs typeface="+mn-lt"/>
                        </a:rPr>
                        <a:t>The tool should evaluate complex and hybrid designs </a:t>
                      </a:r>
                      <a:endParaRPr lang="en-US" sz="1600" i="1"/>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tx1"/>
                          </a:solidFill>
                          <a:ea typeface="+mn-lt"/>
                          <a:cs typeface="+mn-lt"/>
                        </a:rPr>
                        <a:t>More infrastructure solutions (green, gray and hybrid) were added to the cost database. Cost estimates may be updated following stakeholder engagement. </a:t>
                      </a:r>
                    </a:p>
                  </a:txBody>
                  <a:tcPr/>
                </a:tc>
                <a:extLst>
                  <a:ext uri="{0D108BD9-81ED-4DB2-BD59-A6C34878D82A}">
                    <a16:rowId xmlns:a16="http://schemas.microsoft.com/office/drawing/2014/main" val="2579787818"/>
                  </a:ext>
                </a:extLst>
              </a:tr>
              <a:tr h="511672">
                <a:tc>
                  <a:txBody>
                    <a:bodyPr/>
                    <a:lstStyle/>
                    <a:p>
                      <a:r>
                        <a:rPr lang="en-US" sz="1600" i="1">
                          <a:solidFill>
                            <a:schemeClr val="tx1"/>
                          </a:solidFill>
                          <a:latin typeface="+mn-lt"/>
                          <a:ea typeface="+mn-lt"/>
                          <a:cs typeface="+mn-lt"/>
                        </a:rPr>
                        <a:t>Analysis must vary based on local geography and conditions</a:t>
                      </a:r>
                      <a:endParaRPr lang="en-US" sz="1600" i="1"/>
                    </a:p>
                  </a:txBody>
                  <a:tcPr/>
                </a:tc>
                <a:tc>
                  <a:txBody>
                    <a:bodyPr/>
                    <a:lstStyle/>
                    <a:p>
                      <a:r>
                        <a:rPr lang="en-US" sz="1600">
                          <a:solidFill>
                            <a:schemeClr val="tx1"/>
                          </a:solidFill>
                          <a:ea typeface="+mn-lt"/>
                          <a:cs typeface="+mn-lt"/>
                        </a:rPr>
                        <a:t>Building value assumptions have been regionalized. </a:t>
                      </a:r>
                      <a:endParaRPr lang="en-US" sz="1600"/>
                    </a:p>
                  </a:txBody>
                  <a:tcPr/>
                </a:tc>
                <a:extLst>
                  <a:ext uri="{0D108BD9-81ED-4DB2-BD59-A6C34878D82A}">
                    <a16:rowId xmlns:a16="http://schemas.microsoft.com/office/drawing/2014/main" val="796609522"/>
                  </a:ext>
                </a:extLst>
              </a:tr>
              <a:tr h="730959">
                <a:tc>
                  <a:txBody>
                    <a:bodyPr/>
                    <a:lstStyle/>
                    <a:p>
                      <a:r>
                        <a:rPr lang="en-US" sz="1600" i="1"/>
                        <a:t>The analysis should evaluate a wider range of structure types</a:t>
                      </a:r>
                    </a:p>
                  </a:txBody>
                  <a:tcPr/>
                </a:tc>
                <a:tc>
                  <a:txBody>
                    <a:bodyPr/>
                    <a:lstStyle/>
                    <a:p>
                      <a:r>
                        <a:rPr lang="en-US" sz="1600"/>
                        <a:t>Three additional structure prototypes have been added (government office, police, school). More may be added following stakeholder engagement.</a:t>
                      </a:r>
                    </a:p>
                  </a:txBody>
                  <a:tcPr/>
                </a:tc>
                <a:extLst>
                  <a:ext uri="{0D108BD9-81ED-4DB2-BD59-A6C34878D82A}">
                    <a16:rowId xmlns:a16="http://schemas.microsoft.com/office/drawing/2014/main" val="3751182058"/>
                  </a:ext>
                </a:extLst>
              </a:tr>
              <a:tr h="511672">
                <a:tc>
                  <a:txBody>
                    <a:bodyPr/>
                    <a:lstStyle/>
                    <a:p>
                      <a:r>
                        <a:rPr lang="en-US" sz="1600" i="1">
                          <a:solidFill>
                            <a:schemeClr val="tx1"/>
                          </a:solidFill>
                        </a:rPr>
                        <a:t>The tool should incorporate additional benefits</a:t>
                      </a:r>
                      <a:endParaRPr lang="en-US" sz="1600" i="1"/>
                    </a:p>
                  </a:txBody>
                  <a:tcPr/>
                </a:tc>
                <a:tc>
                  <a:txBody>
                    <a:bodyPr/>
                    <a:lstStyle/>
                    <a:p>
                      <a:r>
                        <a:rPr lang="en-US" sz="1600">
                          <a:solidFill>
                            <a:schemeClr val="tx1"/>
                          </a:solidFill>
                        </a:rPr>
                        <a:t>Avoided debris cleanup cost has been added. Other benefit categories may be added following stakeholder engagement.</a:t>
                      </a:r>
                      <a:endParaRPr lang="en-US" sz="1600"/>
                    </a:p>
                  </a:txBody>
                  <a:tcPr/>
                </a:tc>
                <a:extLst>
                  <a:ext uri="{0D108BD9-81ED-4DB2-BD59-A6C34878D82A}">
                    <a16:rowId xmlns:a16="http://schemas.microsoft.com/office/drawing/2014/main" val="1954426298"/>
                  </a:ext>
                </a:extLst>
              </a:tr>
              <a:tr h="730959">
                <a:tc>
                  <a:txBody>
                    <a:bodyPr/>
                    <a:lstStyle/>
                    <a:p>
                      <a:r>
                        <a:rPr lang="en-US" sz="1600" i="1">
                          <a:solidFill>
                            <a:schemeClr val="tx1"/>
                          </a:solidFill>
                          <a:latin typeface="+mn-lt"/>
                        </a:rPr>
                        <a:t>The tool should support grant funding securement</a:t>
                      </a:r>
                      <a:endParaRPr lang="en-US" sz="1600" i="1"/>
                    </a:p>
                  </a:txBody>
                  <a:tcPr/>
                </a:tc>
                <a:tc>
                  <a:txBody>
                    <a:bodyPr/>
                    <a:lstStyle/>
                    <a:p>
                      <a:r>
                        <a:rPr lang="en-US" sz="1600">
                          <a:solidFill>
                            <a:schemeClr val="tx1"/>
                          </a:solidFill>
                          <a:latin typeface="+mn-lt"/>
                        </a:rPr>
                        <a:t>Output formats have been aligned with Resilient Florida grant templates for seamless integration, the "Community Score Card" has been replaced by the "Resilient Score Card".</a:t>
                      </a:r>
                      <a:endParaRPr lang="en-US" sz="1600"/>
                    </a:p>
                  </a:txBody>
                  <a:tcPr/>
                </a:tc>
                <a:extLst>
                  <a:ext uri="{0D108BD9-81ED-4DB2-BD59-A6C34878D82A}">
                    <a16:rowId xmlns:a16="http://schemas.microsoft.com/office/drawing/2014/main" val="2614418715"/>
                  </a:ext>
                </a:extLst>
              </a:tr>
            </a:tbl>
          </a:graphicData>
        </a:graphic>
      </p:graphicFrame>
    </p:spTree>
    <p:extLst>
      <p:ext uri="{BB962C8B-B14F-4D97-AF65-F5344CB8AC3E}">
        <p14:creationId xmlns:p14="http://schemas.microsoft.com/office/powerpoint/2010/main" val="59593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E236-9B14-1884-7DA1-C7DDC498B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1E00D6-B344-349C-EAF4-BEDA43F99CE8}"/>
              </a:ext>
            </a:extLst>
          </p:cNvPr>
          <p:cNvSpPr>
            <a:spLocks noGrp="1"/>
          </p:cNvSpPr>
          <p:nvPr>
            <p:ph type="ctrTitle"/>
          </p:nvPr>
        </p:nvSpPr>
        <p:spPr>
          <a:xfrm>
            <a:off x="581191" y="1020431"/>
            <a:ext cx="10993549" cy="710731"/>
          </a:xfrm>
        </p:spPr>
        <p:txBody>
          <a:bodyPr>
            <a:normAutofit/>
          </a:bodyPr>
          <a:lstStyle/>
          <a:p>
            <a:r>
              <a:rPr lang="en-US"/>
              <a:t>WELCOME</a:t>
            </a:r>
            <a:endParaRPr lang="en-US" sz="2900"/>
          </a:p>
        </p:txBody>
      </p:sp>
      <p:sp>
        <p:nvSpPr>
          <p:cNvPr id="3" name="Subtitle 2">
            <a:extLst>
              <a:ext uri="{FF2B5EF4-FFF2-40B4-BE49-F238E27FC236}">
                <a16:creationId xmlns:a16="http://schemas.microsoft.com/office/drawing/2014/main" id="{60B398D9-A351-BAB0-BEAD-83D77D3CF4A1}"/>
              </a:ext>
            </a:extLst>
          </p:cNvPr>
          <p:cNvSpPr>
            <a:spLocks noGrp="1"/>
          </p:cNvSpPr>
          <p:nvPr>
            <p:ph type="subTitle" idx="1"/>
          </p:nvPr>
        </p:nvSpPr>
        <p:spPr/>
        <p:txBody>
          <a:bodyPr/>
          <a:lstStyle/>
          <a:p>
            <a:r>
              <a:rPr lang="en-US"/>
              <a:t>   </a:t>
            </a:r>
          </a:p>
        </p:txBody>
      </p:sp>
      <p:sp>
        <p:nvSpPr>
          <p:cNvPr id="6" name="TextBox 5">
            <a:extLst>
              <a:ext uri="{FF2B5EF4-FFF2-40B4-BE49-F238E27FC236}">
                <a16:creationId xmlns:a16="http://schemas.microsoft.com/office/drawing/2014/main" id="{990451D7-DEEB-0226-4E44-3061E9F747E9}"/>
              </a:ext>
            </a:extLst>
          </p:cNvPr>
          <p:cNvSpPr txBox="1"/>
          <p:nvPr/>
        </p:nvSpPr>
        <p:spPr>
          <a:xfrm>
            <a:off x="825274" y="1731162"/>
            <a:ext cx="96301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dirty="0">
                <a:solidFill>
                  <a:srgbClr val="1A3260"/>
                </a:solidFill>
              </a:rPr>
              <a:t>ARPC Staff -  Divina Lade, </a:t>
            </a:r>
            <a:r>
              <a:rPr lang="en-US" i="1" dirty="0">
                <a:solidFill>
                  <a:srgbClr val="1A3260"/>
                </a:solidFill>
                <a:sym typeface="Franklin Gothic"/>
              </a:rPr>
              <a:t>Geospatial Environmental &amp; Resilience Planning Director </a:t>
            </a:r>
          </a:p>
          <a:p>
            <a:endParaRPr lang="en-US" dirty="0">
              <a:solidFill>
                <a:srgbClr val="1A3260"/>
              </a:solidFill>
            </a:endParaRPr>
          </a:p>
          <a:p>
            <a:pPr marL="285750" indent="-285750">
              <a:buFont typeface="Wingdings"/>
              <a:buChar char="§"/>
            </a:pPr>
            <a:r>
              <a:rPr lang="en-US" dirty="0">
                <a:solidFill>
                  <a:srgbClr val="1A3260"/>
                </a:solidFill>
              </a:rPr>
              <a:t>NERPC Staff - Fara </a:t>
            </a:r>
            <a:r>
              <a:rPr lang="en-US" dirty="0" err="1">
                <a:solidFill>
                  <a:srgbClr val="1A3260"/>
                </a:solidFill>
              </a:rPr>
              <a:t>Ilami</a:t>
            </a:r>
            <a:r>
              <a:rPr lang="en-US" dirty="0">
                <a:solidFill>
                  <a:srgbClr val="1A3260"/>
                </a:solidFill>
              </a:rPr>
              <a:t>, </a:t>
            </a:r>
            <a:r>
              <a:rPr lang="en-US" i="1" dirty="0">
                <a:solidFill>
                  <a:srgbClr val="1A3260"/>
                </a:solidFill>
              </a:rPr>
              <a:t>Resiliency Manager</a:t>
            </a:r>
          </a:p>
        </p:txBody>
      </p:sp>
      <p:pic>
        <p:nvPicPr>
          <p:cNvPr id="7" name="Picture 2" descr="Local Partnerships, Regional Impact - Apalachee Regional Planning Council -  Tallahassee, Florida -">
            <a:extLst>
              <a:ext uri="{FF2B5EF4-FFF2-40B4-BE49-F238E27FC236}">
                <a16:creationId xmlns:a16="http://schemas.microsoft.com/office/drawing/2014/main" id="{8835F5CD-8E03-11F9-7408-9FB917FC3A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10" t="12535" r="12622" b="12666"/>
          <a:stretch>
            <a:fillRect/>
          </a:stretch>
        </p:blipFill>
        <p:spPr bwMode="auto">
          <a:xfrm>
            <a:off x="4259580" y="3857065"/>
            <a:ext cx="1380744" cy="138320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4" descr="Strengthening Mitigation and Resilience Planning Through Local and Regional  Coordination by APA Florida - Issuu">
            <a:extLst>
              <a:ext uri="{FF2B5EF4-FFF2-40B4-BE49-F238E27FC236}">
                <a16:creationId xmlns:a16="http://schemas.microsoft.com/office/drawing/2014/main" id="{039C7F17-184A-F66B-1581-12533F0EC2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1513" y="3876194"/>
            <a:ext cx="1253490" cy="128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02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04965-9489-B669-45DE-C8BFD31E034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DC13D4E9-54AC-F4D6-D7FC-8700C0039CDF}"/>
              </a:ext>
            </a:extLst>
          </p:cNvPr>
          <p:cNvSpPr>
            <a:spLocks noGrp="1"/>
          </p:cNvSpPr>
          <p:nvPr>
            <p:ph type="title"/>
          </p:nvPr>
        </p:nvSpPr>
        <p:spPr>
          <a:xfrm>
            <a:off x="581192" y="1349137"/>
            <a:ext cx="11029616" cy="805802"/>
          </a:xfrm>
        </p:spPr>
        <p:txBody>
          <a:bodyPr>
            <a:normAutofit fontScale="90000"/>
          </a:bodyPr>
          <a:lstStyle/>
          <a:p>
            <a:r>
              <a:rPr lang="en-US" sz="3600" b="1">
                <a:solidFill>
                  <a:srgbClr val="FFFFFF"/>
                </a:solidFill>
              </a:rPr>
              <a:t>Importance of continuing conversations and feedback </a:t>
            </a:r>
          </a:p>
          <a:p>
            <a:endParaRPr lang="en-US" sz="3600" b="1"/>
          </a:p>
        </p:txBody>
      </p:sp>
      <p:sp>
        <p:nvSpPr>
          <p:cNvPr id="13" name="Content Placeholder 12">
            <a:extLst>
              <a:ext uri="{FF2B5EF4-FFF2-40B4-BE49-F238E27FC236}">
                <a16:creationId xmlns:a16="http://schemas.microsoft.com/office/drawing/2014/main" id="{72E3CF06-7135-17E6-B0F5-E2AFC8A5ABCA}"/>
              </a:ext>
            </a:extLst>
          </p:cNvPr>
          <p:cNvSpPr>
            <a:spLocks noGrp="1"/>
          </p:cNvSpPr>
          <p:nvPr>
            <p:ph idx="1"/>
          </p:nvPr>
        </p:nvSpPr>
        <p:spPr>
          <a:xfrm>
            <a:off x="581193" y="1720131"/>
            <a:ext cx="10884768" cy="4081433"/>
          </a:xfrm>
        </p:spPr>
        <p:txBody>
          <a:bodyPr>
            <a:normAutofit/>
          </a:bodyPr>
          <a:lstStyle/>
          <a:p>
            <a:pPr marL="0" indent="0">
              <a:lnSpc>
                <a:spcPct val="150000"/>
              </a:lnSpc>
              <a:buNone/>
            </a:pPr>
            <a:r>
              <a:rPr lang="en-US" sz="2000">
                <a:solidFill>
                  <a:schemeClr val="tx1"/>
                </a:solidFill>
              </a:rPr>
              <a:t>Prior stakeholder feedback has informed valuable updates to the Tool; however, we are seeking clarification and additional feedback before finalizing the Tool. Continuing conversations and feedback will help to support a tool that can:</a:t>
            </a:r>
          </a:p>
          <a:p>
            <a:pPr marL="285750" indent="-285750">
              <a:lnSpc>
                <a:spcPct val="150000"/>
              </a:lnSpc>
            </a:pPr>
            <a:r>
              <a:rPr lang="en-US" sz="1900">
                <a:solidFill>
                  <a:schemeClr val="tx1"/>
                </a:solidFill>
                <a:ea typeface="+mn-lt"/>
                <a:cs typeface="+mn-lt"/>
              </a:rPr>
              <a:t>Align with organizational goals, priorities and funding requirements and the outputs remain relevant and actionable.</a:t>
            </a:r>
          </a:p>
          <a:p>
            <a:pPr marL="285750" indent="-285750">
              <a:lnSpc>
                <a:spcPct val="150000"/>
              </a:lnSpc>
            </a:pPr>
            <a:r>
              <a:rPr lang="en-US" sz="1900">
                <a:solidFill>
                  <a:schemeClr val="tx1"/>
                </a:solidFill>
              </a:rPr>
              <a:t>Have customizability while maintaining consistency.</a:t>
            </a:r>
          </a:p>
          <a:p>
            <a:pPr marL="285750" indent="-285750">
              <a:lnSpc>
                <a:spcPct val="150000"/>
              </a:lnSpc>
            </a:pPr>
            <a:r>
              <a:rPr lang="en-US" sz="1900">
                <a:solidFill>
                  <a:schemeClr val="tx1"/>
                </a:solidFill>
              </a:rPr>
              <a:t>Be easy to use, </a:t>
            </a:r>
            <a:r>
              <a:rPr lang="en-US" sz="1900">
                <a:solidFill>
                  <a:schemeClr val="tx1"/>
                </a:solidFill>
                <a:ea typeface="+mn-lt"/>
                <a:cs typeface="+mn-lt"/>
              </a:rPr>
              <a:t>avoid confusing concepts or jargon, and ideally minimize rework.</a:t>
            </a:r>
          </a:p>
        </p:txBody>
      </p:sp>
      <p:sp>
        <p:nvSpPr>
          <p:cNvPr id="2" name="Rectangle 1">
            <a:extLst>
              <a:ext uri="{FF2B5EF4-FFF2-40B4-BE49-F238E27FC236}">
                <a16:creationId xmlns:a16="http://schemas.microsoft.com/office/drawing/2014/main" id="{5622A957-5C74-EDE1-A996-9FE819AF6CCA}"/>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F3F9249-5B19-AA40-FA89-065A686CC744}"/>
              </a:ext>
            </a:extLst>
          </p:cNvPr>
          <p:cNvPicPr>
            <a:picLocks noChangeAspect="1"/>
          </p:cNvPicPr>
          <p:nvPr/>
        </p:nvPicPr>
        <p:blipFill>
          <a:blip r:embed="rId3"/>
          <a:stretch>
            <a:fillRect/>
          </a:stretch>
        </p:blipFill>
        <p:spPr>
          <a:xfrm>
            <a:off x="9825135" y="6328091"/>
            <a:ext cx="1334277" cy="571833"/>
          </a:xfrm>
          <a:prstGeom prst="rect">
            <a:avLst/>
          </a:prstGeom>
        </p:spPr>
      </p:pic>
    </p:spTree>
    <p:extLst>
      <p:ext uri="{BB962C8B-B14F-4D97-AF65-F5344CB8AC3E}">
        <p14:creationId xmlns:p14="http://schemas.microsoft.com/office/powerpoint/2010/main" val="365421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9705B-B23D-0964-006B-626B79FCB1D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22B4C3A6-E10A-5811-1817-F3DE75D548FA}"/>
              </a:ext>
            </a:extLst>
          </p:cNvPr>
          <p:cNvSpPr>
            <a:spLocks noGrp="1"/>
          </p:cNvSpPr>
          <p:nvPr>
            <p:ph type="title"/>
          </p:nvPr>
        </p:nvSpPr>
        <p:spPr>
          <a:xfrm>
            <a:off x="581192" y="1349137"/>
            <a:ext cx="11029616" cy="805802"/>
          </a:xfrm>
        </p:spPr>
        <p:txBody>
          <a:bodyPr>
            <a:normAutofit/>
          </a:bodyPr>
          <a:lstStyle/>
          <a:p>
            <a:r>
              <a:rPr lang="en-US" sz="3600" b="1">
                <a:solidFill>
                  <a:srgbClr val="FFFFFF"/>
                </a:solidFill>
              </a:rPr>
              <a:t>Your role in feedback </a:t>
            </a:r>
          </a:p>
          <a:p>
            <a:endParaRPr lang="en-US" sz="3600" b="1"/>
          </a:p>
        </p:txBody>
      </p:sp>
      <p:sp>
        <p:nvSpPr>
          <p:cNvPr id="13" name="Content Placeholder 12">
            <a:extLst>
              <a:ext uri="{FF2B5EF4-FFF2-40B4-BE49-F238E27FC236}">
                <a16:creationId xmlns:a16="http://schemas.microsoft.com/office/drawing/2014/main" id="{CE2B903E-A6B1-00D8-EDA4-A62C61C57407}"/>
              </a:ext>
            </a:extLst>
          </p:cNvPr>
          <p:cNvSpPr>
            <a:spLocks noGrp="1"/>
          </p:cNvSpPr>
          <p:nvPr>
            <p:ph idx="1"/>
          </p:nvPr>
        </p:nvSpPr>
        <p:spPr>
          <a:xfrm>
            <a:off x="540096" y="1910992"/>
            <a:ext cx="8768292" cy="4087023"/>
          </a:xfrm>
        </p:spPr>
        <p:txBody>
          <a:bodyPr>
            <a:normAutofit/>
          </a:bodyPr>
          <a:lstStyle/>
          <a:p>
            <a:pPr marL="0" indent="0">
              <a:lnSpc>
                <a:spcPct val="150000"/>
              </a:lnSpc>
              <a:buNone/>
            </a:pPr>
            <a:r>
              <a:rPr lang="en-US" sz="2000" b="1">
                <a:solidFill>
                  <a:schemeClr val="tx1"/>
                </a:solidFill>
                <a:ea typeface="+mn-lt"/>
                <a:cs typeface="+mn-lt"/>
              </a:rPr>
              <a:t>Regular Test User: </a:t>
            </a:r>
          </a:p>
          <a:p>
            <a:pPr>
              <a:lnSpc>
                <a:spcPct val="150000"/>
              </a:lnSpc>
            </a:pPr>
            <a:r>
              <a:rPr lang="en-US" sz="2000">
                <a:solidFill>
                  <a:schemeClr val="tx1"/>
                </a:solidFill>
                <a:ea typeface="+mn-lt"/>
                <a:cs typeface="+mn-lt"/>
              </a:rPr>
              <a:t>Run one project (real or hypothetical).</a:t>
            </a:r>
          </a:p>
          <a:p>
            <a:pPr>
              <a:lnSpc>
                <a:spcPct val="150000"/>
              </a:lnSpc>
            </a:pPr>
            <a:r>
              <a:rPr lang="en-US" sz="2000">
                <a:solidFill>
                  <a:schemeClr val="tx1"/>
                </a:solidFill>
                <a:ea typeface="+mn-lt"/>
                <a:cs typeface="+mn-lt"/>
              </a:rPr>
              <a:t>Provide feedback on usability, clarity, and applicability to your region.</a:t>
            </a:r>
          </a:p>
          <a:p>
            <a:pPr marL="0" indent="0">
              <a:lnSpc>
                <a:spcPct val="150000"/>
              </a:lnSpc>
              <a:buNone/>
            </a:pPr>
            <a:r>
              <a:rPr lang="en-US" sz="2000" b="1">
                <a:solidFill>
                  <a:schemeClr val="tx1"/>
                </a:solidFill>
                <a:ea typeface="+mn-lt"/>
                <a:cs typeface="+mn-lt"/>
              </a:rPr>
              <a:t>Super Test User:</a:t>
            </a:r>
          </a:p>
          <a:p>
            <a:pPr>
              <a:lnSpc>
                <a:spcPct val="150000"/>
              </a:lnSpc>
            </a:pPr>
            <a:r>
              <a:rPr lang="en-US" sz="2000">
                <a:solidFill>
                  <a:schemeClr val="tx1"/>
                </a:solidFill>
                <a:ea typeface="+mn-lt"/>
                <a:cs typeface="+mn-lt"/>
              </a:rPr>
              <a:t>Spend more time going through tool, run multiple project scenarios.</a:t>
            </a:r>
          </a:p>
          <a:p>
            <a:pPr>
              <a:lnSpc>
                <a:spcPct val="150000"/>
              </a:lnSpc>
            </a:pPr>
            <a:r>
              <a:rPr lang="en-US" sz="2000">
                <a:solidFill>
                  <a:schemeClr val="tx1"/>
                </a:solidFill>
                <a:ea typeface="+mn-lt"/>
                <a:cs typeface="+mn-lt"/>
              </a:rPr>
              <a:t>Override defaults and compare outcomes.</a:t>
            </a:r>
          </a:p>
          <a:p>
            <a:pPr marL="305435" indent="-305435">
              <a:lnSpc>
                <a:spcPct val="150000"/>
              </a:lnSpc>
            </a:pPr>
            <a:r>
              <a:rPr lang="en-US" sz="2000">
                <a:solidFill>
                  <a:schemeClr val="tx1"/>
                </a:solidFill>
                <a:ea typeface="+mn-lt"/>
                <a:cs typeface="+mn-lt"/>
              </a:rPr>
              <a:t>Especially encouraged to participate in office hours.</a:t>
            </a:r>
          </a:p>
        </p:txBody>
      </p:sp>
      <p:sp>
        <p:nvSpPr>
          <p:cNvPr id="4" name="Freeform 3">
            <a:extLst>
              <a:ext uri="{FF2B5EF4-FFF2-40B4-BE49-F238E27FC236}">
                <a16:creationId xmlns:a16="http://schemas.microsoft.com/office/drawing/2014/main" id="{128B3403-F18C-02A0-806B-F5EB803F5FC7}"/>
              </a:ext>
            </a:extLst>
          </p:cNvPr>
          <p:cNvSpPr>
            <a:spLocks/>
          </p:cNvSpPr>
          <p:nvPr/>
        </p:nvSpPr>
        <p:spPr>
          <a:xfrm>
            <a:off x="8907694" y="2581232"/>
            <a:ext cx="2826770" cy="2781880"/>
          </a:xfrm>
          <a:custGeom>
            <a:avLst/>
            <a:gdLst/>
            <a:ahLst/>
            <a:cxnLst/>
            <a:rect l="l" t="t" r="r" b="b"/>
            <a:pathLst>
              <a:path w="4872671" h="4872671">
                <a:moveTo>
                  <a:pt x="0" y="0"/>
                </a:moveTo>
                <a:lnTo>
                  <a:pt x="4872671" y="0"/>
                </a:lnTo>
                <a:lnTo>
                  <a:pt x="4872671" y="4872671"/>
                </a:lnTo>
                <a:lnTo>
                  <a:pt x="0" y="487267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5931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5BBB1-B3D4-8804-97D0-66B4CFC3A694}"/>
              </a:ext>
            </a:extLst>
          </p:cNvPr>
          <p:cNvSpPr>
            <a:spLocks noGrp="1"/>
          </p:cNvSpPr>
          <p:nvPr>
            <p:ph type="ctrTitle"/>
          </p:nvPr>
        </p:nvSpPr>
        <p:spPr/>
        <p:txBody>
          <a:bodyPr/>
          <a:lstStyle/>
          <a:p>
            <a:r>
              <a:rPr lang="en-US"/>
              <a:t>Tool Walk-through </a:t>
            </a:r>
          </a:p>
        </p:txBody>
      </p:sp>
      <p:sp>
        <p:nvSpPr>
          <p:cNvPr id="3" name="Subtitle 2">
            <a:extLst>
              <a:ext uri="{FF2B5EF4-FFF2-40B4-BE49-F238E27FC236}">
                <a16:creationId xmlns:a16="http://schemas.microsoft.com/office/drawing/2014/main" id="{B8B90436-34F9-137A-26AA-9BBFCDF0EAC7}"/>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257241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57603-230E-38FA-4FB9-EA9CDC4C18C2}"/>
              </a:ext>
            </a:extLst>
          </p:cNvPr>
          <p:cNvSpPr>
            <a:spLocks noGrp="1"/>
          </p:cNvSpPr>
          <p:nvPr>
            <p:ph type="ctrTitle"/>
          </p:nvPr>
        </p:nvSpPr>
        <p:spPr/>
        <p:txBody>
          <a:bodyPr/>
          <a:lstStyle/>
          <a:p>
            <a:r>
              <a:rPr lang="en-US"/>
              <a:t>Questions and feedback</a:t>
            </a:r>
          </a:p>
        </p:txBody>
      </p:sp>
      <p:sp>
        <p:nvSpPr>
          <p:cNvPr id="3" name="Subtitle 2">
            <a:extLst>
              <a:ext uri="{FF2B5EF4-FFF2-40B4-BE49-F238E27FC236}">
                <a16:creationId xmlns:a16="http://schemas.microsoft.com/office/drawing/2014/main" id="{A17EF3A6-84B9-7532-9C43-41CE86BD1F8B}"/>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122443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03601-4527-5222-EB15-B2CFDB818E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1B3A0-C17F-18CE-183F-79C5417948F0}"/>
              </a:ext>
            </a:extLst>
          </p:cNvPr>
          <p:cNvSpPr>
            <a:spLocks noGrp="1"/>
          </p:cNvSpPr>
          <p:nvPr>
            <p:ph type="title"/>
          </p:nvPr>
        </p:nvSpPr>
        <p:spPr/>
        <p:txBody>
          <a:bodyPr/>
          <a:lstStyle/>
          <a:p>
            <a:r>
              <a:rPr lang="en-US"/>
              <a:t>questions </a:t>
            </a:r>
          </a:p>
        </p:txBody>
      </p:sp>
      <p:sp>
        <p:nvSpPr>
          <p:cNvPr id="3" name="TextBox 2">
            <a:extLst>
              <a:ext uri="{FF2B5EF4-FFF2-40B4-BE49-F238E27FC236}">
                <a16:creationId xmlns:a16="http://schemas.microsoft.com/office/drawing/2014/main" id="{EF848244-3305-83D8-1EDA-4515D743E910}"/>
              </a:ext>
            </a:extLst>
          </p:cNvPr>
          <p:cNvSpPr txBox="1"/>
          <p:nvPr/>
        </p:nvSpPr>
        <p:spPr>
          <a:xfrm>
            <a:off x="471889" y="1942146"/>
            <a:ext cx="11248222" cy="4423903"/>
          </a:xfrm>
          <a:prstGeom prst="rect">
            <a:avLst/>
          </a:prstGeom>
          <a:noFill/>
        </p:spPr>
        <p:txBody>
          <a:bodyPr wrap="square" rtlCol="0">
            <a:spAutoFit/>
          </a:bodyPr>
          <a:lstStyle/>
          <a:p>
            <a:pPr marL="285750"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sz="2000">
                <a:ea typeface="+mn-lt"/>
                <a:cs typeface="+mn-lt"/>
              </a:rPr>
              <a:t>Navigation and interface</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sz="2000">
                <a:ea typeface="+mn-lt"/>
                <a:cs typeface="+mn-lt"/>
              </a:rPr>
              <a:t>Did the supporting materials (User Guide, video demonstration) clearly explain how to use the Tool? Was anything confusing or lacking detail?</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sz="2000">
                <a:ea typeface="+mn-lt"/>
                <a:cs typeface="+mn-lt"/>
              </a:rPr>
              <a:t>Should there be more ‘tool tips’ throughout to supplement the guides?</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sz="2000">
                <a:ea typeface="+mn-lt"/>
                <a:cs typeface="+mn-lt"/>
              </a:rPr>
              <a:t>Generally, was the structure of the tool easy to navigate/follow? Was the workflow intuitive?</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sz="2000">
                <a:ea typeface="+mn-lt"/>
                <a:cs typeface="+mn-lt"/>
              </a:rPr>
              <a:t>What important features or capabilities are missing that would make this tool more valuable for you?</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endParaRPr lang="en-US" sz="2000">
              <a:ea typeface="+mn-lt"/>
              <a:cs typeface="+mn-lt"/>
            </a:endParaRPr>
          </a:p>
        </p:txBody>
      </p:sp>
    </p:spTree>
    <p:extLst>
      <p:ext uri="{BB962C8B-B14F-4D97-AF65-F5344CB8AC3E}">
        <p14:creationId xmlns:p14="http://schemas.microsoft.com/office/powerpoint/2010/main" val="319430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EABF7-BDDD-6FEA-2B7A-F360D4126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0DAE6-8183-0561-3AE1-3AFA07C942F6}"/>
              </a:ext>
            </a:extLst>
          </p:cNvPr>
          <p:cNvSpPr>
            <a:spLocks noGrp="1"/>
          </p:cNvSpPr>
          <p:nvPr>
            <p:ph type="title"/>
          </p:nvPr>
        </p:nvSpPr>
        <p:spPr/>
        <p:txBody>
          <a:bodyPr/>
          <a:lstStyle/>
          <a:p>
            <a:r>
              <a:rPr lang="en-US"/>
              <a:t>questions </a:t>
            </a:r>
          </a:p>
        </p:txBody>
      </p:sp>
      <p:sp>
        <p:nvSpPr>
          <p:cNvPr id="3" name="TextBox 2">
            <a:extLst>
              <a:ext uri="{FF2B5EF4-FFF2-40B4-BE49-F238E27FC236}">
                <a16:creationId xmlns:a16="http://schemas.microsoft.com/office/drawing/2014/main" id="{B046E46C-2604-8B82-4838-5975F6C1B194}"/>
              </a:ext>
            </a:extLst>
          </p:cNvPr>
          <p:cNvSpPr txBox="1"/>
          <p:nvPr/>
        </p:nvSpPr>
        <p:spPr>
          <a:xfrm>
            <a:off x="466591" y="1942146"/>
            <a:ext cx="11248222" cy="4709431"/>
          </a:xfrm>
          <a:prstGeom prst="rect">
            <a:avLst/>
          </a:prstGeom>
          <a:noFill/>
        </p:spPr>
        <p:txBody>
          <a:bodyPr wrap="square" rtlCol="0">
            <a:spAutoFit/>
          </a:bodyPr>
          <a:lstStyle/>
          <a:p>
            <a:pPr marL="285750"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a:ea typeface="+mn-lt"/>
                <a:cs typeface="+mn-lt"/>
              </a:rPr>
              <a:t>Cost and benefit data</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a:ea typeface="+mn-lt"/>
                <a:cs typeface="+mn-lt"/>
              </a:rPr>
              <a:t>Are the default values in the Tool representative/accurate for your region?</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a:ea typeface="+mn-lt"/>
                <a:cs typeface="+mn-lt"/>
              </a:rPr>
              <a:t>Are there additional structure prototypes that should be incorporated?</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a:ea typeface="+mn-lt"/>
                <a:cs typeface="+mn-lt"/>
              </a:rPr>
              <a:t>Are there additional infrastructure solutions (green, gray, hybrid) that should be included in the cost database?</a:t>
            </a:r>
          </a:p>
          <a:p>
            <a:pPr marL="285750"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a:ea typeface="+mn-lt"/>
                <a:cs typeface="+mn-lt"/>
              </a:rPr>
              <a:t>Outputs</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a:ea typeface="+mn-lt"/>
                <a:cs typeface="+mn-lt"/>
              </a:rPr>
              <a:t>Is the presentation of outputs clear? Are the metrics and outputs useful for supporting decisions in your organizations or projects?</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a:ea typeface="+mn-lt"/>
                <a:cs typeface="+mn-lt"/>
              </a:rPr>
              <a:t>Are there any other economic metrics you would like to see incorporated into the tool?</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a:ea typeface="+mn-lt"/>
                <a:cs typeface="+mn-lt"/>
              </a:rPr>
              <a:t>What visualizations/graphs would be useful to include in a dashboard?</a:t>
            </a:r>
          </a:p>
        </p:txBody>
      </p:sp>
    </p:spTree>
    <p:extLst>
      <p:ext uri="{BB962C8B-B14F-4D97-AF65-F5344CB8AC3E}">
        <p14:creationId xmlns:p14="http://schemas.microsoft.com/office/powerpoint/2010/main" val="30359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CD8E0-6161-C36D-269C-FD0008375D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077723-E971-9526-A8CF-3BA482F68E12}"/>
              </a:ext>
            </a:extLst>
          </p:cNvPr>
          <p:cNvSpPr>
            <a:spLocks noGrp="1"/>
          </p:cNvSpPr>
          <p:nvPr>
            <p:ph type="ctrTitle"/>
          </p:nvPr>
        </p:nvSpPr>
        <p:spPr/>
        <p:txBody>
          <a:bodyPr/>
          <a:lstStyle/>
          <a:p>
            <a:r>
              <a:rPr lang="en-US"/>
              <a:t>Discussion and Q&amp;A</a:t>
            </a:r>
          </a:p>
        </p:txBody>
      </p:sp>
      <p:sp>
        <p:nvSpPr>
          <p:cNvPr id="3" name="Subtitle 2">
            <a:extLst>
              <a:ext uri="{FF2B5EF4-FFF2-40B4-BE49-F238E27FC236}">
                <a16:creationId xmlns:a16="http://schemas.microsoft.com/office/drawing/2014/main" id="{8E3DB95D-622D-7146-2202-1C78EAABF248}"/>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325063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66965-55C3-C10C-87E5-E7FBC94A336C}"/>
              </a:ext>
            </a:extLst>
          </p:cNvPr>
          <p:cNvSpPr>
            <a:spLocks noGrp="1"/>
          </p:cNvSpPr>
          <p:nvPr>
            <p:ph type="ctrTitle"/>
          </p:nvPr>
        </p:nvSpPr>
        <p:spPr/>
        <p:txBody>
          <a:bodyPr/>
          <a:lstStyle/>
          <a:p>
            <a:r>
              <a:rPr lang="en-US"/>
              <a:t>Link to tool, video demonstration</a:t>
            </a:r>
          </a:p>
        </p:txBody>
      </p:sp>
      <p:sp>
        <p:nvSpPr>
          <p:cNvPr id="3" name="Subtitle 2">
            <a:extLst>
              <a:ext uri="{FF2B5EF4-FFF2-40B4-BE49-F238E27FC236}">
                <a16:creationId xmlns:a16="http://schemas.microsoft.com/office/drawing/2014/main" id="{29C6C712-3323-CC83-BBDB-47A1DC2D7E6C}"/>
              </a:ext>
            </a:extLst>
          </p:cNvPr>
          <p:cNvSpPr>
            <a:spLocks noGrp="1"/>
          </p:cNvSpPr>
          <p:nvPr>
            <p:ph type="subTitle" idx="1"/>
          </p:nvPr>
        </p:nvSpPr>
        <p:spPr/>
        <p:txBody>
          <a:bodyPr/>
          <a:lstStyle/>
          <a:p>
            <a:endParaRPr lang="en-US"/>
          </a:p>
        </p:txBody>
      </p:sp>
      <p:sp>
        <p:nvSpPr>
          <p:cNvPr id="9" name="TextBox 8">
            <a:hlinkClick r:id="rId3"/>
            <a:extLst>
              <a:ext uri="{FF2B5EF4-FFF2-40B4-BE49-F238E27FC236}">
                <a16:creationId xmlns:a16="http://schemas.microsoft.com/office/drawing/2014/main" id="{B243B55A-3FBD-A9B2-AF04-01D981434AF3}"/>
              </a:ext>
            </a:extLst>
          </p:cNvPr>
          <p:cNvSpPr txBox="1"/>
          <p:nvPr/>
        </p:nvSpPr>
        <p:spPr>
          <a:xfrm>
            <a:off x="705897" y="3310570"/>
            <a:ext cx="10226710" cy="369332"/>
          </a:xfrm>
          <a:prstGeom prst="rect">
            <a:avLst/>
          </a:prstGeom>
          <a:noFill/>
        </p:spPr>
        <p:txBody>
          <a:bodyPr wrap="square">
            <a:spAutoFit/>
          </a:bodyPr>
          <a:lstStyle/>
          <a:p>
            <a:r>
              <a:rPr lang="en-US" u="sng">
                <a:solidFill>
                  <a:schemeClr val="bg1"/>
                </a:solidFill>
              </a:rPr>
              <a:t>Link to Dropbox </a:t>
            </a:r>
          </a:p>
        </p:txBody>
      </p:sp>
      <p:pic>
        <p:nvPicPr>
          <p:cNvPr id="10" name="Picture 9">
            <a:extLst>
              <a:ext uri="{FF2B5EF4-FFF2-40B4-BE49-F238E27FC236}">
                <a16:creationId xmlns:a16="http://schemas.microsoft.com/office/drawing/2014/main" id="{F3E6C1F7-C8FA-7819-5590-08CF17650B7A}"/>
              </a:ext>
            </a:extLst>
          </p:cNvPr>
          <p:cNvPicPr>
            <a:picLocks noChangeAspect="1"/>
          </p:cNvPicPr>
          <p:nvPr/>
        </p:nvPicPr>
        <p:blipFill>
          <a:blip r:embed="rId4"/>
          <a:stretch>
            <a:fillRect/>
          </a:stretch>
        </p:blipFill>
        <p:spPr>
          <a:xfrm>
            <a:off x="8591340" y="3310570"/>
            <a:ext cx="2894763" cy="2894763"/>
          </a:xfrm>
          <a:prstGeom prst="rect">
            <a:avLst/>
          </a:prstGeom>
        </p:spPr>
      </p:pic>
    </p:spTree>
    <p:extLst>
      <p:ext uri="{BB962C8B-B14F-4D97-AF65-F5344CB8AC3E}">
        <p14:creationId xmlns:p14="http://schemas.microsoft.com/office/powerpoint/2010/main" val="170984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EDE03F-9093-5164-9BF7-D9081AF10823}"/>
              </a:ext>
            </a:extLst>
          </p:cNvPr>
          <p:cNvSpPr>
            <a:spLocks noGrp="1"/>
          </p:cNvSpPr>
          <p:nvPr>
            <p:ph idx="1"/>
          </p:nvPr>
        </p:nvSpPr>
        <p:spPr>
          <a:xfrm>
            <a:off x="581192" y="2023698"/>
            <a:ext cx="11029615" cy="3960792"/>
          </a:xfrm>
        </p:spPr>
        <p:txBody>
          <a:bodyPr>
            <a:normAutofit/>
          </a:bodyPr>
          <a:lstStyle/>
          <a:p>
            <a:pPr marL="305435" indent="-305435"/>
            <a:r>
              <a:rPr lang="en-US" sz="2400" dirty="0">
                <a:solidFill>
                  <a:schemeClr val="tx1"/>
                </a:solidFill>
              </a:rPr>
              <a:t>Test users to explore tool and provide feedback by Friday,  April 3, 2026</a:t>
            </a:r>
          </a:p>
          <a:p>
            <a:pPr marL="305435" indent="-305435"/>
            <a:r>
              <a:rPr lang="en-US" sz="2400" dirty="0">
                <a:solidFill>
                  <a:schemeClr val="tx1"/>
                </a:solidFill>
              </a:rPr>
              <a:t>Attend office hours:  3/19 @ 10am |  3/26 @ 2pm | 3/30 @ 9am</a:t>
            </a:r>
          </a:p>
          <a:p>
            <a:pPr marL="305435" indent="-305435"/>
            <a:endParaRPr lang="en-US" sz="2400" dirty="0">
              <a:solidFill>
                <a:schemeClr val="tx1"/>
              </a:solidFill>
            </a:endParaRPr>
          </a:p>
          <a:p>
            <a:pPr marL="305435" indent="-305435"/>
            <a:endParaRPr lang="en-US" sz="2400" dirty="0">
              <a:solidFill>
                <a:schemeClr val="tx1"/>
              </a:solidFill>
            </a:endParaRPr>
          </a:p>
          <a:p>
            <a:pPr marL="0" indent="0">
              <a:buNone/>
            </a:pPr>
            <a:endParaRPr lang="en-US" sz="2400" dirty="0">
              <a:solidFill>
                <a:schemeClr val="tx1"/>
              </a:solidFill>
            </a:endParaRPr>
          </a:p>
        </p:txBody>
      </p:sp>
      <p:sp>
        <p:nvSpPr>
          <p:cNvPr id="4" name="Title 1">
            <a:extLst>
              <a:ext uri="{FF2B5EF4-FFF2-40B4-BE49-F238E27FC236}">
                <a16:creationId xmlns:a16="http://schemas.microsoft.com/office/drawing/2014/main" id="{052AD85D-ADC7-3AFC-5D20-DAD75F638EA9}"/>
              </a:ext>
            </a:extLst>
          </p:cNvPr>
          <p:cNvSpPr>
            <a:spLocks noGrp="1"/>
          </p:cNvSpPr>
          <p:nvPr>
            <p:ph type="title"/>
          </p:nvPr>
        </p:nvSpPr>
        <p:spPr>
          <a:xfrm>
            <a:off x="581192" y="702156"/>
            <a:ext cx="11029616" cy="1013800"/>
          </a:xfrm>
        </p:spPr>
        <p:txBody>
          <a:bodyPr anchor="ctr">
            <a:normAutofit/>
          </a:bodyPr>
          <a:lstStyle/>
          <a:p>
            <a:r>
              <a:rPr lang="en-US" sz="3600" b="1"/>
              <a:t>Next Steps</a:t>
            </a:r>
          </a:p>
        </p:txBody>
      </p:sp>
    </p:spTree>
    <p:extLst>
      <p:ext uri="{BB962C8B-B14F-4D97-AF65-F5344CB8AC3E}">
        <p14:creationId xmlns:p14="http://schemas.microsoft.com/office/powerpoint/2010/main" val="296852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AAD88-FE1B-E432-8CB0-E0052E19D70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8884EC-25B8-ACF6-785B-0943311B756F}"/>
              </a:ext>
            </a:extLst>
          </p:cNvPr>
          <p:cNvSpPr>
            <a:spLocks noGrp="1"/>
          </p:cNvSpPr>
          <p:nvPr>
            <p:ph idx="1"/>
          </p:nvPr>
        </p:nvSpPr>
        <p:spPr>
          <a:xfrm>
            <a:off x="581192" y="1797610"/>
            <a:ext cx="11029615" cy="4522173"/>
          </a:xfrm>
        </p:spPr>
        <p:txBody>
          <a:bodyPr>
            <a:normAutofit/>
          </a:bodyPr>
          <a:lstStyle/>
          <a:p>
            <a:pPr marL="0" indent="0" algn="ctr">
              <a:buNone/>
            </a:pPr>
            <a:endParaRPr lang="en-US" sz="2800">
              <a:solidFill>
                <a:schemeClr val="tx1"/>
              </a:solidFill>
            </a:endParaRPr>
          </a:p>
          <a:p>
            <a:pPr marL="0" indent="0" algn="ctr">
              <a:buNone/>
            </a:pPr>
            <a:r>
              <a:rPr lang="en-US" sz="2800">
                <a:solidFill>
                  <a:schemeClr val="tx1"/>
                </a:solidFill>
              </a:rPr>
              <a:t>Annie </a:t>
            </a:r>
            <a:r>
              <a:rPr lang="en-US" sz="2800" err="1">
                <a:solidFill>
                  <a:schemeClr val="tx1"/>
                </a:solidFill>
              </a:rPr>
              <a:t>deBoer</a:t>
            </a:r>
            <a:r>
              <a:rPr lang="en-US" sz="2800">
                <a:solidFill>
                  <a:schemeClr val="tx1"/>
                </a:solidFill>
              </a:rPr>
              <a:t>, Technical Lead:  </a:t>
            </a:r>
            <a:r>
              <a:rPr lang="en-US" sz="2800">
                <a:solidFill>
                  <a:schemeClr val="tx1"/>
                </a:solidFill>
                <a:hlinkClick r:id="rId3">
                  <a:extLst>
                    <a:ext uri="{A12FA001-AC4F-418D-AE19-62706E023703}">
                      <ahyp:hlinkClr xmlns:ahyp="http://schemas.microsoft.com/office/drawing/2018/hyperlinkcolor" val="tx"/>
                    </a:ext>
                  </a:extLst>
                </a:hlinkClick>
              </a:rPr>
              <a:t>anne.deboer@aecom.com</a:t>
            </a:r>
            <a:endParaRPr lang="en-US" sz="2800">
              <a:solidFill>
                <a:schemeClr val="tx1"/>
              </a:solidFill>
            </a:endParaRPr>
          </a:p>
          <a:p>
            <a:pPr marL="305435" indent="-305435" algn="ctr">
              <a:buNone/>
            </a:pPr>
            <a:r>
              <a:rPr lang="en-US" sz="2800">
                <a:solidFill>
                  <a:schemeClr val="tx1"/>
                </a:solidFill>
              </a:rPr>
              <a:t>Alec Bogdanoff, Project Principal: </a:t>
            </a:r>
            <a:r>
              <a:rPr lang="en-US" sz="2800">
                <a:solidFill>
                  <a:schemeClr val="tx1"/>
                </a:solidFill>
                <a:hlinkClick r:id="rId4">
                  <a:extLst>
                    <a:ext uri="{A12FA001-AC4F-418D-AE19-62706E023703}">
                      <ahyp:hlinkClr xmlns:ahyp="http://schemas.microsoft.com/office/drawing/2018/hyperlinkcolor" val="tx"/>
                    </a:ext>
                  </a:extLst>
                </a:hlinkClick>
              </a:rPr>
              <a:t>alec@brizaga.com</a:t>
            </a:r>
            <a:endParaRPr lang="en-US" sz="2800">
              <a:solidFill>
                <a:schemeClr val="tx1"/>
              </a:solidFill>
            </a:endParaRPr>
          </a:p>
          <a:p>
            <a:pPr marL="305435" indent="-305435" algn="ctr">
              <a:buNone/>
            </a:pPr>
            <a:r>
              <a:rPr lang="en-US" sz="2800">
                <a:solidFill>
                  <a:schemeClr val="tx1"/>
                </a:solidFill>
              </a:rPr>
              <a:t>Randy Deshazo, Economic Lead; Deputy Director: </a:t>
            </a:r>
            <a:r>
              <a:rPr lang="en-US" sz="2800">
                <a:solidFill>
                  <a:schemeClr val="tx1"/>
                </a:solidFill>
                <a:hlinkClick r:id="rId5">
                  <a:extLst>
                    <a:ext uri="{A12FA001-AC4F-418D-AE19-62706E023703}">
                      <ahyp:hlinkClr xmlns:ahyp="http://schemas.microsoft.com/office/drawing/2018/hyperlinkcolor" val="tx"/>
                    </a:ext>
                  </a:extLst>
                </a:hlinkClick>
              </a:rPr>
              <a:t>rdeshazo@sfrpc.com</a:t>
            </a:r>
            <a:br>
              <a:rPr lang="en-US" sz="2800"/>
            </a:br>
            <a:endParaRPr lang="en-US" sz="2800"/>
          </a:p>
        </p:txBody>
      </p:sp>
      <p:sp>
        <p:nvSpPr>
          <p:cNvPr id="4" name="Title 1">
            <a:extLst>
              <a:ext uri="{FF2B5EF4-FFF2-40B4-BE49-F238E27FC236}">
                <a16:creationId xmlns:a16="http://schemas.microsoft.com/office/drawing/2014/main" id="{8DB1AB42-3835-D919-328A-4BC6C38781A3}"/>
              </a:ext>
            </a:extLst>
          </p:cNvPr>
          <p:cNvSpPr>
            <a:spLocks noGrp="1"/>
          </p:cNvSpPr>
          <p:nvPr>
            <p:ph type="title"/>
          </p:nvPr>
        </p:nvSpPr>
        <p:spPr>
          <a:xfrm>
            <a:off x="581192" y="702156"/>
            <a:ext cx="11029616" cy="1013800"/>
          </a:xfrm>
        </p:spPr>
        <p:txBody>
          <a:bodyPr anchor="ctr">
            <a:normAutofit/>
          </a:bodyPr>
          <a:lstStyle/>
          <a:p>
            <a:r>
              <a:rPr lang="en-US" sz="3600" b="1"/>
              <a:t>Contact us – Project Team</a:t>
            </a:r>
          </a:p>
        </p:txBody>
      </p:sp>
      <p:sp>
        <p:nvSpPr>
          <p:cNvPr id="2" name="Rectangle 1">
            <a:extLst>
              <a:ext uri="{FF2B5EF4-FFF2-40B4-BE49-F238E27FC236}">
                <a16:creationId xmlns:a16="http://schemas.microsoft.com/office/drawing/2014/main" id="{C46EE1AA-D4D8-9CF9-7451-1C91B0B61568}"/>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1CFDDBE-A870-D260-73A0-AF2C2E5F6445}"/>
              </a:ext>
            </a:extLst>
          </p:cNvPr>
          <p:cNvPicPr>
            <a:picLocks noChangeAspect="1"/>
          </p:cNvPicPr>
          <p:nvPr/>
        </p:nvPicPr>
        <p:blipFill>
          <a:blip r:embed="rId6"/>
          <a:stretch>
            <a:fillRect/>
          </a:stretch>
        </p:blipFill>
        <p:spPr>
          <a:xfrm>
            <a:off x="9825135" y="6328091"/>
            <a:ext cx="1334277" cy="571833"/>
          </a:xfrm>
          <a:prstGeom prst="rect">
            <a:avLst/>
          </a:prstGeom>
        </p:spPr>
      </p:pic>
    </p:spTree>
    <p:extLst>
      <p:ext uri="{BB962C8B-B14F-4D97-AF65-F5344CB8AC3E}">
        <p14:creationId xmlns:p14="http://schemas.microsoft.com/office/powerpoint/2010/main" val="323106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AD016-3E73-40A0-FF8C-F425CB41B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7EA8F3-AFFE-26AF-6DB1-0213C5FDA70A}"/>
              </a:ext>
            </a:extLst>
          </p:cNvPr>
          <p:cNvSpPr>
            <a:spLocks noGrp="1"/>
          </p:cNvSpPr>
          <p:nvPr>
            <p:ph type="ctrTitle"/>
          </p:nvPr>
        </p:nvSpPr>
        <p:spPr/>
        <p:txBody>
          <a:bodyPr/>
          <a:lstStyle/>
          <a:p>
            <a:r>
              <a:rPr lang="en-US"/>
              <a:t>Regional Resilience Projects – </a:t>
            </a:r>
            <a:br>
              <a:rPr lang="en-US"/>
            </a:br>
            <a:r>
              <a:rPr lang="en-US"/>
              <a:t>Apalachee</a:t>
            </a:r>
          </a:p>
        </p:txBody>
      </p:sp>
      <p:sp>
        <p:nvSpPr>
          <p:cNvPr id="3" name="Subtitle 2">
            <a:extLst>
              <a:ext uri="{FF2B5EF4-FFF2-40B4-BE49-F238E27FC236}">
                <a16:creationId xmlns:a16="http://schemas.microsoft.com/office/drawing/2014/main" id="{DC7DF9BD-0CC5-40F2-7A44-386411E47AF9}"/>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39661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0CDE9-4B72-62D8-E9BA-8F19F48BFF3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C60C1-D9CE-7F2D-9626-14FB9B6F03EA}"/>
              </a:ext>
            </a:extLst>
          </p:cNvPr>
          <p:cNvSpPr>
            <a:spLocks noGrp="1"/>
          </p:cNvSpPr>
          <p:nvPr>
            <p:ph idx="1"/>
          </p:nvPr>
        </p:nvSpPr>
        <p:spPr>
          <a:xfrm>
            <a:off x="581192" y="2085157"/>
            <a:ext cx="11029615" cy="4522173"/>
          </a:xfrm>
        </p:spPr>
        <p:txBody>
          <a:bodyPr>
            <a:normAutofit/>
          </a:bodyPr>
          <a:lstStyle/>
          <a:p>
            <a:pPr marL="0" indent="0" algn="ctr">
              <a:buNone/>
            </a:pPr>
            <a:br>
              <a:rPr lang="en-US" sz="2800" dirty="0">
                <a:solidFill>
                  <a:schemeClr val="tx1"/>
                </a:solidFill>
              </a:rPr>
            </a:br>
            <a:r>
              <a:rPr lang="en-US" sz="2800" dirty="0">
                <a:solidFill>
                  <a:schemeClr val="tx1"/>
                </a:solidFill>
              </a:rPr>
              <a:t>ARPC </a:t>
            </a:r>
            <a:br>
              <a:rPr lang="en-US" sz="2800" dirty="0">
                <a:solidFill>
                  <a:schemeClr val="tx1"/>
                </a:solidFill>
              </a:rPr>
            </a:br>
            <a:r>
              <a:rPr lang="en-US" sz="2800" dirty="0">
                <a:solidFill>
                  <a:srgbClr val="000000"/>
                </a:solidFill>
              </a:rPr>
              <a:t>Divina Lade, </a:t>
            </a:r>
            <a:r>
              <a:rPr lang="en-US" sz="2800" dirty="0">
                <a:solidFill>
                  <a:srgbClr val="000000"/>
                </a:solidFill>
                <a:sym typeface="Franklin Gothic"/>
              </a:rPr>
              <a:t>Geospatial Environmental &amp; Resilience Planning Director: </a:t>
            </a:r>
            <a:endParaRPr lang="en-US" sz="2800" dirty="0">
              <a:solidFill>
                <a:srgbClr val="000000"/>
              </a:solidFill>
            </a:endParaRPr>
          </a:p>
          <a:p>
            <a:pPr marL="0" indent="0" algn="ctr">
              <a:buNone/>
            </a:pPr>
            <a:r>
              <a:rPr lang="en-US" sz="2800" dirty="0">
                <a:solidFill>
                  <a:schemeClr val="tx1"/>
                </a:solidFill>
              </a:rPr>
              <a:t>dlade@arpc.org</a:t>
            </a:r>
          </a:p>
          <a:p>
            <a:pPr marL="305435" indent="-305435" algn="ctr">
              <a:buNone/>
            </a:pPr>
            <a:r>
              <a:rPr lang="en-US" sz="2800" dirty="0">
                <a:solidFill>
                  <a:schemeClr val="tx1"/>
                </a:solidFill>
              </a:rPr>
              <a:t>NEFRPC</a:t>
            </a:r>
          </a:p>
          <a:p>
            <a:pPr marL="305435" indent="-305435" algn="ctr">
              <a:buNone/>
            </a:pPr>
            <a:r>
              <a:rPr lang="en-US" sz="2800" dirty="0">
                <a:solidFill>
                  <a:srgbClr val="000000"/>
                </a:solidFill>
              </a:rPr>
              <a:t>Fara </a:t>
            </a:r>
            <a:r>
              <a:rPr lang="en-US" sz="2800" dirty="0" err="1">
                <a:solidFill>
                  <a:srgbClr val="000000"/>
                </a:solidFill>
              </a:rPr>
              <a:t>Ilami</a:t>
            </a:r>
            <a:r>
              <a:rPr lang="en-US" sz="2800" dirty="0">
                <a:solidFill>
                  <a:srgbClr val="000000"/>
                </a:solidFill>
              </a:rPr>
              <a:t>, Resiliency Manager: FIlami@nefrc.org</a:t>
            </a:r>
            <a:endParaRPr lang="en-US" dirty="0"/>
          </a:p>
          <a:p>
            <a:pPr marL="305435" indent="-305435" algn="ctr">
              <a:buNone/>
            </a:pPr>
            <a:endParaRPr lang="en-US" sz="2800" dirty="0">
              <a:solidFill>
                <a:srgbClr val="3D3D3D"/>
              </a:solidFill>
            </a:endParaRPr>
          </a:p>
          <a:p>
            <a:pPr marL="0" indent="0">
              <a:buNone/>
            </a:pPr>
            <a:endParaRPr lang="en-US" sz="2800" dirty="0">
              <a:solidFill>
                <a:schemeClr val="tx1"/>
              </a:solidFill>
            </a:endParaRPr>
          </a:p>
        </p:txBody>
      </p:sp>
      <p:sp>
        <p:nvSpPr>
          <p:cNvPr id="4" name="Title 1">
            <a:extLst>
              <a:ext uri="{FF2B5EF4-FFF2-40B4-BE49-F238E27FC236}">
                <a16:creationId xmlns:a16="http://schemas.microsoft.com/office/drawing/2014/main" id="{86A64687-9ACC-05A6-7032-0CFBB73612E6}"/>
              </a:ext>
            </a:extLst>
          </p:cNvPr>
          <p:cNvSpPr>
            <a:spLocks noGrp="1"/>
          </p:cNvSpPr>
          <p:nvPr>
            <p:ph type="title"/>
          </p:nvPr>
        </p:nvSpPr>
        <p:spPr>
          <a:xfrm>
            <a:off x="581192" y="702156"/>
            <a:ext cx="11029616" cy="1013800"/>
          </a:xfrm>
        </p:spPr>
        <p:txBody>
          <a:bodyPr anchor="ctr">
            <a:normAutofit/>
          </a:bodyPr>
          <a:lstStyle/>
          <a:p>
            <a:r>
              <a:rPr lang="en-US" sz="3600" b="1"/>
              <a:t>Contact us – RPCs</a:t>
            </a:r>
          </a:p>
        </p:txBody>
      </p:sp>
      <p:sp>
        <p:nvSpPr>
          <p:cNvPr id="2" name="Rectangle 1">
            <a:extLst>
              <a:ext uri="{FF2B5EF4-FFF2-40B4-BE49-F238E27FC236}">
                <a16:creationId xmlns:a16="http://schemas.microsoft.com/office/drawing/2014/main" id="{09FE94F9-1BEC-A4E8-3301-7DCF7B4F9F6F}"/>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2FFEE4-ABE7-1DBF-5CF5-4960AB380E38}"/>
              </a:ext>
            </a:extLst>
          </p:cNvPr>
          <p:cNvPicPr>
            <a:picLocks noChangeAspect="1"/>
          </p:cNvPicPr>
          <p:nvPr/>
        </p:nvPicPr>
        <p:blipFill>
          <a:blip r:embed="rId3"/>
          <a:stretch>
            <a:fillRect/>
          </a:stretch>
        </p:blipFill>
        <p:spPr>
          <a:xfrm>
            <a:off x="9825135" y="6328091"/>
            <a:ext cx="1334277" cy="571833"/>
          </a:xfrm>
          <a:prstGeom prst="rect">
            <a:avLst/>
          </a:prstGeom>
        </p:spPr>
      </p:pic>
    </p:spTree>
    <p:extLst>
      <p:ext uri="{BB962C8B-B14F-4D97-AF65-F5344CB8AC3E}">
        <p14:creationId xmlns:p14="http://schemas.microsoft.com/office/powerpoint/2010/main" val="138151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01289-53BE-FCDE-CA81-05B50806B318}"/>
              </a:ext>
            </a:extLst>
          </p:cNvPr>
          <p:cNvSpPr>
            <a:spLocks noGrp="1"/>
          </p:cNvSpPr>
          <p:nvPr>
            <p:ph type="ctrTitle"/>
          </p:nvPr>
        </p:nvSpPr>
        <p:spPr/>
        <p:txBody>
          <a:bodyPr/>
          <a:lstStyle/>
          <a:p>
            <a:r>
              <a:rPr lang="en-US"/>
              <a:t>Closing &amp; Thank you</a:t>
            </a:r>
          </a:p>
        </p:txBody>
      </p:sp>
    </p:spTree>
    <p:extLst>
      <p:ext uri="{BB962C8B-B14F-4D97-AF65-F5344CB8AC3E}">
        <p14:creationId xmlns:p14="http://schemas.microsoft.com/office/powerpoint/2010/main" val="363760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5" descr="A blue and white background with a clock&#10;&#10;AI-generated content may be incorrect."/>
          <p:cNvPicPr preferRelativeResize="0"/>
          <p:nvPr/>
        </p:nvPicPr>
        <p:blipFill rotWithShape="1">
          <a:blip r:embed="rId3">
            <a:alphaModFix/>
          </a:blip>
          <a:srcRect t="83978"/>
          <a:stretch/>
        </p:blipFill>
        <p:spPr>
          <a:xfrm>
            <a:off x="1516400" y="6073975"/>
            <a:ext cx="9227798" cy="833100"/>
          </a:xfrm>
          <a:prstGeom prst="rect">
            <a:avLst/>
          </a:prstGeom>
          <a:solidFill>
            <a:srgbClr val="16909F"/>
          </a:solidFill>
          <a:ln>
            <a:noFill/>
          </a:ln>
        </p:spPr>
      </p:pic>
      <p:pic>
        <p:nvPicPr>
          <p:cNvPr id="130" name="Google Shape;130;p25" descr="A blue and white background with a clock&#10;&#10;AI-generated content may be incorrect."/>
          <p:cNvPicPr preferRelativeResize="0"/>
          <p:nvPr/>
        </p:nvPicPr>
        <p:blipFill rotWithShape="1">
          <a:blip r:embed="rId3">
            <a:alphaModFix/>
          </a:blip>
          <a:srcRect b="18929"/>
          <a:stretch/>
        </p:blipFill>
        <p:spPr>
          <a:xfrm>
            <a:off x="1524001" y="1"/>
            <a:ext cx="9144003" cy="4215825"/>
          </a:xfrm>
          <a:prstGeom prst="rect">
            <a:avLst/>
          </a:prstGeom>
          <a:noFill/>
          <a:ln>
            <a:noFill/>
          </a:ln>
        </p:spPr>
      </p:pic>
      <p:pic>
        <p:nvPicPr>
          <p:cNvPr id="132" name="Google Shape;132;p25"/>
          <p:cNvPicPr preferRelativeResize="0"/>
          <p:nvPr/>
        </p:nvPicPr>
        <p:blipFill>
          <a:blip r:embed="rId4">
            <a:alphaModFix/>
          </a:blip>
          <a:srcRect l="17762" t="16642" r="9872" b="38871"/>
          <a:stretch>
            <a:fillRect/>
          </a:stretch>
        </p:blipFill>
        <p:spPr>
          <a:xfrm>
            <a:off x="1930025" y="4613451"/>
            <a:ext cx="1053600" cy="1062900"/>
          </a:xfrm>
          <a:prstGeom prst="flowChartConnector">
            <a:avLst/>
          </a:prstGeom>
          <a:noFill/>
          <a:ln w="76200" cap="flat" cmpd="sng">
            <a:solidFill>
              <a:srgbClr val="1F909E"/>
            </a:solidFill>
            <a:prstDash val="solid"/>
            <a:round/>
            <a:headEnd type="none" w="sm" len="sm"/>
            <a:tailEnd type="none" w="sm" len="sm"/>
          </a:ln>
        </p:spPr>
      </p:pic>
      <p:sp>
        <p:nvSpPr>
          <p:cNvPr id="133" name="Google Shape;133;p25"/>
          <p:cNvSpPr txBox="1"/>
          <p:nvPr/>
        </p:nvSpPr>
        <p:spPr>
          <a:xfrm>
            <a:off x="3127350" y="4526700"/>
            <a:ext cx="6562800" cy="631200"/>
          </a:xfrm>
          <a:prstGeom prst="rect">
            <a:avLst/>
          </a:prstGeom>
          <a:noFill/>
          <a:ln>
            <a:noFill/>
          </a:ln>
        </p:spPr>
        <p:txBody>
          <a:bodyPr spcFirstLastPara="1" wrap="square" lIns="68575" tIns="68575" rIns="68575" bIns="68575" anchor="t" anchorCtr="0">
            <a:noAutofit/>
          </a:bodyPr>
          <a:lstStyle/>
          <a:p>
            <a:pPr>
              <a:buClr>
                <a:srgbClr val="000000"/>
              </a:buClr>
              <a:buSzPts val="1100"/>
            </a:pPr>
            <a:r>
              <a:rPr lang="en" b="1" kern="0" dirty="0">
                <a:solidFill>
                  <a:srgbClr val="000000"/>
                </a:solidFill>
                <a:latin typeface="Franklin Gothic"/>
                <a:ea typeface="Franklin Gothic"/>
                <a:cs typeface="Franklin Gothic"/>
                <a:sym typeface="Franklin Gothic"/>
              </a:rPr>
              <a:t>DIVINA LADE</a:t>
            </a:r>
            <a:endParaRPr b="1" kern="0" dirty="0">
              <a:solidFill>
                <a:srgbClr val="000000"/>
              </a:solidFill>
              <a:latin typeface="Franklin Gothic"/>
              <a:ea typeface="Franklin Gothic"/>
              <a:cs typeface="Franklin Gothic"/>
              <a:sym typeface="Franklin Gothic"/>
            </a:endParaRPr>
          </a:p>
          <a:p>
            <a:pPr>
              <a:buClr>
                <a:srgbClr val="000000"/>
              </a:buClr>
              <a:buSzPts val="1100"/>
            </a:pPr>
            <a:r>
              <a:rPr lang="en" kern="0" dirty="0">
                <a:solidFill>
                  <a:srgbClr val="000000"/>
                </a:solidFill>
                <a:latin typeface="Franklin Gothic"/>
                <a:ea typeface="Franklin Gothic"/>
                <a:cs typeface="Franklin Gothic"/>
                <a:sym typeface="Franklin Gothic"/>
              </a:rPr>
              <a:t>Geospatial Environmental &amp; Resilience Planning Director </a:t>
            </a:r>
            <a:endParaRPr kern="0" dirty="0">
              <a:solidFill>
                <a:srgbClr val="000000"/>
              </a:solidFill>
              <a:latin typeface="Franklin Gothic"/>
              <a:ea typeface="Franklin Gothic"/>
              <a:cs typeface="Franklin Gothic"/>
              <a:sym typeface="Franklin Gothic"/>
            </a:endParaRPr>
          </a:p>
          <a:p>
            <a:pPr>
              <a:buClr>
                <a:srgbClr val="000000"/>
              </a:buClr>
              <a:buSzPts val="1100"/>
            </a:pPr>
            <a:r>
              <a:rPr lang="en" kern="0" dirty="0">
                <a:solidFill>
                  <a:srgbClr val="000000"/>
                </a:solidFill>
                <a:latin typeface="Franklin Gothic"/>
                <a:ea typeface="Franklin Gothic"/>
                <a:cs typeface="Franklin Gothic"/>
                <a:sym typeface="Franklin Gothic"/>
              </a:rPr>
              <a:t>dlade@arpc.org   |   850-312-3690</a:t>
            </a:r>
            <a:endParaRPr b="1" kern="0" dirty="0">
              <a:solidFill>
                <a:srgbClr val="000000"/>
              </a:solidFill>
              <a:latin typeface="Franklin Gothic"/>
              <a:ea typeface="Franklin Gothic"/>
              <a:cs typeface="Franklin Gothic"/>
              <a:sym typeface="Franklin Gothic"/>
            </a:endParaRPr>
          </a:p>
        </p:txBody>
      </p:sp>
      <p:grpSp>
        <p:nvGrpSpPr>
          <p:cNvPr id="2" name="Group 1">
            <a:extLst>
              <a:ext uri="{FF2B5EF4-FFF2-40B4-BE49-F238E27FC236}">
                <a16:creationId xmlns:a16="http://schemas.microsoft.com/office/drawing/2014/main" id="{8F1FCBE2-F1F8-AA44-6941-E131B131E7FF}"/>
              </a:ext>
            </a:extLst>
          </p:cNvPr>
          <p:cNvGrpSpPr/>
          <p:nvPr/>
        </p:nvGrpSpPr>
        <p:grpSpPr>
          <a:xfrm>
            <a:off x="1591174" y="757824"/>
            <a:ext cx="4504826" cy="2700176"/>
            <a:chOff x="2167188" y="855355"/>
            <a:chExt cx="4504826" cy="2700176"/>
          </a:xfrm>
        </p:grpSpPr>
        <p:pic>
          <p:nvPicPr>
            <p:cNvPr id="3" name="Google Shape;288;p36" descr="A logo for a company&#10;&#10;AI-generated content may be incorrect.">
              <a:extLst>
                <a:ext uri="{FF2B5EF4-FFF2-40B4-BE49-F238E27FC236}">
                  <a16:creationId xmlns:a16="http://schemas.microsoft.com/office/drawing/2014/main" id="{A3591F2D-D129-4D5D-066E-7117878A06B1}"/>
                </a:ext>
              </a:extLst>
            </p:cNvPr>
            <p:cNvPicPr preferRelativeResize="0"/>
            <p:nvPr/>
          </p:nvPicPr>
          <p:blipFill rotWithShape="1">
            <a:blip r:embed="rId5">
              <a:alphaModFix/>
            </a:blip>
            <a:srcRect b="8526"/>
            <a:stretch>
              <a:fillRect/>
            </a:stretch>
          </p:blipFill>
          <p:spPr>
            <a:xfrm>
              <a:off x="2167188" y="855355"/>
              <a:ext cx="4504826" cy="2700176"/>
            </a:xfrm>
            <a:prstGeom prst="rect">
              <a:avLst/>
            </a:prstGeom>
            <a:noFill/>
            <a:ln>
              <a:noFill/>
            </a:ln>
          </p:spPr>
        </p:pic>
        <p:pic>
          <p:nvPicPr>
            <p:cNvPr id="4" name="Google Shape;288;p36" descr="A logo for a company&#10;&#10;AI-generated content may be incorrect.">
              <a:extLst>
                <a:ext uri="{FF2B5EF4-FFF2-40B4-BE49-F238E27FC236}">
                  <a16:creationId xmlns:a16="http://schemas.microsoft.com/office/drawing/2014/main" id="{C2A434FE-E4DF-79D5-1AA9-97A40A16472E}"/>
                </a:ext>
              </a:extLst>
            </p:cNvPr>
            <p:cNvPicPr preferRelativeResize="0"/>
            <p:nvPr/>
          </p:nvPicPr>
          <p:blipFill rotWithShape="1">
            <a:blip r:embed="rId5">
              <a:alphaModFix/>
            </a:blip>
            <a:srcRect l="89835" t="85081" r="6994" b="8757"/>
            <a:stretch>
              <a:fillRect/>
            </a:stretch>
          </p:blipFill>
          <p:spPr>
            <a:xfrm>
              <a:off x="4495800" y="3364121"/>
              <a:ext cx="142875" cy="18188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7" name="Google Shape;267;p34"/>
          <p:cNvSpPr txBox="1"/>
          <p:nvPr/>
        </p:nvSpPr>
        <p:spPr>
          <a:xfrm>
            <a:off x="2142450" y="1308138"/>
            <a:ext cx="7754700" cy="1541100"/>
          </a:xfrm>
          <a:prstGeom prst="rect">
            <a:avLst/>
          </a:prstGeom>
          <a:noFill/>
          <a:ln>
            <a:noFill/>
          </a:ln>
        </p:spPr>
        <p:txBody>
          <a:bodyPr spcFirstLastPara="1" wrap="square" lIns="91425" tIns="91425" rIns="91425" bIns="91425" anchor="t" anchorCtr="0">
            <a:noAutofit/>
          </a:bodyPr>
          <a:lstStyle/>
          <a:p>
            <a:pPr>
              <a:buClr>
                <a:srgbClr val="000000"/>
              </a:buClr>
            </a:pPr>
            <a:endParaRPr sz="3900" b="1" kern="0">
              <a:solidFill>
                <a:srgbClr val="000000"/>
              </a:solidFill>
              <a:latin typeface="Franklin Gothic"/>
              <a:ea typeface="Franklin Gothic"/>
              <a:cs typeface="Franklin Gothic"/>
              <a:sym typeface="Franklin Gothic"/>
            </a:endParaRPr>
          </a:p>
        </p:txBody>
      </p:sp>
      <p:sp>
        <p:nvSpPr>
          <p:cNvPr id="268" name="Google Shape;268;p34"/>
          <p:cNvSpPr txBox="1"/>
          <p:nvPr/>
        </p:nvSpPr>
        <p:spPr>
          <a:xfrm>
            <a:off x="1893300" y="662645"/>
            <a:ext cx="8405400" cy="631200"/>
          </a:xfrm>
          <a:prstGeom prst="rect">
            <a:avLst/>
          </a:prstGeom>
          <a:solidFill>
            <a:schemeClr val="accent5"/>
          </a:solidFill>
          <a:ln>
            <a:noFill/>
          </a:ln>
        </p:spPr>
        <p:txBody>
          <a:bodyPr spcFirstLastPara="1" wrap="square" lIns="91425" tIns="91425" rIns="91425" bIns="91425" anchor="t" anchorCtr="0">
            <a:spAutoFit/>
          </a:bodyPr>
          <a:lstStyle/>
          <a:p>
            <a:pPr>
              <a:buClr>
                <a:srgbClr val="000000"/>
              </a:buClr>
            </a:pPr>
            <a:r>
              <a:rPr lang="en" sz="2900" b="1" kern="0" dirty="0">
                <a:solidFill>
                  <a:srgbClr val="000000"/>
                </a:solidFill>
                <a:latin typeface="Franklin Gothic"/>
                <a:ea typeface="Franklin Gothic"/>
                <a:cs typeface="Franklin Gothic"/>
                <a:sym typeface="Franklin Gothic"/>
              </a:rPr>
              <a:t>Current Projects</a:t>
            </a:r>
            <a:endParaRPr sz="2900" kern="0" dirty="0">
              <a:solidFill>
                <a:srgbClr val="000000"/>
              </a:solidFill>
              <a:latin typeface="Franklin Gothic"/>
              <a:ea typeface="Franklin Gothic"/>
              <a:cs typeface="Franklin Gothic"/>
              <a:sym typeface="Franklin Gothic"/>
            </a:endParaRPr>
          </a:p>
        </p:txBody>
      </p:sp>
      <p:sp>
        <p:nvSpPr>
          <p:cNvPr id="3" name="Google Shape;268;p34">
            <a:extLst>
              <a:ext uri="{FF2B5EF4-FFF2-40B4-BE49-F238E27FC236}">
                <a16:creationId xmlns:a16="http://schemas.microsoft.com/office/drawing/2014/main" id="{079A1B53-C707-2686-3107-E9F34F6731D0}"/>
              </a:ext>
            </a:extLst>
          </p:cNvPr>
          <p:cNvSpPr txBox="1"/>
          <p:nvPr/>
        </p:nvSpPr>
        <p:spPr>
          <a:xfrm>
            <a:off x="1893300" y="1903616"/>
            <a:ext cx="8405400" cy="2416016"/>
          </a:xfrm>
          <a:prstGeom prst="rect">
            <a:avLst/>
          </a:prstGeom>
          <a:noFill/>
          <a:ln>
            <a:noFill/>
          </a:ln>
        </p:spPr>
        <p:txBody>
          <a:bodyPr spcFirstLastPara="1" wrap="square" lIns="91425" tIns="91425" rIns="91425" bIns="91425" anchor="t" anchorCtr="0">
            <a:spAutoFit/>
          </a:bodyPr>
          <a:lstStyle/>
          <a:p>
            <a:pPr marL="457200" indent="-457200">
              <a:buClr>
                <a:srgbClr val="000000"/>
              </a:buClr>
              <a:buFont typeface="Arial" panose="020B0604020202020204" pitchFamily="34" charset="0"/>
              <a:buChar char="•"/>
            </a:pPr>
            <a:r>
              <a:rPr lang="en" sz="2900" b="1" kern="0" dirty="0">
                <a:solidFill>
                  <a:srgbClr val="000000"/>
                </a:solidFill>
                <a:latin typeface="Franklin Gothic"/>
                <a:ea typeface="Franklin Gothic"/>
                <a:cs typeface="Franklin Gothic"/>
                <a:sym typeface="Franklin Gothic"/>
              </a:rPr>
              <a:t>Development of Phase 1 of the Apalachee Regional Adaptation Action Plan</a:t>
            </a:r>
          </a:p>
          <a:p>
            <a:pPr marL="457200" indent="-457200">
              <a:buClr>
                <a:srgbClr val="000000"/>
              </a:buClr>
              <a:buFont typeface="Arial" panose="020B0604020202020204" pitchFamily="34" charset="0"/>
              <a:buChar char="•"/>
            </a:pPr>
            <a:r>
              <a:rPr lang="en" sz="2900" b="1" kern="0" dirty="0">
                <a:solidFill>
                  <a:srgbClr val="000000"/>
                </a:solidFill>
                <a:latin typeface="Franklin Gothic"/>
                <a:ea typeface="Franklin Gothic"/>
                <a:cs typeface="Franklin Gothic"/>
                <a:sym typeface="Franklin Gothic"/>
              </a:rPr>
              <a:t>Rendering of extreme rainfall-induced flood projections</a:t>
            </a:r>
          </a:p>
          <a:p>
            <a:pPr marL="457200" indent="-457200">
              <a:buClr>
                <a:srgbClr val="000000"/>
              </a:buClr>
              <a:buFont typeface="Arial" panose="020B0604020202020204" pitchFamily="34" charset="0"/>
              <a:buChar char="•"/>
            </a:pPr>
            <a:r>
              <a:rPr lang="en" sz="2900" b="1" kern="0" dirty="0">
                <a:solidFill>
                  <a:srgbClr val="000000"/>
                </a:solidFill>
                <a:latin typeface="Franklin Gothic"/>
                <a:ea typeface="Franklin Gothic"/>
                <a:cs typeface="Franklin Gothic"/>
                <a:sym typeface="Franklin Gothic"/>
              </a:rPr>
              <a:t>Living Shoreline in Franklin 98</a:t>
            </a:r>
            <a:endParaRPr sz="2900" kern="0" dirty="0">
              <a:solidFill>
                <a:srgbClr val="000000"/>
              </a:solidFill>
              <a:latin typeface="Franklin Gothic"/>
              <a:ea typeface="Franklin Gothic"/>
              <a:cs typeface="Franklin Gothic"/>
              <a:sym typeface="Franklin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2">
          <a:extLst>
            <a:ext uri="{FF2B5EF4-FFF2-40B4-BE49-F238E27FC236}">
              <a16:creationId xmlns:a16="http://schemas.microsoft.com/office/drawing/2014/main" id="{2DC7D90F-2359-F809-A970-3D1557DA8156}"/>
            </a:ext>
          </a:extLst>
        </p:cNvPr>
        <p:cNvGrpSpPr/>
        <p:nvPr/>
      </p:nvGrpSpPr>
      <p:grpSpPr>
        <a:xfrm>
          <a:off x="0" y="0"/>
          <a:ext cx="0" cy="0"/>
          <a:chOff x="0" y="0"/>
          <a:chExt cx="0" cy="0"/>
        </a:xfrm>
      </p:grpSpPr>
      <p:sp>
        <p:nvSpPr>
          <p:cNvPr id="267" name="Google Shape;267;p34">
            <a:extLst>
              <a:ext uri="{FF2B5EF4-FFF2-40B4-BE49-F238E27FC236}">
                <a16:creationId xmlns:a16="http://schemas.microsoft.com/office/drawing/2014/main" id="{03EF2919-DCD5-D16D-65E2-F7A8CF91F3A7}"/>
              </a:ext>
            </a:extLst>
          </p:cNvPr>
          <p:cNvSpPr txBox="1"/>
          <p:nvPr/>
        </p:nvSpPr>
        <p:spPr>
          <a:xfrm>
            <a:off x="2142450" y="1308138"/>
            <a:ext cx="7754700" cy="1541100"/>
          </a:xfrm>
          <a:prstGeom prst="rect">
            <a:avLst/>
          </a:prstGeom>
          <a:noFill/>
          <a:ln>
            <a:noFill/>
          </a:ln>
        </p:spPr>
        <p:txBody>
          <a:bodyPr spcFirstLastPara="1" wrap="square" lIns="91425" tIns="91425" rIns="91425" bIns="91425" anchor="t" anchorCtr="0">
            <a:noAutofit/>
          </a:bodyPr>
          <a:lstStyle/>
          <a:p>
            <a:pPr>
              <a:buClr>
                <a:srgbClr val="000000"/>
              </a:buClr>
            </a:pPr>
            <a:endParaRPr sz="3900" b="1" kern="0">
              <a:solidFill>
                <a:srgbClr val="000000"/>
              </a:solidFill>
              <a:latin typeface="Franklin Gothic"/>
              <a:ea typeface="Franklin Gothic"/>
              <a:cs typeface="Franklin Gothic"/>
              <a:sym typeface="Franklin Gothic"/>
            </a:endParaRPr>
          </a:p>
        </p:txBody>
      </p:sp>
      <p:sp>
        <p:nvSpPr>
          <p:cNvPr id="268" name="Google Shape;268;p34">
            <a:extLst>
              <a:ext uri="{FF2B5EF4-FFF2-40B4-BE49-F238E27FC236}">
                <a16:creationId xmlns:a16="http://schemas.microsoft.com/office/drawing/2014/main" id="{76163B2E-BED2-8A20-F271-B63F84A2C592}"/>
              </a:ext>
            </a:extLst>
          </p:cNvPr>
          <p:cNvSpPr txBox="1"/>
          <p:nvPr/>
        </p:nvSpPr>
        <p:spPr>
          <a:xfrm>
            <a:off x="1893300" y="662645"/>
            <a:ext cx="8405400" cy="631200"/>
          </a:xfrm>
          <a:prstGeom prst="rect">
            <a:avLst/>
          </a:prstGeom>
          <a:solidFill>
            <a:schemeClr val="accent5"/>
          </a:solidFill>
          <a:ln>
            <a:noFill/>
          </a:ln>
        </p:spPr>
        <p:txBody>
          <a:bodyPr spcFirstLastPara="1" wrap="square" lIns="91425" tIns="91425" rIns="91425" bIns="91425" anchor="t" anchorCtr="0">
            <a:spAutoFit/>
          </a:bodyPr>
          <a:lstStyle/>
          <a:p>
            <a:pPr>
              <a:buClr>
                <a:srgbClr val="000000"/>
              </a:buClr>
            </a:pPr>
            <a:r>
              <a:rPr lang="en" sz="2900" b="1" kern="0">
                <a:solidFill>
                  <a:srgbClr val="000000"/>
                </a:solidFill>
                <a:latin typeface="Franklin Gothic"/>
                <a:ea typeface="Franklin Gothic"/>
                <a:cs typeface="Franklin Gothic"/>
                <a:sym typeface="Franklin Gothic"/>
              </a:rPr>
              <a:t>Phase 1 Regional Adaptation Action Plan</a:t>
            </a:r>
            <a:endParaRPr sz="2900" kern="0">
              <a:solidFill>
                <a:srgbClr val="000000"/>
              </a:solidFill>
              <a:latin typeface="Franklin Gothic"/>
              <a:ea typeface="Franklin Gothic"/>
              <a:cs typeface="Franklin Gothic"/>
              <a:sym typeface="Franklin Gothic"/>
            </a:endParaRPr>
          </a:p>
        </p:txBody>
      </p:sp>
      <p:sp>
        <p:nvSpPr>
          <p:cNvPr id="5" name="Google Shape;268;p34">
            <a:extLst>
              <a:ext uri="{FF2B5EF4-FFF2-40B4-BE49-F238E27FC236}">
                <a16:creationId xmlns:a16="http://schemas.microsoft.com/office/drawing/2014/main" id="{5325890C-10AC-4607-5E6F-B92D0594E102}"/>
              </a:ext>
            </a:extLst>
          </p:cNvPr>
          <p:cNvSpPr txBox="1"/>
          <p:nvPr/>
        </p:nvSpPr>
        <p:spPr>
          <a:xfrm>
            <a:off x="1893300" y="1903616"/>
            <a:ext cx="8405400" cy="2862292"/>
          </a:xfrm>
          <a:prstGeom prst="rect">
            <a:avLst/>
          </a:prstGeom>
          <a:noFill/>
          <a:ln>
            <a:noFill/>
          </a:ln>
        </p:spPr>
        <p:txBody>
          <a:bodyPr spcFirstLastPara="1" wrap="square" lIns="91425" tIns="91425" rIns="91425" bIns="91425" anchor="t" anchorCtr="0">
            <a:spAutoFit/>
          </a:bodyPr>
          <a:lstStyle/>
          <a:p>
            <a:pPr>
              <a:buClr>
                <a:srgbClr val="000000"/>
              </a:buClr>
            </a:pPr>
            <a:r>
              <a:rPr lang="en" sz="2900" b="1" kern="0">
                <a:solidFill>
                  <a:srgbClr val="000000"/>
                </a:solidFill>
                <a:latin typeface="Franklin Gothic"/>
                <a:ea typeface="Franklin Gothic"/>
                <a:cs typeface="Franklin Gothic"/>
                <a:sym typeface="Franklin Gothic"/>
              </a:rPr>
              <a:t>Draft Vision: A coordinated Apalachee Region where communities collaborate to strengthen infrastructure, protect natural systems, and reduce risks from climate hazards and disasters while supporting sustainable economic and community development.</a:t>
            </a:r>
            <a:endParaRPr sz="2900" kern="0">
              <a:solidFill>
                <a:srgbClr val="000000"/>
              </a:solidFill>
              <a:latin typeface="Franklin Gothic"/>
              <a:ea typeface="Franklin Gothic"/>
              <a:cs typeface="Franklin Gothic"/>
              <a:sym typeface="Franklin Gothic"/>
            </a:endParaRPr>
          </a:p>
        </p:txBody>
      </p:sp>
    </p:spTree>
    <p:extLst>
      <p:ext uri="{BB962C8B-B14F-4D97-AF65-F5344CB8AC3E}">
        <p14:creationId xmlns:p14="http://schemas.microsoft.com/office/powerpoint/2010/main" val="138508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2">
          <a:extLst>
            <a:ext uri="{FF2B5EF4-FFF2-40B4-BE49-F238E27FC236}">
              <a16:creationId xmlns:a16="http://schemas.microsoft.com/office/drawing/2014/main" id="{55898C80-8B29-8086-984E-BE8B61E5F97C}"/>
            </a:ext>
          </a:extLst>
        </p:cNvPr>
        <p:cNvGrpSpPr/>
        <p:nvPr/>
      </p:nvGrpSpPr>
      <p:grpSpPr>
        <a:xfrm>
          <a:off x="0" y="0"/>
          <a:ext cx="0" cy="0"/>
          <a:chOff x="0" y="0"/>
          <a:chExt cx="0" cy="0"/>
        </a:xfrm>
      </p:grpSpPr>
      <p:sp>
        <p:nvSpPr>
          <p:cNvPr id="267" name="Google Shape;267;p34">
            <a:extLst>
              <a:ext uri="{FF2B5EF4-FFF2-40B4-BE49-F238E27FC236}">
                <a16:creationId xmlns:a16="http://schemas.microsoft.com/office/drawing/2014/main" id="{0DF99CFE-8BC7-F299-9CFD-6BC17F0586A1}"/>
              </a:ext>
            </a:extLst>
          </p:cNvPr>
          <p:cNvSpPr txBox="1"/>
          <p:nvPr/>
        </p:nvSpPr>
        <p:spPr>
          <a:xfrm>
            <a:off x="2142450" y="1308138"/>
            <a:ext cx="7754700" cy="1541100"/>
          </a:xfrm>
          <a:prstGeom prst="rect">
            <a:avLst/>
          </a:prstGeom>
          <a:noFill/>
          <a:ln>
            <a:noFill/>
          </a:ln>
        </p:spPr>
        <p:txBody>
          <a:bodyPr spcFirstLastPara="1" wrap="square" lIns="91425" tIns="91425" rIns="91425" bIns="91425" anchor="t" anchorCtr="0">
            <a:noAutofit/>
          </a:bodyPr>
          <a:lstStyle/>
          <a:p>
            <a:pPr>
              <a:buClr>
                <a:srgbClr val="000000"/>
              </a:buClr>
            </a:pPr>
            <a:endParaRPr sz="3900" b="1" kern="0">
              <a:solidFill>
                <a:srgbClr val="000000"/>
              </a:solidFill>
              <a:latin typeface="Franklin Gothic"/>
              <a:ea typeface="Franklin Gothic"/>
              <a:cs typeface="Franklin Gothic"/>
              <a:sym typeface="Franklin Gothic"/>
            </a:endParaRPr>
          </a:p>
        </p:txBody>
      </p:sp>
      <p:sp>
        <p:nvSpPr>
          <p:cNvPr id="268" name="Google Shape;268;p34">
            <a:extLst>
              <a:ext uri="{FF2B5EF4-FFF2-40B4-BE49-F238E27FC236}">
                <a16:creationId xmlns:a16="http://schemas.microsoft.com/office/drawing/2014/main" id="{D7A97D5E-6830-178B-3546-EBEA1CF9CC44}"/>
              </a:ext>
            </a:extLst>
          </p:cNvPr>
          <p:cNvSpPr txBox="1"/>
          <p:nvPr/>
        </p:nvSpPr>
        <p:spPr>
          <a:xfrm>
            <a:off x="1893300" y="662645"/>
            <a:ext cx="8405400" cy="631200"/>
          </a:xfrm>
          <a:prstGeom prst="rect">
            <a:avLst/>
          </a:prstGeom>
          <a:solidFill>
            <a:schemeClr val="accent5"/>
          </a:solidFill>
          <a:ln>
            <a:noFill/>
          </a:ln>
        </p:spPr>
        <p:txBody>
          <a:bodyPr spcFirstLastPara="1" wrap="square" lIns="91425" tIns="91425" rIns="91425" bIns="91425" anchor="t" anchorCtr="0">
            <a:spAutoFit/>
          </a:bodyPr>
          <a:lstStyle/>
          <a:p>
            <a:pPr>
              <a:buClr>
                <a:srgbClr val="000000"/>
              </a:buClr>
            </a:pPr>
            <a:r>
              <a:rPr lang="en" sz="2900" b="1" kern="0" dirty="0">
                <a:solidFill>
                  <a:srgbClr val="000000"/>
                </a:solidFill>
                <a:latin typeface="Franklin Gothic"/>
                <a:ea typeface="Franklin Gothic"/>
                <a:cs typeface="Franklin Gothic"/>
                <a:sym typeface="Franklin Gothic"/>
              </a:rPr>
              <a:t>Phase 1 Regional Adaptation Action Plan</a:t>
            </a:r>
            <a:endParaRPr sz="2900" kern="0" dirty="0">
              <a:solidFill>
                <a:srgbClr val="000000"/>
              </a:solidFill>
              <a:latin typeface="Franklin Gothic"/>
              <a:ea typeface="Franklin Gothic"/>
              <a:cs typeface="Franklin Gothic"/>
              <a:sym typeface="Franklin Gothic"/>
            </a:endParaRPr>
          </a:p>
        </p:txBody>
      </p:sp>
      <p:sp>
        <p:nvSpPr>
          <p:cNvPr id="5" name="Google Shape;268;p34">
            <a:extLst>
              <a:ext uri="{FF2B5EF4-FFF2-40B4-BE49-F238E27FC236}">
                <a16:creationId xmlns:a16="http://schemas.microsoft.com/office/drawing/2014/main" id="{002B58BD-3BC0-01EF-2C7C-D3C37D0E7321}"/>
              </a:ext>
            </a:extLst>
          </p:cNvPr>
          <p:cNvSpPr txBox="1"/>
          <p:nvPr/>
        </p:nvSpPr>
        <p:spPr>
          <a:xfrm>
            <a:off x="1893300" y="1903616"/>
            <a:ext cx="8405400" cy="630912"/>
          </a:xfrm>
          <a:prstGeom prst="rect">
            <a:avLst/>
          </a:prstGeom>
          <a:noFill/>
          <a:ln>
            <a:noFill/>
          </a:ln>
        </p:spPr>
        <p:txBody>
          <a:bodyPr spcFirstLastPara="1" wrap="square" lIns="91425" tIns="91425" rIns="91425" bIns="91425" anchor="t" anchorCtr="0">
            <a:spAutoFit/>
          </a:bodyPr>
          <a:lstStyle/>
          <a:p>
            <a:pPr>
              <a:buClr>
                <a:srgbClr val="000000"/>
              </a:buClr>
            </a:pPr>
            <a:r>
              <a:rPr lang="en" sz="2900" b="1" kern="0" dirty="0">
                <a:solidFill>
                  <a:srgbClr val="000000"/>
                </a:solidFill>
                <a:latin typeface="Franklin Gothic"/>
                <a:ea typeface="Franklin Gothic"/>
                <a:cs typeface="Franklin Gothic"/>
                <a:sym typeface="Franklin Gothic"/>
              </a:rPr>
              <a:t>GOAL AREAS</a:t>
            </a:r>
            <a:endParaRPr sz="2900" kern="0" dirty="0">
              <a:solidFill>
                <a:srgbClr val="000000"/>
              </a:solidFill>
              <a:latin typeface="Franklin Gothic"/>
              <a:ea typeface="Franklin Gothic"/>
              <a:cs typeface="Franklin Gothic"/>
              <a:sym typeface="Franklin Gothic"/>
            </a:endParaRPr>
          </a:p>
        </p:txBody>
      </p:sp>
      <p:graphicFrame>
        <p:nvGraphicFramePr>
          <p:cNvPr id="2" name="Diagram 1">
            <a:extLst>
              <a:ext uri="{FF2B5EF4-FFF2-40B4-BE49-F238E27FC236}">
                <a16:creationId xmlns:a16="http://schemas.microsoft.com/office/drawing/2014/main" id="{188BD933-632F-E98A-DF11-EC2B57EC1827}"/>
              </a:ext>
            </a:extLst>
          </p:cNvPr>
          <p:cNvGraphicFramePr/>
          <p:nvPr>
            <p:extLst>
              <p:ext uri="{D42A27DB-BD31-4B8C-83A1-F6EECF244321}">
                <p14:modId xmlns:p14="http://schemas.microsoft.com/office/powerpoint/2010/main" val="1579297289"/>
              </p:ext>
            </p:extLst>
          </p:nvPr>
        </p:nvGraphicFramePr>
        <p:xfrm>
          <a:off x="2294850" y="2219072"/>
          <a:ext cx="721701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672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2">
          <a:extLst>
            <a:ext uri="{FF2B5EF4-FFF2-40B4-BE49-F238E27FC236}">
              <a16:creationId xmlns:a16="http://schemas.microsoft.com/office/drawing/2014/main" id="{1E0E7330-F52D-180B-2985-3661D559B5BC}"/>
            </a:ext>
          </a:extLst>
        </p:cNvPr>
        <p:cNvGrpSpPr/>
        <p:nvPr/>
      </p:nvGrpSpPr>
      <p:grpSpPr>
        <a:xfrm>
          <a:off x="0" y="0"/>
          <a:ext cx="0" cy="0"/>
          <a:chOff x="0" y="0"/>
          <a:chExt cx="0" cy="0"/>
        </a:xfrm>
      </p:grpSpPr>
      <p:sp>
        <p:nvSpPr>
          <p:cNvPr id="267" name="Google Shape;267;p34">
            <a:extLst>
              <a:ext uri="{FF2B5EF4-FFF2-40B4-BE49-F238E27FC236}">
                <a16:creationId xmlns:a16="http://schemas.microsoft.com/office/drawing/2014/main" id="{AB91E085-753A-D632-76FA-9233F8DC2DA5}"/>
              </a:ext>
            </a:extLst>
          </p:cNvPr>
          <p:cNvSpPr txBox="1"/>
          <p:nvPr/>
        </p:nvSpPr>
        <p:spPr>
          <a:xfrm>
            <a:off x="2142450" y="1308138"/>
            <a:ext cx="7754700" cy="1541100"/>
          </a:xfrm>
          <a:prstGeom prst="rect">
            <a:avLst/>
          </a:prstGeom>
          <a:noFill/>
          <a:ln>
            <a:noFill/>
          </a:ln>
        </p:spPr>
        <p:txBody>
          <a:bodyPr spcFirstLastPara="1" wrap="square" lIns="91425" tIns="91425" rIns="91425" bIns="91425" anchor="t" anchorCtr="0">
            <a:noAutofit/>
          </a:bodyPr>
          <a:lstStyle/>
          <a:p>
            <a:pPr>
              <a:buClr>
                <a:srgbClr val="000000"/>
              </a:buClr>
            </a:pPr>
            <a:endParaRPr sz="3900" b="1" kern="0">
              <a:solidFill>
                <a:srgbClr val="000000"/>
              </a:solidFill>
              <a:latin typeface="Franklin Gothic"/>
              <a:ea typeface="Franklin Gothic"/>
              <a:cs typeface="Franklin Gothic"/>
              <a:sym typeface="Franklin Gothic"/>
            </a:endParaRPr>
          </a:p>
        </p:txBody>
      </p:sp>
      <p:sp>
        <p:nvSpPr>
          <p:cNvPr id="268" name="Google Shape;268;p34">
            <a:extLst>
              <a:ext uri="{FF2B5EF4-FFF2-40B4-BE49-F238E27FC236}">
                <a16:creationId xmlns:a16="http://schemas.microsoft.com/office/drawing/2014/main" id="{DC57AFCC-D695-3C46-56C3-9E52930C89F6}"/>
              </a:ext>
            </a:extLst>
          </p:cNvPr>
          <p:cNvSpPr txBox="1"/>
          <p:nvPr/>
        </p:nvSpPr>
        <p:spPr>
          <a:xfrm>
            <a:off x="1893300" y="662645"/>
            <a:ext cx="8405400" cy="631200"/>
          </a:xfrm>
          <a:prstGeom prst="rect">
            <a:avLst/>
          </a:prstGeom>
          <a:solidFill>
            <a:schemeClr val="accent5"/>
          </a:solidFill>
          <a:ln>
            <a:noFill/>
          </a:ln>
        </p:spPr>
        <p:txBody>
          <a:bodyPr spcFirstLastPara="1" wrap="square" lIns="91425" tIns="91425" rIns="91425" bIns="91425" anchor="t" anchorCtr="0">
            <a:spAutoFit/>
          </a:bodyPr>
          <a:lstStyle/>
          <a:p>
            <a:pPr>
              <a:buClr>
                <a:srgbClr val="000000"/>
              </a:buClr>
            </a:pPr>
            <a:r>
              <a:rPr lang="en" sz="2900" b="1" kern="0" dirty="0">
                <a:solidFill>
                  <a:srgbClr val="000000"/>
                </a:solidFill>
                <a:latin typeface="Franklin Gothic"/>
                <a:ea typeface="Franklin Gothic"/>
                <a:cs typeface="Franklin Gothic"/>
                <a:sym typeface="Franklin Gothic"/>
              </a:rPr>
              <a:t>Phase 1 Regional Adaptation Action Plan</a:t>
            </a:r>
            <a:endParaRPr sz="2900" kern="0" dirty="0">
              <a:solidFill>
                <a:srgbClr val="000000"/>
              </a:solidFill>
              <a:latin typeface="Franklin Gothic"/>
              <a:ea typeface="Franklin Gothic"/>
              <a:cs typeface="Franklin Gothic"/>
              <a:sym typeface="Franklin Gothic"/>
            </a:endParaRPr>
          </a:p>
        </p:txBody>
      </p:sp>
      <p:pic>
        <p:nvPicPr>
          <p:cNvPr id="4" name="Picture 3">
            <a:extLst>
              <a:ext uri="{FF2B5EF4-FFF2-40B4-BE49-F238E27FC236}">
                <a16:creationId xmlns:a16="http://schemas.microsoft.com/office/drawing/2014/main" id="{4124BC6F-B20A-669C-D287-A41BFCB05D4E}"/>
              </a:ext>
            </a:extLst>
          </p:cNvPr>
          <p:cNvPicPr>
            <a:picLocks noChangeAspect="1"/>
          </p:cNvPicPr>
          <p:nvPr/>
        </p:nvPicPr>
        <p:blipFill>
          <a:blip r:embed="rId3"/>
          <a:stretch>
            <a:fillRect/>
          </a:stretch>
        </p:blipFill>
        <p:spPr>
          <a:xfrm>
            <a:off x="1893301" y="1563644"/>
            <a:ext cx="8261131" cy="3986218"/>
          </a:xfrm>
          <a:prstGeom prst="rect">
            <a:avLst/>
          </a:prstGeom>
        </p:spPr>
      </p:pic>
    </p:spTree>
    <p:extLst>
      <p:ext uri="{BB962C8B-B14F-4D97-AF65-F5344CB8AC3E}">
        <p14:creationId xmlns:p14="http://schemas.microsoft.com/office/powerpoint/2010/main" val="98572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2AF08-2D3F-C588-A7DB-83EF83E783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E346B8-6221-0F59-751B-0B6FAACFEFB9}"/>
              </a:ext>
            </a:extLst>
          </p:cNvPr>
          <p:cNvSpPr>
            <a:spLocks noGrp="1"/>
          </p:cNvSpPr>
          <p:nvPr>
            <p:ph type="ctrTitle"/>
          </p:nvPr>
        </p:nvSpPr>
        <p:spPr/>
        <p:txBody>
          <a:bodyPr/>
          <a:lstStyle/>
          <a:p>
            <a:r>
              <a:rPr lang="en-US"/>
              <a:t>Regional Resilience Projects – </a:t>
            </a:r>
            <a:br>
              <a:rPr lang="en-US"/>
            </a:br>
            <a:r>
              <a:rPr lang="en-US"/>
              <a:t>Northeast Florida </a:t>
            </a:r>
          </a:p>
        </p:txBody>
      </p:sp>
      <p:sp>
        <p:nvSpPr>
          <p:cNvPr id="3" name="Subtitle 2">
            <a:extLst>
              <a:ext uri="{FF2B5EF4-FFF2-40B4-BE49-F238E27FC236}">
                <a16:creationId xmlns:a16="http://schemas.microsoft.com/office/drawing/2014/main" id="{5336676A-74B9-6FAF-9C15-6BA443E47F84}"/>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259589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7CF3B60F2AD64892B1AF40A0BCDC44" ma:contentTypeVersion="3" ma:contentTypeDescription="Create a new document." ma:contentTypeScope="" ma:versionID="a7763e355e04adecaf767e3a8ac0ff3e">
  <xsd:schema xmlns:xsd="http://www.w3.org/2001/XMLSchema" xmlns:xs="http://www.w3.org/2001/XMLSchema" xmlns:p="http://schemas.microsoft.com/office/2006/metadata/properties" xmlns:ns2="353c35f9-0165-4d18-bd0d-1cadcd6c7b90" targetNamespace="http://schemas.microsoft.com/office/2006/metadata/properties" ma:root="true" ma:fieldsID="00acb065bf88005515c546ab63f130da" ns2:_="">
    <xsd:import namespace="353c35f9-0165-4d18-bd0d-1cadcd6c7b90"/>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3c35f9-0165-4d18-bd0d-1cadcd6c7b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ABF561-CE52-4AB8-8A4D-94DAFC4A610B}">
  <ds:schemaRefs>
    <ds:schemaRef ds:uri="http://schemas.microsoft.com/sharepoint/v3/contenttype/forms"/>
  </ds:schemaRefs>
</ds:datastoreItem>
</file>

<file path=customXml/itemProps2.xml><?xml version="1.0" encoding="utf-8"?>
<ds:datastoreItem xmlns:ds="http://schemas.openxmlformats.org/officeDocument/2006/customXml" ds:itemID="{F7F0AFC6-45FF-4B60-9DC9-A7ACB164BE4B}">
  <ds:schemaRefs>
    <ds:schemaRef ds:uri="353c35f9-0165-4d18-bd0d-1cadcd6c7b90"/>
    <ds:schemaRef ds:uri="http://schemas.microsoft.com/office/2006/metadata/properties"/>
    <ds:schemaRef ds:uri="http://purl.org/dc/term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7B5C35DC-8087-43EE-AF94-2C94511B8ACB}">
  <ds:schemaRefs>
    <ds:schemaRef ds:uri="353c35f9-0165-4d18-bd0d-1cadcd6c7b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126</TotalTime>
  <Words>2052</Words>
  <Application>Microsoft Office PowerPoint</Application>
  <PresentationFormat>Widescreen</PresentationFormat>
  <Paragraphs>303</Paragraphs>
  <Slides>31</Slides>
  <Notes>31</Notes>
  <HiddenSlides>0</HiddenSlides>
  <MMClips>0</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1_Office Theme</vt:lpstr>
      <vt:lpstr>Dividend</vt:lpstr>
      <vt:lpstr>Office Theme</vt:lpstr>
      <vt:lpstr>Simple Light</vt:lpstr>
      <vt:lpstr>PowerPoint Presentation</vt:lpstr>
      <vt:lpstr>WELCOME</vt:lpstr>
      <vt:lpstr>Regional Resilience Projects –  Apalachee</vt:lpstr>
      <vt:lpstr>PowerPoint Presentation</vt:lpstr>
      <vt:lpstr>PowerPoint Presentation</vt:lpstr>
      <vt:lpstr>PowerPoint Presentation</vt:lpstr>
      <vt:lpstr>PowerPoint Presentation</vt:lpstr>
      <vt:lpstr>PowerPoint Presentation</vt:lpstr>
      <vt:lpstr>Regional Resilience Projects –  Northeast Florida </vt:lpstr>
      <vt:lpstr>NEFRC Resiliency Program: Welcome!</vt:lpstr>
      <vt:lpstr>NEFRC Resiliency Program: Project Highlights</vt:lpstr>
      <vt:lpstr>NEFRC Resiliency Program: Closing</vt:lpstr>
      <vt:lpstr>PROJECT Team Introductions </vt:lpstr>
      <vt:lpstr>Today's Objectives</vt:lpstr>
      <vt:lpstr>Project timeline</vt:lpstr>
      <vt:lpstr>Overview of the Resilience Cost-Benefit Tool</vt:lpstr>
      <vt:lpstr>Background of the tool</vt:lpstr>
      <vt:lpstr>How engagement has shaped the tool</vt:lpstr>
      <vt:lpstr>Examples of prior feedback implemented </vt:lpstr>
      <vt:lpstr>Importance of continuing conversations and feedback  </vt:lpstr>
      <vt:lpstr>Your role in feedback  </vt:lpstr>
      <vt:lpstr>Tool Walk-through </vt:lpstr>
      <vt:lpstr>Questions and feedback</vt:lpstr>
      <vt:lpstr>questions </vt:lpstr>
      <vt:lpstr>questions </vt:lpstr>
      <vt:lpstr>Discussion and Q&amp;A</vt:lpstr>
      <vt:lpstr>Link to tool, video demonstration</vt:lpstr>
      <vt:lpstr>Next Steps</vt:lpstr>
      <vt:lpstr>Contact us – Project Team</vt:lpstr>
      <vt:lpstr>Contact us – RPCs</vt:lpstr>
      <vt:lpstr>Closing &amp;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Grace Filmont</dc:creator>
  <cp:lastModifiedBy>Grace Filmont</cp:lastModifiedBy>
  <cp:revision>5</cp:revision>
  <dcterms:created xsi:type="dcterms:W3CDTF">2025-04-02T13:55:00Z</dcterms:created>
  <dcterms:modified xsi:type="dcterms:W3CDTF">2026-03-13T14:29:02Z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0x010100C47CF3B60F2AD64892B1AF40A0BCDC44</vt:lpwstr>
  </property>
  <property fmtid="{D5CDD505-2E9C-101B-9397-08002B2CF9AE}" pid="3" name="MediaServiceImageTags">
    <vt:lpwstr/>
  </property>
</Properties>
</file>