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authors.xml" ContentType="application/vnd.ms-powerpoint.authors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  <p:sldMasterId id="2147483802" r:id="rId2"/>
  </p:sldMasterIdLst>
  <p:notesMasterIdLst>
    <p:notesMasterId r:id="rId4"/>
  </p:notesMasterIdLst>
  <p:sldIdLst>
    <p:sldId id="2145705375" r:id="rId3"/>
  </p:sldIdLst>
  <p:sldSz cx="12192000" cy="6858000"/>
  <p:notesSz cx="9296400" cy="14782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48ACB5-2E27-D3FB-E0FF-60CCBBE5B219}" name="Taylor, Franchesca R. (TPO)" initials="TFR(" userId="S::e324034@miamidade.gov::feec4eb2-741c-4e95-87c2-11ab83bbb21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F01"/>
    <a:srgbClr val="F7E534"/>
    <a:srgbClr val="FDF9CE"/>
    <a:srgbClr val="FAF39B"/>
    <a:srgbClr val="CEC419"/>
    <a:srgbClr val="F7E001"/>
    <a:srgbClr val="FAEC67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5" autoAdjust="0"/>
    <p:restoredTop sz="91479" autoAdjust="0"/>
  </p:normalViewPr>
  <p:slideViewPr>
    <p:cSldViewPr snapToGrid="0">
      <p:cViewPr varScale="1">
        <p:scale>
          <a:sx n="98" d="100"/>
          <a:sy n="98" d="100"/>
        </p:scale>
        <p:origin x="672" y="90"/>
      </p:cViewPr>
      <p:guideLst/>
    </p:cSldViewPr>
  </p:slideViewPr>
  <p:outlineViewPr>
    <p:cViewPr>
      <p:scale>
        <a:sx n="33" d="100"/>
        <a:sy n="33" d="100"/>
      </p:scale>
      <p:origin x="0" y="-38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741707"/>
          </a:xfrm>
          <a:prstGeom prst="rect">
            <a:avLst/>
          </a:prstGeom>
        </p:spPr>
        <p:txBody>
          <a:bodyPr vert="horz" lIns="137538" tIns="68771" rIns="137538" bIns="68771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741707"/>
          </a:xfrm>
          <a:prstGeom prst="rect">
            <a:avLst/>
          </a:prstGeom>
        </p:spPr>
        <p:txBody>
          <a:bodyPr vert="horz" lIns="137538" tIns="68771" rIns="137538" bIns="68771" rtlCol="0"/>
          <a:lstStyle>
            <a:lvl1pPr algn="r">
              <a:defRPr sz="1800"/>
            </a:lvl1pPr>
          </a:lstStyle>
          <a:p>
            <a:fld id="{6ED5AE19-32D5-426B-8DF5-16E24D1DA648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1847850"/>
            <a:ext cx="8864600" cy="498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538" tIns="68771" rIns="137538" bIns="6877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7114222"/>
            <a:ext cx="7437120" cy="5820728"/>
          </a:xfrm>
          <a:prstGeom prst="rect">
            <a:avLst/>
          </a:prstGeom>
        </p:spPr>
        <p:txBody>
          <a:bodyPr vert="horz" lIns="137538" tIns="68771" rIns="137538" bIns="6877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4041101"/>
            <a:ext cx="4028440" cy="741705"/>
          </a:xfrm>
          <a:prstGeom prst="rect">
            <a:avLst/>
          </a:prstGeom>
        </p:spPr>
        <p:txBody>
          <a:bodyPr vert="horz" lIns="137538" tIns="68771" rIns="137538" bIns="68771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14041101"/>
            <a:ext cx="4028440" cy="741705"/>
          </a:xfrm>
          <a:prstGeom prst="rect">
            <a:avLst/>
          </a:prstGeom>
        </p:spPr>
        <p:txBody>
          <a:bodyPr vert="horz" lIns="137538" tIns="68771" rIns="137538" bIns="68771" rtlCol="0" anchor="b"/>
          <a:lstStyle>
            <a:lvl1pPr algn="r">
              <a:defRPr sz="1800"/>
            </a:lvl1pPr>
          </a:lstStyle>
          <a:p>
            <a:fld id="{AFA52872-2EAD-4B0E-9586-E29223E40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2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A52872-2EAD-4B0E-9586-E29223E40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59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9D63E5-12DF-4839-B902-3709281716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6388" y="0"/>
            <a:ext cx="10512492" cy="6220495"/>
          </a:xfrm>
        </p:spPr>
        <p:txBody>
          <a:bodyPr anchor="ctr"/>
          <a:lstStyle>
            <a:lvl1pPr marL="0" indent="0">
              <a:lnSpc>
                <a:spcPct val="150000"/>
              </a:lnSpc>
              <a:buFontTx/>
              <a:buNone/>
              <a:tabLst>
                <a:tab pos="916508" algn="l"/>
              </a:tabLst>
              <a:defRPr sz="3200" b="1">
                <a:solidFill>
                  <a:schemeClr val="bg1"/>
                </a:solidFill>
                <a:effectLst/>
              </a:defRPr>
            </a:lvl1pPr>
            <a:lvl2pPr marL="222247" indent="0">
              <a:buNone/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 marL="455078" indent="0">
              <a:buNone/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 marL="687910" indent="0">
              <a:buNone/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 marL="910158" indent="0">
              <a:buNone/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/>
              <a:t>Insert section list</a:t>
            </a:r>
          </a:p>
        </p:txBody>
      </p:sp>
    </p:spTree>
    <p:extLst>
      <p:ext uri="{BB962C8B-B14F-4D97-AF65-F5344CB8AC3E}">
        <p14:creationId xmlns:p14="http://schemas.microsoft.com/office/powerpoint/2010/main" val="356539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6612" y="6355216"/>
            <a:ext cx="10482266" cy="39167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Kittelson Interview  //  02.16.2018  //  Slide </a:t>
            </a:r>
            <a:fld id="{46714349-A732-44DE-B359-454CFABC46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51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6614" y="273052"/>
            <a:ext cx="3744073" cy="116205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0"/>
            <a:ext cx="6548656" cy="5853113"/>
          </a:xfrm>
        </p:spPr>
        <p:txBody>
          <a:bodyPr/>
          <a:lstStyle>
            <a:lvl1pPr>
              <a:defRPr sz="2134"/>
            </a:lvl1pPr>
            <a:lvl2pPr>
              <a:defRPr sz="1867"/>
            </a:lvl2pPr>
            <a:lvl3pPr>
              <a:defRPr sz="2134"/>
            </a:lvl3pPr>
            <a:lvl4pPr>
              <a:defRPr sz="2134"/>
            </a:lvl4pPr>
            <a:lvl5pPr>
              <a:defRPr sz="2134"/>
            </a:lvl5pPr>
            <a:lvl6pPr>
              <a:defRPr sz="2666"/>
            </a:lvl6pPr>
            <a:lvl7pPr>
              <a:defRPr sz="2666"/>
            </a:lvl7pPr>
            <a:lvl8pPr>
              <a:defRPr sz="2666"/>
            </a:lvl8pPr>
            <a:lvl9pPr>
              <a:defRPr sz="2666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6614" y="1435102"/>
            <a:ext cx="3744073" cy="4691063"/>
          </a:xfrm>
        </p:spPr>
        <p:txBody>
          <a:bodyPr>
            <a:normAutofit/>
          </a:bodyPr>
          <a:lstStyle>
            <a:lvl1pPr marL="380996" indent="-380996">
              <a:buFont typeface="Century Gothic" panose="020B0502020202020204" pitchFamily="34" charset="0"/>
              <a:buChar char="⁄"/>
              <a:defRPr sz="2134"/>
            </a:lvl1pPr>
            <a:lvl2pPr marL="609594" indent="0">
              <a:buNone/>
              <a:defRPr sz="1600"/>
            </a:lvl2pPr>
            <a:lvl3pPr marL="1219188" indent="0">
              <a:buNone/>
              <a:defRPr sz="1333"/>
            </a:lvl3pPr>
            <a:lvl4pPr marL="1828782" indent="0">
              <a:buNone/>
              <a:defRPr sz="1200"/>
            </a:lvl4pPr>
            <a:lvl5pPr marL="2438376" indent="0">
              <a:buNone/>
              <a:defRPr sz="1200"/>
            </a:lvl5pPr>
            <a:lvl6pPr marL="3047970" indent="0">
              <a:buNone/>
              <a:defRPr sz="1200"/>
            </a:lvl6pPr>
            <a:lvl7pPr marL="3657564" indent="0">
              <a:buNone/>
              <a:defRPr sz="1200"/>
            </a:lvl7pPr>
            <a:lvl8pPr marL="4267157" indent="0">
              <a:buNone/>
              <a:defRPr sz="1200"/>
            </a:lvl8pPr>
            <a:lvl9pPr marL="4876751" indent="0">
              <a:buNone/>
              <a:defRPr sz="1200"/>
            </a:lvl9pPr>
          </a:lstStyle>
          <a:p>
            <a:pPr lvl="0"/>
            <a:r>
              <a:rPr lang="en-US" dirty="0"/>
              <a:t>Edit Master text styles1	`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612" y="6355216"/>
            <a:ext cx="10482266" cy="39167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Kittelson Interview  //  02.16.2018  //  Slide </a:t>
            </a:r>
            <a:fld id="{46714349-A732-44DE-B359-454CFABC46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6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6612" y="4736802"/>
            <a:ext cx="10482266" cy="566738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4727575"/>
          </a:xfrm>
        </p:spPr>
        <p:txBody>
          <a:bodyPr/>
          <a:lstStyle>
            <a:lvl1pPr marL="0" indent="0">
              <a:buNone/>
              <a:defRPr sz="4267"/>
            </a:lvl1pPr>
            <a:lvl2pPr marL="609594" indent="0">
              <a:buNone/>
              <a:defRPr sz="3733"/>
            </a:lvl2pPr>
            <a:lvl3pPr marL="1219188" indent="0">
              <a:buNone/>
              <a:defRPr sz="3200"/>
            </a:lvl3pPr>
            <a:lvl4pPr marL="1828782" indent="0">
              <a:buNone/>
              <a:defRPr sz="2666"/>
            </a:lvl4pPr>
            <a:lvl5pPr marL="2438376" indent="0">
              <a:buNone/>
              <a:defRPr sz="2666"/>
            </a:lvl5pPr>
            <a:lvl6pPr marL="3047970" indent="0">
              <a:buNone/>
              <a:defRPr sz="2666"/>
            </a:lvl6pPr>
            <a:lvl7pPr marL="3657564" indent="0">
              <a:buNone/>
              <a:defRPr sz="2666"/>
            </a:lvl7pPr>
            <a:lvl8pPr marL="4267157" indent="0">
              <a:buNone/>
              <a:defRPr sz="2666"/>
            </a:lvl8pPr>
            <a:lvl9pPr marL="4876751" indent="0">
              <a:buNone/>
              <a:defRPr sz="2666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6612" y="5303540"/>
            <a:ext cx="10482266" cy="804862"/>
          </a:xfrm>
        </p:spPr>
        <p:txBody>
          <a:bodyPr>
            <a:normAutofit/>
          </a:bodyPr>
          <a:lstStyle>
            <a:lvl1pPr marL="0" indent="0">
              <a:buNone/>
              <a:defRPr sz="2134"/>
            </a:lvl1pPr>
            <a:lvl2pPr marL="609594" indent="0">
              <a:buNone/>
              <a:defRPr sz="1600"/>
            </a:lvl2pPr>
            <a:lvl3pPr marL="1219188" indent="0">
              <a:buNone/>
              <a:defRPr sz="1333"/>
            </a:lvl3pPr>
            <a:lvl4pPr marL="1828782" indent="0">
              <a:buNone/>
              <a:defRPr sz="1200"/>
            </a:lvl4pPr>
            <a:lvl5pPr marL="2438376" indent="0">
              <a:buNone/>
              <a:defRPr sz="1200"/>
            </a:lvl5pPr>
            <a:lvl6pPr marL="3047970" indent="0">
              <a:buNone/>
              <a:defRPr sz="1200"/>
            </a:lvl6pPr>
            <a:lvl7pPr marL="3657564" indent="0">
              <a:buNone/>
              <a:defRPr sz="1200"/>
            </a:lvl7pPr>
            <a:lvl8pPr marL="4267157" indent="0">
              <a:buNone/>
              <a:defRPr sz="1200"/>
            </a:lvl8pPr>
            <a:lvl9pPr marL="4876751" indent="0">
              <a:buNone/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612" y="6355216"/>
            <a:ext cx="10482266" cy="39167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Kittelson Interview  //  02.16.2018  //  Slide </a:t>
            </a:r>
            <a:fld id="{DB84111E-1A19-4237-899F-62D332968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9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ACF9-D561-4E84-9F58-FE4509548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1550E-4301-4E9C-9A66-6297613A8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2" indent="0" algn="ctr">
              <a:buNone/>
              <a:defRPr sz="2000"/>
            </a:lvl2pPr>
            <a:lvl3pPr marL="914364" indent="0" algn="ctr">
              <a:buNone/>
              <a:defRPr sz="1800"/>
            </a:lvl3pPr>
            <a:lvl4pPr marL="1371545" indent="0" algn="ctr">
              <a:buNone/>
              <a:defRPr sz="1600"/>
            </a:lvl4pPr>
            <a:lvl5pPr marL="1828727" indent="0" algn="ctr">
              <a:buNone/>
              <a:defRPr sz="1600"/>
            </a:lvl5pPr>
            <a:lvl6pPr marL="2285909" indent="0" algn="ctr">
              <a:buNone/>
              <a:defRPr sz="1600"/>
            </a:lvl6pPr>
            <a:lvl7pPr marL="2743091" indent="0" algn="ctr">
              <a:buNone/>
              <a:defRPr sz="1600"/>
            </a:lvl7pPr>
            <a:lvl8pPr marL="3200272" indent="0" algn="ctr">
              <a:buNone/>
              <a:defRPr sz="1600"/>
            </a:lvl8pPr>
            <a:lvl9pPr marL="365745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FEFB0-88B7-4FB2-8844-EAEF4CBE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3EBA6CC-3DD9-44BC-8D48-118FD9752571}" type="datetime1">
              <a:rPr lang="en-US" smtClean="0"/>
              <a:t>5/14/2025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03D04-702D-4F08-B3FB-EF17574D1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451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87C5B-799F-45CE-9B5B-4C36A38FFA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32016"/>
            <a:ext cx="10515600" cy="1158673"/>
          </a:xfrm>
        </p:spPr>
        <p:txBody>
          <a:bodyPr/>
          <a:lstStyle>
            <a:lvl1pPr>
              <a:defRPr b="1" i="0">
                <a:solidFill>
                  <a:srgbClr val="31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611FB-C7EB-4F20-8378-DB5C83384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1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1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1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1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1313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2049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F522E-449B-4E30-BB9A-9CD4414B9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7AD54-F6D3-448E-8C2F-E212B0F1F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137B0-759A-4F7A-A38B-42F618556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2F967F5D-3DE0-4F61-8913-86561903FD30}" type="datetime1">
              <a:rPr lang="en-US" smtClean="0"/>
              <a:t>5/14/2025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C9627-AEAE-46A9-8C4E-2DF241BB9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870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D4321-8E33-4E54-ACE3-4B9277F66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DD0F9-51DE-443A-9F39-EEB4C8CBF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79414A-D4B7-42D6-A108-33634B58E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851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4FB77-FDB1-4BF0-A9E8-44195A100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827F5-153A-4EB0-B666-CCC00DA95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4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1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C4F1F-E00C-412C-9A99-418CB6D97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B8484F-54E7-46A4-988A-D285EBF180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4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1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1E8DE5-C58C-4EBD-87C7-486E17A03C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0B88E6-167C-4D6E-A13F-0F3D96C4AE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A03FC0A-DC0E-4A4B-B78E-5580ED05463C}" type="datetime1">
              <a:rPr lang="en-US" smtClean="0"/>
              <a:t>5/14/2025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A56AD-1924-4F00-AFDC-CBF0A8862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470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B9F0B-6499-430D-9C4A-154882F9D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BBE23A-01B3-4AA9-A4C9-BE36F3A7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B663A83-4CAD-4827-B0A1-CFCD9A54266F}" type="datetime1">
              <a:rPr lang="en-US" smtClean="0"/>
              <a:t>5/14/2025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49E0F0-FCB2-4B97-9F20-8CF6EFDB3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770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883CA1-CB81-4BC8-AA75-F26FD9B0D3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BA5DC3C4-9DC5-4DF1-86D2-5C96FCC75EE4}" type="datetime1">
              <a:rPr lang="en-US" smtClean="0"/>
              <a:t>5/14/2025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A3AED6-2FEE-4BD9-9DCA-39E474E43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02045D-369B-46E6-B630-59761507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D3A511E-6C31-46E7-9269-43FD63054C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06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93693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9121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AC082-E257-4ACE-9488-FCF46F3D5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C381-FB7D-4BE8-ADA3-6C0AA55EE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FCF2B4-19E5-4AC2-A20D-C3DCDAF77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2" indent="0">
              <a:buNone/>
              <a:defRPr sz="1400"/>
            </a:lvl2pPr>
            <a:lvl3pPr marL="914364" indent="0">
              <a:buNone/>
              <a:defRPr sz="1200"/>
            </a:lvl3pPr>
            <a:lvl4pPr marL="1371545" indent="0">
              <a:buNone/>
              <a:defRPr sz="1000"/>
            </a:lvl4pPr>
            <a:lvl5pPr marL="1828727" indent="0">
              <a:buNone/>
              <a:defRPr sz="1000"/>
            </a:lvl5pPr>
            <a:lvl6pPr marL="2285909" indent="0">
              <a:buNone/>
              <a:defRPr sz="1000"/>
            </a:lvl6pPr>
            <a:lvl7pPr marL="2743091" indent="0">
              <a:buNone/>
              <a:defRPr sz="1000"/>
            </a:lvl7pPr>
            <a:lvl8pPr marL="3200272" indent="0">
              <a:buNone/>
              <a:defRPr sz="1000"/>
            </a:lvl8pPr>
            <a:lvl9pPr marL="3657454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7BDB60-9AF5-4F51-BA23-3A644176A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A24C453-2BEA-461C-B030-C9B890527C4C}" type="datetime1">
              <a:rPr lang="en-US" smtClean="0"/>
              <a:t>5/14/2025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61562-32B2-47A2-9166-C244C6682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55206-4311-4A08-A9BB-8B6EAEFA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D3A511E-6C31-46E7-9269-43FD63054C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500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051EB-0B8F-4395-8DC0-C4A0FDC42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45344A-C66E-41D0-850F-72293A375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4" indent="0">
              <a:buNone/>
              <a:defRPr sz="2400"/>
            </a:lvl3pPr>
            <a:lvl4pPr marL="1371545" indent="0">
              <a:buNone/>
              <a:defRPr sz="2000"/>
            </a:lvl4pPr>
            <a:lvl5pPr marL="1828727" indent="0">
              <a:buNone/>
              <a:defRPr sz="2000"/>
            </a:lvl5pPr>
            <a:lvl6pPr marL="2285909" indent="0">
              <a:buNone/>
              <a:defRPr sz="2000"/>
            </a:lvl6pPr>
            <a:lvl7pPr marL="2743091" indent="0">
              <a:buNone/>
              <a:defRPr sz="2000"/>
            </a:lvl7pPr>
            <a:lvl8pPr marL="3200272" indent="0">
              <a:buNone/>
              <a:defRPr sz="2000"/>
            </a:lvl8pPr>
            <a:lvl9pPr marL="3657454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0EDAE4-6B2A-4B09-83C8-EB5EACC9B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2" indent="0">
              <a:buNone/>
              <a:defRPr sz="1400"/>
            </a:lvl2pPr>
            <a:lvl3pPr marL="914364" indent="0">
              <a:buNone/>
              <a:defRPr sz="1200"/>
            </a:lvl3pPr>
            <a:lvl4pPr marL="1371545" indent="0">
              <a:buNone/>
              <a:defRPr sz="1000"/>
            </a:lvl4pPr>
            <a:lvl5pPr marL="1828727" indent="0">
              <a:buNone/>
              <a:defRPr sz="1000"/>
            </a:lvl5pPr>
            <a:lvl6pPr marL="2285909" indent="0">
              <a:buNone/>
              <a:defRPr sz="1000"/>
            </a:lvl6pPr>
            <a:lvl7pPr marL="2743091" indent="0">
              <a:buNone/>
              <a:defRPr sz="1000"/>
            </a:lvl7pPr>
            <a:lvl8pPr marL="3200272" indent="0">
              <a:buNone/>
              <a:defRPr sz="1000"/>
            </a:lvl8pPr>
            <a:lvl9pPr marL="3657454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B41B4-8584-4C20-B601-D8A3F67A08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3648D88-2AF3-449D-8D37-518B83EB865D}" type="datetime1">
              <a:rPr lang="en-US" smtClean="0"/>
              <a:t>5/14/2025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2C412-5DCB-49F2-ADAA-06698AACF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239AE-20E0-49CF-9E0F-C627D90C9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D3A511E-6C31-46E7-9269-43FD63054C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250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75D0D-24F7-401F-AE1C-83236CB9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530856-1AAC-4CD0-86A6-10D2DD1C9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F074B-ABCD-4949-8406-78CCE150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4E465E6-5745-4A80-BFC2-F9C6E590704A}" type="datetime1">
              <a:rPr lang="en-US" smtClean="0"/>
              <a:t>5/14/2025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53757-A5B2-49A0-9A83-4BF7AD4B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BBC2A-D7B1-4D87-B1EC-5E426E07B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D3A511E-6C31-46E7-9269-43FD63054C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270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13739E-07D2-4A13-B3A0-8B3A2BB212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7BC972-CA30-4F0E-AB52-E5DF925C1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58731-3D3E-4897-97CE-84538A61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3861F7B-4D00-43E1-B982-DBDB4ACDCE77}" type="datetime1">
              <a:rPr lang="en-US" smtClean="0"/>
              <a:t>5/14/2025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E3915-94B6-4826-8AE7-1E217C212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3CA3C-DE1C-4827-B749-1C7834FAF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FD3A511E-6C31-46E7-9269-43FD63054C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8726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82D1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15824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2728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Title Graphic Foc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 flipV="1">
            <a:off x="9260377" y="897685"/>
            <a:ext cx="2931622" cy="5960315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Content Placeholder 24"/>
          <p:cNvSpPr>
            <a:spLocks noGrp="1"/>
          </p:cNvSpPr>
          <p:nvPr>
            <p:ph sz="quarter" idx="18"/>
          </p:nvPr>
        </p:nvSpPr>
        <p:spPr>
          <a:xfrm>
            <a:off x="439995" y="1323012"/>
            <a:ext cx="8691728" cy="4581266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/>
            </a:lvl1pPr>
          </a:lstStyle>
          <a:p>
            <a:pPr algn="l"/>
            <a:endParaRPr lang="en-US" sz="1800" u="sng">
              <a:solidFill>
                <a:srgbClr val="3F4E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391503" y="6278033"/>
            <a:ext cx="8868875" cy="0"/>
          </a:xfrm>
          <a:prstGeom prst="line">
            <a:avLst/>
          </a:prstGeom>
          <a:ln>
            <a:solidFill>
              <a:srgbClr val="3F4E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9371406" y="1370647"/>
            <a:ext cx="2532421" cy="4581266"/>
          </a:xfrm>
        </p:spPr>
        <p:txBody>
          <a:bodyPr>
            <a:noAutofit/>
          </a:bodyPr>
          <a:lstStyle>
            <a:lvl1pPr marL="228590" marR="0" indent="-228590" algn="l" defTabSz="91436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600">
                <a:solidFill>
                  <a:srgbClr val="3F4E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2" indent="0">
              <a:buNone/>
              <a:defRPr sz="1600">
                <a:solidFill>
                  <a:srgbClr val="3F4E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rgbClr val="3F4E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rgbClr val="3F4E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rgbClr val="3F4E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Bullet text here bullet text here</a:t>
            </a:r>
          </a:p>
          <a:p>
            <a:pPr marL="228590" marR="0" lvl="0" indent="-228590" algn="l" defTabSz="91436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/>
              <a:t>Bullet text here bullet text here</a:t>
            </a:r>
          </a:p>
          <a:p>
            <a:pPr marL="228590" marR="0" lvl="0" indent="-228590" algn="l" defTabSz="91436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/>
              <a:t>Bullet text here bullet text here</a:t>
            </a:r>
          </a:p>
          <a:p>
            <a:pPr lvl="0"/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6025570" y="4953851"/>
            <a:ext cx="2431804" cy="843828"/>
          </a:xfrm>
        </p:spPr>
        <p:txBody>
          <a:bodyPr>
            <a:normAutofit/>
          </a:bodyPr>
          <a:lstStyle>
            <a:lvl1pPr marL="0" marR="0" indent="0" algn="l" defTabSz="91436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400"/>
            </a:lvl1pPr>
          </a:lstStyle>
          <a:p>
            <a:pPr marL="0" marR="0" lvl="0" indent="0" algn="l" defTabSz="914364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1400">
                <a:solidFill>
                  <a:srgbClr val="3F4E56"/>
                </a:solidFill>
                <a:latin typeface="Franklin Gothic Book" panose="020B0503020102020204" pitchFamily="34" charset="0"/>
              </a:rPr>
              <a:t>*Graphic footnote or source- location variable (generally keep at bottom)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67D9D5A-A9CF-41E0-9A38-0469915786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1503" y="605043"/>
            <a:ext cx="9308869" cy="788671"/>
          </a:xfrm>
        </p:spPr>
        <p:txBody>
          <a:bodyPr>
            <a:normAutofit/>
          </a:bodyPr>
          <a:lstStyle>
            <a:lvl1pPr>
              <a:defRPr sz="2800">
                <a:solidFill>
                  <a:srgbClr val="A82D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99A184E-41E5-4DE5-8553-803ED565A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866" y="6299202"/>
            <a:ext cx="1198642" cy="55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2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9009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84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4516" indent="-154516" algn="l" defTabSz="1219188" rtl="0" eaLnBrk="1" latinLnBrk="0" hangingPunct="1">
              <a:spcBef>
                <a:spcPts val="1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en-US" sz="2134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76763" indent="-154516" algn="l" defTabSz="1219188" rtl="0" eaLnBrk="1" latinLnBrk="0" hangingPunct="1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lang="en-US" sz="1867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598066" indent="-154516" algn="l" defTabSz="1219188" rtl="0" eaLnBrk="1" latinLnBrk="0" hangingPunct="1">
              <a:spcBef>
                <a:spcPct val="20000"/>
              </a:spcBef>
              <a:buClr>
                <a:schemeClr val="accent1"/>
              </a:buClr>
              <a:buFont typeface="Century Gothic" panose="020B0502020202020204" pitchFamily="34" charset="0"/>
              <a:buChar char="∕"/>
              <a:defRPr lang="en-US" sz="2134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207660" indent="-154516" algn="l" defTabSz="1219188" rtl="0" eaLnBrk="1" latinLnBrk="0" hangingPunct="1">
              <a:spcBef>
                <a:spcPct val="20000"/>
              </a:spcBef>
              <a:buClr>
                <a:schemeClr val="accent1"/>
              </a:buClr>
              <a:buFont typeface="Century Gothic" panose="020B0502020202020204" pitchFamily="34" charset="0"/>
              <a:buChar char="∕"/>
              <a:defRPr lang="en-US" sz="2134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817254" indent="-154516" algn="l" defTabSz="1219188" rtl="0" eaLnBrk="1" latinLnBrk="0" hangingPunct="1">
              <a:spcBef>
                <a:spcPct val="20000"/>
              </a:spcBef>
              <a:buClr>
                <a:schemeClr val="accent1"/>
              </a:buClr>
              <a:buFont typeface="Century Gothic" panose="020B0502020202020204" pitchFamily="34" charset="0"/>
              <a:buChar char="∕"/>
              <a:defRPr lang="en-US" sz="2134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612" y="6355216"/>
            <a:ext cx="10482266" cy="39167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Kittelson Interview  //  02.16.2018  //  Slide </a:t>
            </a:r>
            <a:fld id="{46714349-A732-44DE-B359-454CFABC463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AA6F5C9C-8CD4-6356-0894-0BC2E46025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39" b="19819"/>
          <a:stretch/>
        </p:blipFill>
        <p:spPr>
          <a:xfrm>
            <a:off x="10876378" y="6321399"/>
            <a:ext cx="1055522" cy="32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5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8">
            <a:extLst>
              <a:ext uri="{FF2B5EF4-FFF2-40B4-BE49-F238E27FC236}">
                <a16:creationId xmlns:a16="http://schemas.microsoft.com/office/drawing/2014/main" id="{50F9D6E9-33C6-4094-B54E-A21219F9878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add picture </a:t>
            </a:r>
          </a:p>
        </p:txBody>
      </p:sp>
      <p:sp>
        <p:nvSpPr>
          <p:cNvPr id="10" name="Picture Placeholder 18">
            <a:extLst>
              <a:ext uri="{FF2B5EF4-FFF2-40B4-BE49-F238E27FC236}">
                <a16:creationId xmlns:a16="http://schemas.microsoft.com/office/drawing/2014/main" id="{D8D3D499-5AEF-464D-B9FB-E21508CCC30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rgbClr val="01889B">
              <a:alpha val="50196"/>
            </a:srgbClr>
          </a:solidFill>
        </p:spPr>
        <p:txBody>
          <a:bodyPr>
            <a:normAutofit/>
          </a:bodyPr>
          <a:lstStyle>
            <a:lvl1pPr marL="0" indent="0">
              <a:buNone/>
              <a:defRPr sz="133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Color block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1" y="3641167"/>
            <a:ext cx="7668684" cy="606931"/>
          </a:xfrm>
        </p:spPr>
        <p:txBody>
          <a:bodyPr anchor="b">
            <a:noAutofit/>
          </a:bodyPr>
          <a:lstStyle>
            <a:lvl1pPr algn="r">
              <a:lnSpc>
                <a:spcPts val="7200"/>
              </a:lnSpc>
              <a:buFontTx/>
              <a:buNone/>
              <a:defRPr sz="7200" b="1" cap="all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01.</a:t>
            </a:r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1" y="4248097"/>
            <a:ext cx="766868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1867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60959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88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3pPr>
            <a:lvl4pPr marL="182878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7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7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1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75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612" y="6355216"/>
            <a:ext cx="10482266" cy="39167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Kittelson Interview  //  02.16.2018  //  Slide </a:t>
            </a:r>
            <a:fld id="{46714349-A732-44DE-B359-454CFABC46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8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8">
            <a:extLst>
              <a:ext uri="{FF2B5EF4-FFF2-40B4-BE49-F238E27FC236}">
                <a16:creationId xmlns:a16="http://schemas.microsoft.com/office/drawing/2014/main" id="{50F9D6E9-33C6-4094-B54E-A21219F9878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add picture </a:t>
            </a:r>
          </a:p>
        </p:txBody>
      </p:sp>
      <p:sp>
        <p:nvSpPr>
          <p:cNvPr id="10" name="Picture Placeholder 18">
            <a:extLst>
              <a:ext uri="{FF2B5EF4-FFF2-40B4-BE49-F238E27FC236}">
                <a16:creationId xmlns:a16="http://schemas.microsoft.com/office/drawing/2014/main" id="{D8D3D499-5AEF-464D-B9FB-E21508CCC30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solidFill>
            <a:srgbClr val="01889B">
              <a:alpha val="50196"/>
            </a:srgbClr>
          </a:solidFill>
        </p:spPr>
        <p:txBody>
          <a:bodyPr>
            <a:normAutofit/>
          </a:bodyPr>
          <a:lstStyle>
            <a:lvl1pPr marL="0" indent="0">
              <a:buNone/>
              <a:defRPr sz="133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Color block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1" y="3641167"/>
            <a:ext cx="7668684" cy="606931"/>
          </a:xfrm>
        </p:spPr>
        <p:txBody>
          <a:bodyPr anchor="b">
            <a:noAutofit/>
          </a:bodyPr>
          <a:lstStyle>
            <a:lvl1pPr algn="r">
              <a:lnSpc>
                <a:spcPts val="5867"/>
              </a:lnSpc>
              <a:buFontTx/>
              <a:buNone/>
              <a:defRPr sz="5867" b="1" cap="all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01.</a:t>
            </a:r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1" y="4248097"/>
            <a:ext cx="766868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1867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60959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88" indent="0">
              <a:buNone/>
              <a:defRPr sz="2134">
                <a:solidFill>
                  <a:schemeClr val="tx1">
                    <a:tint val="75000"/>
                  </a:schemeClr>
                </a:solidFill>
              </a:defRPr>
            </a:lvl3pPr>
            <a:lvl4pPr marL="182878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7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7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1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751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612" y="6355216"/>
            <a:ext cx="10482266" cy="39167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Kittelson Interview  //  02.16.2018  //  Slide </a:t>
            </a:r>
            <a:fld id="{46714349-A732-44DE-B359-454CFABC46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61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6616" y="0"/>
            <a:ext cx="10482265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6612" y="1333500"/>
            <a:ext cx="5117788" cy="3771900"/>
          </a:xfrm>
        </p:spPr>
        <p:txBody>
          <a:bodyPr/>
          <a:lstStyle>
            <a:lvl1pPr>
              <a:defRPr sz="2134"/>
            </a:lvl1pPr>
            <a:lvl2pPr>
              <a:defRPr sz="1867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674" y="1333500"/>
            <a:ext cx="5194205" cy="3771900"/>
          </a:xfrm>
        </p:spPr>
        <p:txBody>
          <a:bodyPr/>
          <a:lstStyle>
            <a:lvl1pPr marL="154516" indent="-154516">
              <a:defRPr lang="en-US" sz="2134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76763" indent="-154516">
              <a:defRPr lang="en-US" sz="1867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76763" indent="-154516">
              <a:defRPr sz="2666"/>
            </a:lvl3pPr>
            <a:lvl4pPr marL="376763" indent="-154516">
              <a:defRPr sz="2400"/>
            </a:lvl4pPr>
            <a:lvl5pPr marL="376763" indent="-154516"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marL="154516" lvl="0" indent="-154516" algn="l" defTabSz="1219188" rtl="0" eaLnBrk="1" latinLnBrk="0" hangingPunct="1">
              <a:spcBef>
                <a:spcPct val="20000"/>
              </a:spcBef>
              <a:buClr>
                <a:schemeClr val="accent1"/>
              </a:buClr>
              <a:buFont typeface="Century Gothic" panose="020B0502020202020204" pitchFamily="34" charset="0"/>
              <a:buChar char="∕"/>
            </a:pPr>
            <a:r>
              <a:rPr lang="en-US" dirty="0"/>
              <a:t>Edit Master text styles</a:t>
            </a:r>
          </a:p>
          <a:p>
            <a:pPr marL="376763" lvl="1" indent="-154516" algn="l" defTabSz="1219188" rtl="0" eaLnBrk="1" latinLnBrk="0" hangingPunct="1">
              <a:spcBef>
                <a:spcPct val="20000"/>
              </a:spcBef>
              <a:buClr>
                <a:schemeClr val="accent1"/>
              </a:buClr>
              <a:buFont typeface="Century Gothic" panose="020B0502020202020204" pitchFamily="34" charset="0"/>
              <a:buChar char="∕"/>
            </a:pPr>
            <a:r>
              <a:rPr lang="en-US" dirty="0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612" y="6355216"/>
            <a:ext cx="10482266" cy="39167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Kittelson Interview  //  02.16.2018  //  Slide </a:t>
            </a:r>
            <a:fld id="{46714349-A732-44DE-B359-454CFABC46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6612" y="274638"/>
            <a:ext cx="1048226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6612" y="1535115"/>
            <a:ext cx="5119906" cy="639762"/>
          </a:xfrm>
        </p:spPr>
        <p:txBody>
          <a:bodyPr anchor="b"/>
          <a:lstStyle>
            <a:lvl1pPr marL="0" indent="0">
              <a:buNone/>
              <a:defRPr sz="2666" b="1"/>
            </a:lvl1pPr>
            <a:lvl2pPr marL="609594" indent="0">
              <a:buNone/>
              <a:defRPr sz="2666" b="1"/>
            </a:lvl2pPr>
            <a:lvl3pPr marL="1219188" indent="0">
              <a:buNone/>
              <a:defRPr sz="2400" b="1"/>
            </a:lvl3pPr>
            <a:lvl4pPr marL="1828782" indent="0">
              <a:buNone/>
              <a:defRPr sz="2134" b="1"/>
            </a:lvl4pPr>
            <a:lvl5pPr marL="2438376" indent="0">
              <a:buNone/>
              <a:defRPr sz="2134" b="1"/>
            </a:lvl5pPr>
            <a:lvl6pPr marL="3047970" indent="0">
              <a:buNone/>
              <a:defRPr sz="2134" b="1"/>
            </a:lvl6pPr>
            <a:lvl7pPr marL="3657564" indent="0">
              <a:buNone/>
              <a:defRPr sz="2134" b="1"/>
            </a:lvl7pPr>
            <a:lvl8pPr marL="4267157" indent="0">
              <a:buNone/>
              <a:defRPr sz="2134" b="1"/>
            </a:lvl8pPr>
            <a:lvl9pPr marL="4876751" indent="0">
              <a:buNone/>
              <a:defRPr sz="213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6612" y="2174875"/>
            <a:ext cx="5119906" cy="3951288"/>
          </a:xfrm>
        </p:spPr>
        <p:txBody>
          <a:bodyPr>
            <a:normAutofit/>
          </a:bodyPr>
          <a:lstStyle>
            <a:lvl1pPr>
              <a:defRPr sz="2666"/>
            </a:lvl1pPr>
            <a:lvl2pPr>
              <a:defRPr sz="2400"/>
            </a:lvl2pPr>
            <a:lvl3pPr>
              <a:defRPr sz="2134"/>
            </a:lvl3pPr>
            <a:lvl4pPr>
              <a:defRPr sz="1867"/>
            </a:lvl4pPr>
            <a:lvl5pPr>
              <a:defRPr sz="1867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1465" y="1535115"/>
            <a:ext cx="5147414" cy="639762"/>
          </a:xfrm>
        </p:spPr>
        <p:txBody>
          <a:bodyPr anchor="b"/>
          <a:lstStyle>
            <a:lvl1pPr marL="0" indent="0">
              <a:buNone/>
              <a:defRPr sz="2666" b="1"/>
            </a:lvl1pPr>
            <a:lvl2pPr marL="609594" indent="0">
              <a:buNone/>
              <a:defRPr sz="2666" b="1"/>
            </a:lvl2pPr>
            <a:lvl3pPr marL="1219188" indent="0">
              <a:buNone/>
              <a:defRPr sz="2400" b="1"/>
            </a:lvl3pPr>
            <a:lvl4pPr marL="1828782" indent="0">
              <a:buNone/>
              <a:defRPr sz="2134" b="1"/>
            </a:lvl4pPr>
            <a:lvl5pPr marL="2438376" indent="0">
              <a:buNone/>
              <a:defRPr sz="2134" b="1"/>
            </a:lvl5pPr>
            <a:lvl6pPr marL="3047970" indent="0">
              <a:buNone/>
              <a:defRPr sz="2134" b="1"/>
            </a:lvl6pPr>
            <a:lvl7pPr marL="3657564" indent="0">
              <a:buNone/>
              <a:defRPr sz="2134" b="1"/>
            </a:lvl7pPr>
            <a:lvl8pPr marL="4267157" indent="0">
              <a:buNone/>
              <a:defRPr sz="2134" b="1"/>
            </a:lvl8pPr>
            <a:lvl9pPr marL="4876751" indent="0">
              <a:buNone/>
              <a:defRPr sz="2134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1465" y="2174875"/>
            <a:ext cx="5147414" cy="3951288"/>
          </a:xfrm>
        </p:spPr>
        <p:txBody>
          <a:bodyPr>
            <a:normAutofit/>
          </a:bodyPr>
          <a:lstStyle>
            <a:lvl1pPr>
              <a:defRPr sz="2666"/>
            </a:lvl1pPr>
            <a:lvl2pPr>
              <a:defRPr sz="2400"/>
            </a:lvl2pPr>
            <a:lvl3pPr>
              <a:defRPr sz="2134"/>
            </a:lvl3pPr>
            <a:lvl4pPr>
              <a:defRPr sz="1867"/>
            </a:lvl4pPr>
            <a:lvl5pPr>
              <a:defRPr sz="1867"/>
            </a:lvl5pPr>
            <a:lvl6pPr>
              <a:defRPr sz="2134"/>
            </a:lvl6pPr>
            <a:lvl7pPr>
              <a:defRPr sz="2134"/>
            </a:lvl7pPr>
            <a:lvl8pPr>
              <a:defRPr sz="2134"/>
            </a:lvl8pPr>
            <a:lvl9pPr>
              <a:defRPr sz="213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6612" y="6355216"/>
            <a:ext cx="10482266" cy="39167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Kittelson Interview  //  02.16.2018  //  Slide </a:t>
            </a:r>
            <a:fld id="{46714349-A732-44DE-B359-454CFABC46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74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9CE804DD-B619-8986-C1CB-3F49358AEE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39" b="19819"/>
          <a:stretch/>
        </p:blipFill>
        <p:spPr>
          <a:xfrm>
            <a:off x="10876378" y="6321399"/>
            <a:ext cx="1055522" cy="32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87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6616" y="229663"/>
            <a:ext cx="10482265" cy="9133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6616" y="1143002"/>
            <a:ext cx="10482265" cy="4955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10533354" y="6332872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6BC046D4-9E35-4DAE-9F47-C8B2D3CA7784}" type="slidenum">
              <a:rPr lang="en-US" sz="1200" smtClean="0"/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6257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9188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54516" indent="-154516" algn="l" defTabSz="1219188" rtl="0" eaLnBrk="1" latinLnBrk="0" hangingPunct="1">
        <a:spcBef>
          <a:spcPct val="20000"/>
        </a:spcBef>
        <a:buClr>
          <a:schemeClr val="accent1"/>
        </a:buClr>
        <a:buFont typeface="Century Gothic" panose="020B0502020202020204" pitchFamily="34" charset="0"/>
        <a:buChar char="∕"/>
        <a:defRPr sz="2134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376763" indent="-154516" algn="l" defTabSz="1219188" rtl="0" eaLnBrk="1" latinLnBrk="0" hangingPunct="1">
        <a:spcBef>
          <a:spcPct val="20000"/>
        </a:spcBef>
        <a:buClr>
          <a:schemeClr val="accent1"/>
        </a:buClr>
        <a:buFont typeface="Century Gothic" panose="020B0502020202020204" pitchFamily="34" charset="0"/>
        <a:buChar char="∕"/>
        <a:defRPr sz="1867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609594" indent="-154516" algn="l" defTabSz="1219188" rtl="0" eaLnBrk="1" latinLnBrk="0" hangingPunct="1">
        <a:spcBef>
          <a:spcPct val="20000"/>
        </a:spcBef>
        <a:buClr>
          <a:schemeClr val="accent1"/>
        </a:buClr>
        <a:buFont typeface="Century Gothic" panose="020B0502020202020204" pitchFamily="34" charset="0"/>
        <a:buChar char="∕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842425" indent="-154516" algn="l" defTabSz="1219188" rtl="0" eaLnBrk="1" latinLnBrk="0" hangingPunct="1">
        <a:spcBef>
          <a:spcPct val="20000"/>
        </a:spcBef>
        <a:buClr>
          <a:schemeClr val="accent1"/>
        </a:buClr>
        <a:buFont typeface="Century Gothic" panose="020B0502020202020204" pitchFamily="34" charset="0"/>
        <a:buChar char="∕"/>
        <a:defRPr sz="1466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064674" indent="-154516" algn="l" defTabSz="1219188" rtl="0" eaLnBrk="1" latinLnBrk="0" hangingPunct="1">
        <a:spcBef>
          <a:spcPct val="20000"/>
        </a:spcBef>
        <a:buClr>
          <a:schemeClr val="accent1"/>
        </a:buClr>
        <a:buFont typeface="Century Gothic" panose="020B0502020202020204" pitchFamily="34" charset="0"/>
        <a:buChar char="∕"/>
        <a:defRPr sz="1466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3352766" indent="-304796" algn="l" defTabSz="12191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2360" indent="-304796" algn="l" defTabSz="12191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1954" indent="-304796" algn="l" defTabSz="12191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1548" indent="-304796" algn="l" defTabSz="121918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94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88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82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76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70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64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157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751" algn="l" defTabSz="12191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F4A9C6-6DBE-4424-9070-13D4DE40A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2016"/>
            <a:ext cx="10515600" cy="1158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4817AA-D3BA-4DD6-BA74-A11162F81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9736667" y="76201"/>
            <a:ext cx="2252134" cy="2963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extBox 4"/>
          <p:cNvSpPr txBox="1"/>
          <p:nvPr userDrawn="1"/>
        </p:nvSpPr>
        <p:spPr>
          <a:xfrm>
            <a:off x="685800" y="6564338"/>
            <a:ext cx="9457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www.MiamiSMARTPlan					                                                                   #</a:t>
            </a:r>
            <a:endParaRPr lang="en-US" sz="1200" b="1" dirty="0">
              <a:solidFill>
                <a:srgbClr val="31313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481011"/>
            <a:ext cx="12192000" cy="376990"/>
          </a:xfrm>
          <a:prstGeom prst="rect">
            <a:avLst/>
          </a:prstGeom>
          <a:solidFill>
            <a:srgbClr val="EA7500"/>
          </a:solidFill>
          <a:ln>
            <a:solidFill>
              <a:srgbClr val="D97B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9904165" y="6481010"/>
            <a:ext cx="2286000" cy="384048"/>
          </a:xfrm>
          <a:custGeom>
            <a:avLst/>
            <a:gdLst>
              <a:gd name="connsiteX0" fmla="*/ 0 w 2103120"/>
              <a:gd name="connsiteY0" fmla="*/ 0 h 376989"/>
              <a:gd name="connsiteX1" fmla="*/ 2103120 w 2103120"/>
              <a:gd name="connsiteY1" fmla="*/ 0 h 376989"/>
              <a:gd name="connsiteX2" fmla="*/ 2103120 w 2103120"/>
              <a:gd name="connsiteY2" fmla="*/ 376989 h 376989"/>
              <a:gd name="connsiteX3" fmla="*/ 0 w 2103120"/>
              <a:gd name="connsiteY3" fmla="*/ 376989 h 376989"/>
              <a:gd name="connsiteX4" fmla="*/ 0 w 2103120"/>
              <a:gd name="connsiteY4" fmla="*/ 0 h 376989"/>
              <a:gd name="connsiteX0" fmla="*/ 354227 w 2103120"/>
              <a:gd name="connsiteY0" fmla="*/ 0 h 376989"/>
              <a:gd name="connsiteX1" fmla="*/ 2103120 w 2103120"/>
              <a:gd name="connsiteY1" fmla="*/ 0 h 376989"/>
              <a:gd name="connsiteX2" fmla="*/ 2103120 w 2103120"/>
              <a:gd name="connsiteY2" fmla="*/ 376989 h 376989"/>
              <a:gd name="connsiteX3" fmla="*/ 0 w 2103120"/>
              <a:gd name="connsiteY3" fmla="*/ 376989 h 376989"/>
              <a:gd name="connsiteX4" fmla="*/ 354227 w 2103120"/>
              <a:gd name="connsiteY4" fmla="*/ 0 h 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120" h="376989">
                <a:moveTo>
                  <a:pt x="354227" y="0"/>
                </a:moveTo>
                <a:lnTo>
                  <a:pt x="2103120" y="0"/>
                </a:lnTo>
                <a:lnTo>
                  <a:pt x="2103120" y="376989"/>
                </a:lnTo>
                <a:lnTo>
                  <a:pt x="0" y="376989"/>
                </a:lnTo>
                <a:lnTo>
                  <a:pt x="354227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3208" y="6183002"/>
            <a:ext cx="1463040" cy="68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34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</p:sldLayoutIdLst>
  <p:hf hdr="0" ftr="0" dt="0"/>
  <p:txStyles>
    <p:titleStyle>
      <a:lvl1pPr algn="l" defTabSz="914364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13131"/>
          </a:solidFill>
          <a:latin typeface="Century Gothic" panose="020B0502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0" indent="-228590" algn="l" defTabSz="914364" rtl="0" eaLnBrk="1" latinLnBrk="0" hangingPunct="1">
        <a:lnSpc>
          <a:spcPct val="90000"/>
        </a:lnSpc>
        <a:spcBef>
          <a:spcPts val="1000"/>
        </a:spcBef>
        <a:buClr>
          <a:srgbClr val="D97B0D"/>
        </a:buClr>
        <a:buFont typeface="Wingdings" panose="05000000000000000000" pitchFamily="2" charset="2"/>
        <a:buChar char="§"/>
        <a:defRPr sz="2800" kern="1200">
          <a:solidFill>
            <a:srgbClr val="313131"/>
          </a:solidFill>
          <a:latin typeface="+mn-lt"/>
          <a:ea typeface="+mn-ea"/>
          <a:cs typeface="Arial" panose="020B0604020202020204" pitchFamily="34" charset="0"/>
        </a:defRPr>
      </a:lvl1pPr>
      <a:lvl2pPr marL="685772" indent="-228590" algn="l" defTabSz="914364" rtl="0" eaLnBrk="1" latinLnBrk="0" hangingPunct="1">
        <a:lnSpc>
          <a:spcPct val="90000"/>
        </a:lnSpc>
        <a:spcBef>
          <a:spcPts val="500"/>
        </a:spcBef>
        <a:buClr>
          <a:srgbClr val="D97B0D"/>
        </a:buClr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n-lt"/>
          <a:ea typeface="+mn-ea"/>
          <a:cs typeface="Arial" panose="020B0604020202020204" pitchFamily="34" charset="0"/>
        </a:defRPr>
      </a:lvl2pPr>
      <a:lvl3pPr marL="1142954" indent="-228590" algn="l" defTabSz="914364" rtl="0" eaLnBrk="1" latinLnBrk="0" hangingPunct="1">
        <a:lnSpc>
          <a:spcPct val="90000"/>
        </a:lnSpc>
        <a:spcBef>
          <a:spcPts val="500"/>
        </a:spcBef>
        <a:buClr>
          <a:srgbClr val="D97B0D"/>
        </a:buClr>
        <a:buFont typeface="Wingdings" panose="05000000000000000000" pitchFamily="2" charset="2"/>
        <a:buChar char="ü"/>
        <a:defRPr sz="2000" kern="1200">
          <a:solidFill>
            <a:srgbClr val="313131"/>
          </a:solidFill>
          <a:latin typeface="+mn-lt"/>
          <a:ea typeface="+mn-ea"/>
          <a:cs typeface="Arial" panose="020B0604020202020204" pitchFamily="34" charset="0"/>
        </a:defRPr>
      </a:lvl3pPr>
      <a:lvl4pPr marL="1600136" indent="-228590" algn="l" defTabSz="914364" rtl="0" eaLnBrk="1" latinLnBrk="0" hangingPunct="1">
        <a:lnSpc>
          <a:spcPct val="90000"/>
        </a:lnSpc>
        <a:spcBef>
          <a:spcPts val="500"/>
        </a:spcBef>
        <a:buClr>
          <a:srgbClr val="D97B0D"/>
        </a:buClr>
        <a:buFont typeface="Courier New" panose="02070309020205020404" pitchFamily="49" charset="0"/>
        <a:buChar char="o"/>
        <a:defRPr sz="1800" kern="1200">
          <a:solidFill>
            <a:srgbClr val="313131"/>
          </a:solidFill>
          <a:latin typeface="+mn-lt"/>
          <a:ea typeface="+mn-ea"/>
          <a:cs typeface="Arial" panose="020B0604020202020204" pitchFamily="34" charset="0"/>
        </a:defRPr>
      </a:lvl4pPr>
      <a:lvl5pPr marL="2057317" indent="-228590" algn="l" defTabSz="914364" rtl="0" eaLnBrk="1" latinLnBrk="0" hangingPunct="1">
        <a:lnSpc>
          <a:spcPct val="90000"/>
        </a:lnSpc>
        <a:spcBef>
          <a:spcPts val="500"/>
        </a:spcBef>
        <a:buClr>
          <a:srgbClr val="D97B0D"/>
        </a:buClr>
        <a:buFont typeface="Wingdings" panose="05000000000000000000" pitchFamily="2" charset="2"/>
        <a:buChar char="v"/>
        <a:defRPr sz="1800" kern="1200">
          <a:solidFill>
            <a:srgbClr val="313131"/>
          </a:solidFill>
          <a:latin typeface="+mn-lt"/>
          <a:ea typeface="+mn-ea"/>
          <a:cs typeface="Arial" panose="020B0604020202020204" pitchFamily="34" charset="0"/>
        </a:defRPr>
      </a:lvl5pPr>
      <a:lvl6pPr marL="2514499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4" indent="-228590" algn="l" defTabSz="9143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4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1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3ACA12-6FC9-AB93-0AC1-9F074A7C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A511E-6C31-46E7-9269-43FD63054CCA}" type="slidenum">
              <a:rPr lang="en-US" smtClean="0"/>
              <a:t>1</a:t>
            </a:fld>
            <a:endParaRPr lang="en-US" dirty="0"/>
          </a:p>
        </p:txBody>
      </p:sp>
      <p:pic>
        <p:nvPicPr>
          <p:cNvPr id="3" name="Picture 2" descr="A screen shot of a graph&#10;&#10;Description automatically generated">
            <a:extLst>
              <a:ext uri="{FF2B5EF4-FFF2-40B4-BE49-F238E27FC236}">
                <a16:creationId xmlns:a16="http://schemas.microsoft.com/office/drawing/2014/main" id="{7C5C7D12-70B4-7FDC-4BD7-89B082B2F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 descr="Logo&#10;&#10;AI-generated content may be incorrect.">
            <a:extLst>
              <a:ext uri="{FF2B5EF4-FFF2-40B4-BE49-F238E27FC236}">
                <a16:creationId xmlns:a16="http://schemas.microsoft.com/office/drawing/2014/main" id="{6058ACEC-CCE7-A390-CC23-2DA179BFCF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9" y="5582719"/>
            <a:ext cx="1659466" cy="77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873216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KAI Presentation">
      <a:dk1>
        <a:srgbClr val="262626"/>
      </a:dk1>
      <a:lt1>
        <a:sysClr val="window" lastClr="FFFFFF"/>
      </a:lt1>
      <a:dk2>
        <a:srgbClr val="262626"/>
      </a:dk2>
      <a:lt2>
        <a:srgbClr val="FFFFFF"/>
      </a:lt2>
      <a:accent1>
        <a:srgbClr val="01889B"/>
      </a:accent1>
      <a:accent2>
        <a:srgbClr val="0070C0"/>
      </a:accent2>
      <a:accent3>
        <a:srgbClr val="008000"/>
      </a:accent3>
      <a:accent4>
        <a:srgbClr val="820004"/>
      </a:accent4>
      <a:accent5>
        <a:srgbClr val="FF7F00"/>
      </a:accent5>
      <a:accent6>
        <a:srgbClr val="FFCC00"/>
      </a:accent6>
      <a:hlink>
        <a:srgbClr val="929292"/>
      </a:hlink>
      <a:folHlink>
        <a:srgbClr val="92929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69CE68B0E821429142FF065462A4E2" ma:contentTypeVersion="18" ma:contentTypeDescription="Create a new document." ma:contentTypeScope="" ma:versionID="d3983153f30cd3b79120135ed0e4d7c8">
  <xsd:schema xmlns:xsd="http://www.w3.org/2001/XMLSchema" xmlns:xs="http://www.w3.org/2001/XMLSchema" xmlns:p="http://schemas.microsoft.com/office/2006/metadata/properties" xmlns:ns2="19807b65-6f45-4d23-b30b-52bf8320e142" xmlns:ns3="041d5011-fb1f-4ef1-93ca-8c165ef94767" targetNamespace="http://schemas.microsoft.com/office/2006/metadata/properties" ma:root="true" ma:fieldsID="acf9500cafa5430cb4946095e249274d" ns2:_="" ns3:_="">
    <xsd:import namespace="19807b65-6f45-4d23-b30b-52bf8320e142"/>
    <xsd:import namespace="041d5011-fb1f-4ef1-93ca-8c165ef947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807b65-6f45-4d23-b30b-52bf8320e1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394c075-4794-46d5-a0b6-d994ce18c064}" ma:internalName="TaxCatchAll" ma:showField="CatchAllData" ma:web="19807b65-6f45-4d23-b30b-52bf8320e1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d5011-fb1f-4ef1-93ca-8c165ef947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50ba88d6-8092-4f3f-be3f-e753c5ba07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1d5011-fb1f-4ef1-93ca-8c165ef94767">
      <Terms xmlns="http://schemas.microsoft.com/office/infopath/2007/PartnerControls"/>
    </lcf76f155ced4ddcb4097134ff3c332f>
    <TaxCatchAll xmlns="19807b65-6f45-4d23-b30b-52bf8320e142" xsi:nil="true"/>
  </documentManagement>
</p:properties>
</file>

<file path=customXml/itemProps1.xml><?xml version="1.0" encoding="utf-8"?>
<ds:datastoreItem xmlns:ds="http://schemas.openxmlformats.org/officeDocument/2006/customXml" ds:itemID="{AA8F0618-D1C1-452F-ADAF-BEA429F44DCD}"/>
</file>

<file path=customXml/itemProps2.xml><?xml version="1.0" encoding="utf-8"?>
<ds:datastoreItem xmlns:ds="http://schemas.openxmlformats.org/officeDocument/2006/customXml" ds:itemID="{6030BA69-D6FE-4D36-9DCA-1663653F11B2}"/>
</file>

<file path=customXml/itemProps3.xml><?xml version="1.0" encoding="utf-8"?>
<ds:datastoreItem xmlns:ds="http://schemas.openxmlformats.org/officeDocument/2006/customXml" ds:itemID="{69588269-E651-4BAD-8333-92EAE79FCBB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8814</TotalTime>
  <Words>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Courier New</vt:lpstr>
      <vt:lpstr>Franklin Gothic Book</vt:lpstr>
      <vt:lpstr>Wingdings</vt:lpstr>
      <vt:lpstr>3_Office Theme</vt:lpstr>
      <vt:lpstr>6_Office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Norwing Rivas</dc:creator>
  <cp:lastModifiedBy>Rockwell, Elizabeth (TPO)</cp:lastModifiedBy>
  <cp:revision>96</cp:revision>
  <cp:lastPrinted>2025-04-23T13:03:38Z</cp:lastPrinted>
  <dcterms:created xsi:type="dcterms:W3CDTF">2023-01-30T22:05:22Z</dcterms:created>
  <dcterms:modified xsi:type="dcterms:W3CDTF">2025-05-14T17:20:45Z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0x010100FF69CE68B0E821429142FF065462A4E2</vt:lpwstr>
  </property>
</Properties>
</file>