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8288000" cy="10287000"/>
  <p:notesSz cx="6858000" cy="9144000"/>
  <p:embeddedFontLst>
    <p:embeddedFont>
      <p:font typeface="Gill Sans Bold" charset="1" panose="020B0802020104020203"/>
      <p:regular r:id="rId21"/>
    </p:embeddedFont>
    <p:embeddedFont>
      <p:font typeface="Clear Sans Bold" charset="1" panose="020B0803030202020304"/>
      <p:regular r:id="rId22"/>
    </p:embeddedFont>
    <p:embeddedFont>
      <p:font typeface="Gill Sans Light" charset="1" panose="020B0302020104020203"/>
      <p:regular r:id="rId23"/>
    </p:embeddedFont>
    <p:embeddedFont>
      <p:font typeface="Canva Sans 2 Bold" charset="1" panose="020B0803030501040103"/>
      <p:regular r:id="rId24"/>
    </p:embeddedFont>
    <p:embeddedFont>
      <p:font typeface="Canva Sans 2 Bold Italics" charset="1" panose="020B0803030501040103"/>
      <p:regular r:id="rId25"/>
    </p:embeddedFont>
    <p:embeddedFont>
      <p:font typeface="Gill Sans Ultra-Bold" charset="1" panose="020B0904020104020203"/>
      <p:regular r:id="rId26"/>
    </p:embeddedFont>
    <p:embeddedFont>
      <p:font typeface="Blowing" charset="1" panose="0000000000000000000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6.fntdata"/><Relationship Id="rId8" Type="http://schemas.openxmlformats.org/officeDocument/2006/relationships/slide" Target="slides/slide3.xml"/><Relationship Id="rId21" Type="http://schemas.openxmlformats.org/officeDocument/2006/relationships/font" Target="fonts/font21.fntdata"/><Relationship Id="rId3" Type="http://schemas.openxmlformats.org/officeDocument/2006/relationships/viewProps" Target="viewProps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5.fntdata"/><Relationship Id="rId7" Type="http://schemas.openxmlformats.org/officeDocument/2006/relationships/slide" Target="slides/slide2.xml"/><Relationship Id="rId16" Type="http://schemas.openxmlformats.org/officeDocument/2006/relationships/slide" Target="slides/slide11.xml"/><Relationship Id="rId2" Type="http://schemas.openxmlformats.org/officeDocument/2006/relationships/presProps" Target="presProps.xml"/><Relationship Id="rId20" Type="http://schemas.openxmlformats.org/officeDocument/2006/relationships/slide" Target="slides/slide15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24" Type="http://schemas.openxmlformats.org/officeDocument/2006/relationships/font" Target="fonts/font24.fntdata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font" Target="fonts/font23.fntdata"/><Relationship Id="rId5" Type="http://schemas.openxmlformats.org/officeDocument/2006/relationships/tableStyles" Target="tableStyles.xml"/><Relationship Id="rId28" Type="http://schemas.openxmlformats.org/officeDocument/2006/relationships/customXml" Target="../customXml/item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font" Target="fonts/font22.fntdata"/><Relationship Id="rId27" Type="http://schemas.openxmlformats.org/officeDocument/2006/relationships/font" Target="fonts/font27.fntdata"/><Relationship Id="rId4" Type="http://schemas.openxmlformats.org/officeDocument/2006/relationships/theme" Target="theme/theme1.xml"/><Relationship Id="rId9" Type="http://schemas.openxmlformats.org/officeDocument/2006/relationships/slide" Target="slides/slide4.xml"/><Relationship Id="rId30" Type="http://schemas.openxmlformats.org/officeDocument/2006/relationships/customXml" Target="../customXml/item3.xml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9.jpeg" Type="http://schemas.openxmlformats.org/officeDocument/2006/relationships/image"/><Relationship Id="rId11" Target="../media/image60.jpeg" Type="http://schemas.openxmlformats.org/officeDocument/2006/relationships/image"/><Relationship Id="rId12" Target="../media/image61.jpeg" Type="http://schemas.openxmlformats.org/officeDocument/2006/relationships/image"/><Relationship Id="rId13" Target="../media/image62.png" Type="http://schemas.openxmlformats.org/officeDocument/2006/relationships/image"/><Relationship Id="rId14" Target="../media/image63.svg" Type="http://schemas.openxmlformats.org/officeDocument/2006/relationships/image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Relationship Id="rId8" Target="../media/image57.jpeg" Type="http://schemas.openxmlformats.org/officeDocument/2006/relationships/image"/><Relationship Id="rId9" Target="../media/image58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6.png" Type="http://schemas.openxmlformats.org/officeDocument/2006/relationships/image"/><Relationship Id="rId11" Target="../media/image67.svg" Type="http://schemas.openxmlformats.org/officeDocument/2006/relationships/image"/><Relationship Id="rId12" Target="../media/image68.png" Type="http://schemas.openxmlformats.org/officeDocument/2006/relationships/image"/><Relationship Id="rId13" Target="../media/image69.jpeg" Type="http://schemas.openxmlformats.org/officeDocument/2006/relationships/image"/><Relationship Id="rId14" Target="../media/image70.jpeg" Type="http://schemas.openxmlformats.org/officeDocument/2006/relationships/image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Relationship Id="rId8" Target="../media/image64.jpeg" Type="http://schemas.openxmlformats.org/officeDocument/2006/relationships/image"/><Relationship Id="rId9" Target="../media/image65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3.png" Type="http://schemas.openxmlformats.org/officeDocument/2006/relationships/image"/><Relationship Id="rId11" Target="../media/image74.png" Type="http://schemas.openxmlformats.org/officeDocument/2006/relationships/image"/><Relationship Id="rId12" Target="../media/image75.png" Type="http://schemas.openxmlformats.org/officeDocument/2006/relationships/image"/><Relationship Id="rId13" Target="../media/image76.png" Type="http://schemas.openxmlformats.org/officeDocument/2006/relationships/image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Relationship Id="rId8" Target="../media/image71.png" Type="http://schemas.openxmlformats.org/officeDocument/2006/relationships/image"/><Relationship Id="rId9" Target="../media/image7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Relationship Id="rId8" Target="../media/image77.png" Type="http://schemas.openxmlformats.org/officeDocument/2006/relationships/image"/><Relationship Id="rId9" Target="../media/image78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1.png" Type="http://schemas.openxmlformats.org/officeDocument/2006/relationships/image"/><Relationship Id="rId11" Target="../media/image82.png" Type="http://schemas.openxmlformats.org/officeDocument/2006/relationships/image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Relationship Id="rId8" Target="../media/image79.png" Type="http://schemas.openxmlformats.org/officeDocument/2006/relationships/image"/><Relationship Id="rId9" Target="../media/image80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Relationship Id="rId8" Target="../media/image9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Relationship Id="rId8" Target="../media/image10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png" Type="http://schemas.openxmlformats.org/officeDocument/2006/relationships/image"/><Relationship Id="rId11" Target="../media/image8.svg" Type="http://schemas.openxmlformats.org/officeDocument/2006/relationships/image"/><Relationship Id="rId2" Target="../media/image11.jpeg" Type="http://schemas.openxmlformats.org/officeDocument/2006/relationships/image"/><Relationship Id="rId3" Target="../media/image12.jpeg" Type="http://schemas.openxmlformats.org/officeDocument/2006/relationships/image"/><Relationship Id="rId4" Target="../media/image13.jpeg" Type="http://schemas.openxmlformats.org/officeDocument/2006/relationships/image"/><Relationship Id="rId5" Target="../media/image14.jpeg" Type="http://schemas.openxmlformats.org/officeDocument/2006/relationships/image"/><Relationship Id="rId6" Target="../media/image3.png" Type="http://schemas.openxmlformats.org/officeDocument/2006/relationships/image"/><Relationship Id="rId7" Target="../media/image4.svg" Type="http://schemas.openxmlformats.org/officeDocument/2006/relationships/image"/><Relationship Id="rId8" Target="../media/image5.png" Type="http://schemas.openxmlformats.org/officeDocument/2006/relationships/image"/><Relationship Id="rId9" Target="../media/image6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.png" Type="http://schemas.openxmlformats.org/officeDocument/2006/relationships/image"/><Relationship Id="rId11" Target="../media/image6.svg" Type="http://schemas.openxmlformats.org/officeDocument/2006/relationships/image"/><Relationship Id="rId12" Target="../media/image7.png" Type="http://schemas.openxmlformats.org/officeDocument/2006/relationships/image"/><Relationship Id="rId13" Target="../media/image8.svg" Type="http://schemas.openxmlformats.org/officeDocument/2006/relationships/image"/><Relationship Id="rId2" Target="../media/image15.png" Type="http://schemas.openxmlformats.org/officeDocument/2006/relationships/image"/><Relationship Id="rId3" Target="../media/image16.jpeg" Type="http://schemas.openxmlformats.org/officeDocument/2006/relationships/image"/><Relationship Id="rId4" Target="../media/image17.jpeg" Type="http://schemas.openxmlformats.org/officeDocument/2006/relationships/image"/><Relationship Id="rId5" Target="../media/image18.jpeg" Type="http://schemas.openxmlformats.org/officeDocument/2006/relationships/image"/><Relationship Id="rId6" Target="../media/image19.jpeg" Type="http://schemas.openxmlformats.org/officeDocument/2006/relationships/image"/><Relationship Id="rId7" Target="../media/image20.jpeg" Type="http://schemas.openxmlformats.org/officeDocument/2006/relationships/image"/><Relationship Id="rId8" Target="../media/image3.png" Type="http://schemas.openxmlformats.org/officeDocument/2006/relationships/image"/><Relationship Id="rId9" Target="../media/image4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png" Type="http://schemas.openxmlformats.org/officeDocument/2006/relationships/image"/><Relationship Id="rId11" Target="../media/image24.svg" Type="http://schemas.openxmlformats.org/officeDocument/2006/relationships/image"/><Relationship Id="rId12" Target="../media/image25.png" Type="http://schemas.openxmlformats.org/officeDocument/2006/relationships/image"/><Relationship Id="rId13" Target="../media/image26.svg" Type="http://schemas.openxmlformats.org/officeDocument/2006/relationships/image"/><Relationship Id="rId14" Target="../media/image27.png" Type="http://schemas.openxmlformats.org/officeDocument/2006/relationships/image"/><Relationship Id="rId15" Target="../media/image28.svg" Type="http://schemas.openxmlformats.org/officeDocument/2006/relationships/image"/><Relationship Id="rId2" Target="../media/image21.png" Type="http://schemas.openxmlformats.org/officeDocument/2006/relationships/image"/><Relationship Id="rId3" Target="../media/image22.jpe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.png" Type="http://schemas.openxmlformats.org/officeDocument/2006/relationships/image"/><Relationship Id="rId11" Target="../media/image4.svg" Type="http://schemas.openxmlformats.org/officeDocument/2006/relationships/image"/><Relationship Id="rId12" Target="../media/image5.png" Type="http://schemas.openxmlformats.org/officeDocument/2006/relationships/image"/><Relationship Id="rId13" Target="../media/image6.svg" Type="http://schemas.openxmlformats.org/officeDocument/2006/relationships/image"/><Relationship Id="rId14" Target="../media/image7.png" Type="http://schemas.openxmlformats.org/officeDocument/2006/relationships/image"/><Relationship Id="rId15" Target="../media/image8.svg" Type="http://schemas.openxmlformats.org/officeDocument/2006/relationships/image"/><Relationship Id="rId16" Target="../media/image37.png" Type="http://schemas.openxmlformats.org/officeDocument/2006/relationships/image"/><Relationship Id="rId17" Target="../media/image38.svg" Type="http://schemas.openxmlformats.org/officeDocument/2006/relationships/image"/><Relationship Id="rId18" Target="../media/image39.png" Type="http://schemas.openxmlformats.org/officeDocument/2006/relationships/image"/><Relationship Id="rId19" Target="../media/image40.svg" Type="http://schemas.openxmlformats.org/officeDocument/2006/relationships/image"/><Relationship Id="rId2" Target="../media/image29.png" Type="http://schemas.openxmlformats.org/officeDocument/2006/relationships/image"/><Relationship Id="rId3" Target="../media/image30.png" Type="http://schemas.openxmlformats.org/officeDocument/2006/relationships/image"/><Relationship Id="rId4" Target="../media/image31.png" Type="http://schemas.openxmlformats.org/officeDocument/2006/relationships/image"/><Relationship Id="rId5" Target="../media/image32.jpeg" Type="http://schemas.openxmlformats.org/officeDocument/2006/relationships/image"/><Relationship Id="rId6" Target="../media/image33.png" Type="http://schemas.openxmlformats.org/officeDocument/2006/relationships/image"/><Relationship Id="rId7" Target="../media/image34.svg" Type="http://schemas.openxmlformats.org/officeDocument/2006/relationships/image"/><Relationship Id="rId8" Target="../media/image35.png" Type="http://schemas.openxmlformats.org/officeDocument/2006/relationships/image"/><Relationship Id="rId9" Target="../media/image36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3.jpeg" Type="http://schemas.openxmlformats.org/officeDocument/2006/relationships/image"/><Relationship Id="rId11" Target="../media/image44.jpeg" Type="http://schemas.openxmlformats.org/officeDocument/2006/relationships/image"/><Relationship Id="rId12" Target="../media/image45.jpeg" Type="http://schemas.openxmlformats.org/officeDocument/2006/relationships/image"/><Relationship Id="rId13" Target="../media/image46.jpeg" Type="http://schemas.openxmlformats.org/officeDocument/2006/relationships/image"/><Relationship Id="rId14" Target="../media/image47.jpeg" Type="http://schemas.openxmlformats.org/officeDocument/2006/relationships/image"/><Relationship Id="rId15" Target="../media/image48.jpeg" Type="http://schemas.openxmlformats.org/officeDocument/2006/relationships/image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Relationship Id="rId8" Target="../media/image41.jpeg" Type="http://schemas.openxmlformats.org/officeDocument/2006/relationships/image"/><Relationship Id="rId9" Target="../media/image42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.svg" Type="http://schemas.openxmlformats.org/officeDocument/2006/relationships/image"/><Relationship Id="rId11" Target="../media/image7.png" Type="http://schemas.openxmlformats.org/officeDocument/2006/relationships/image"/><Relationship Id="rId12" Target="../media/image8.svg" Type="http://schemas.openxmlformats.org/officeDocument/2006/relationships/image"/><Relationship Id="rId13" Target="../media/image54.jpeg" Type="http://schemas.openxmlformats.org/officeDocument/2006/relationships/image"/><Relationship Id="rId14" Target="../media/image55.png" Type="http://schemas.openxmlformats.org/officeDocument/2006/relationships/image"/><Relationship Id="rId15" Target="../media/image56.png" Type="http://schemas.openxmlformats.org/officeDocument/2006/relationships/image"/><Relationship Id="rId2" Target="../media/image49.png" Type="http://schemas.openxmlformats.org/officeDocument/2006/relationships/image"/><Relationship Id="rId3" Target="../media/image50.png" Type="http://schemas.openxmlformats.org/officeDocument/2006/relationships/image"/><Relationship Id="rId4" Target="../media/image51.png" Type="http://schemas.openxmlformats.org/officeDocument/2006/relationships/image"/><Relationship Id="rId5" Target="../media/image52.png" Type="http://schemas.openxmlformats.org/officeDocument/2006/relationships/image"/><Relationship Id="rId6" Target="../media/image53.jpeg" Type="http://schemas.openxmlformats.org/officeDocument/2006/relationships/image"/><Relationship Id="rId7" Target="../media/image3.png" Type="http://schemas.openxmlformats.org/officeDocument/2006/relationships/image"/><Relationship Id="rId8" Target="../media/image4.svg" Type="http://schemas.openxmlformats.org/officeDocument/2006/relationships/image"/><Relationship Id="rId9" Target="../media/image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2658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633145"/>
            <a:ext cx="21243833" cy="12041797"/>
          </a:xfrm>
          <a:custGeom>
            <a:avLst/>
            <a:gdLst/>
            <a:ahLst/>
            <a:cxnLst/>
            <a:rect r="r" b="b" t="t" l="l"/>
            <a:pathLst>
              <a:path h="12041797" w="21243833">
                <a:moveTo>
                  <a:pt x="0" y="0"/>
                </a:moveTo>
                <a:lnTo>
                  <a:pt x="21243833" y="0"/>
                </a:lnTo>
                <a:lnTo>
                  <a:pt x="21243833" y="12041797"/>
                </a:lnTo>
                <a:lnTo>
                  <a:pt x="0" y="12041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221" r="-7508" b="-1322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502187" y="5631297"/>
            <a:ext cx="7091532" cy="700579"/>
            <a:chOff x="0" y="0"/>
            <a:chExt cx="5091388" cy="5029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6345" y="0"/>
              <a:ext cx="5078699" cy="502983"/>
            </a:xfrm>
            <a:custGeom>
              <a:avLst/>
              <a:gdLst/>
              <a:ahLst/>
              <a:cxnLst/>
              <a:rect r="r" b="b" t="t" l="l"/>
              <a:pathLst>
                <a:path h="502983" w="5078699">
                  <a:moveTo>
                    <a:pt x="4860009" y="0"/>
                  </a:moveTo>
                  <a:lnTo>
                    <a:pt x="15489" y="0"/>
                  </a:lnTo>
                  <a:cubicBezTo>
                    <a:pt x="10593" y="0"/>
                    <a:pt x="6017" y="2433"/>
                    <a:pt x="3279" y="6492"/>
                  </a:cubicBezTo>
                  <a:cubicBezTo>
                    <a:pt x="542" y="10551"/>
                    <a:pt x="0" y="15705"/>
                    <a:pt x="1834" y="20245"/>
                  </a:cubicBezTo>
                  <a:lnTo>
                    <a:pt x="188676" y="482738"/>
                  </a:lnTo>
                  <a:cubicBezTo>
                    <a:pt x="193619" y="494973"/>
                    <a:pt x="205494" y="502983"/>
                    <a:pt x="218689" y="502983"/>
                  </a:cubicBezTo>
                  <a:lnTo>
                    <a:pt x="5063209" y="502983"/>
                  </a:lnTo>
                  <a:cubicBezTo>
                    <a:pt x="5068105" y="502983"/>
                    <a:pt x="5072681" y="500550"/>
                    <a:pt x="5075419" y="496491"/>
                  </a:cubicBezTo>
                  <a:cubicBezTo>
                    <a:pt x="5078157" y="492432"/>
                    <a:pt x="5078699" y="487278"/>
                    <a:pt x="5076865" y="482738"/>
                  </a:cubicBezTo>
                  <a:lnTo>
                    <a:pt x="4890022" y="20245"/>
                  </a:lnTo>
                  <a:cubicBezTo>
                    <a:pt x="4885079" y="8010"/>
                    <a:pt x="4873205" y="0"/>
                    <a:pt x="486000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101600" y="-57150"/>
              <a:ext cx="4888188" cy="5601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485740" y="636370"/>
            <a:ext cx="3261829" cy="1279149"/>
          </a:xfrm>
          <a:custGeom>
            <a:avLst/>
            <a:gdLst/>
            <a:ahLst/>
            <a:cxnLst/>
            <a:rect r="r" b="b" t="t" l="l"/>
            <a:pathLst>
              <a:path h="1279149" w="3261829">
                <a:moveTo>
                  <a:pt x="0" y="0"/>
                </a:moveTo>
                <a:lnTo>
                  <a:pt x="3261828" y="0"/>
                </a:lnTo>
                <a:lnTo>
                  <a:pt x="3261828" y="1279149"/>
                </a:lnTo>
                <a:lnTo>
                  <a:pt x="0" y="12791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6380774" y="8903899"/>
            <a:ext cx="1031344" cy="1031344"/>
            <a:chOff x="0" y="0"/>
            <a:chExt cx="406400" cy="4064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06400" cy="406400"/>
            </a:xfrm>
            <a:custGeom>
              <a:avLst/>
              <a:gdLst/>
              <a:ahLst/>
              <a:cxnLst/>
              <a:rect r="r" b="b" t="t" l="l"/>
              <a:pathLst>
                <a:path h="406400" w="406400">
                  <a:moveTo>
                    <a:pt x="0" y="0"/>
                  </a:moveTo>
                  <a:lnTo>
                    <a:pt x="203200" y="0"/>
                  </a:lnTo>
                  <a:lnTo>
                    <a:pt x="406400" y="203200"/>
                  </a:lnTo>
                  <a:lnTo>
                    <a:pt x="20320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7328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177800" y="-57150"/>
              <a:ext cx="152400" cy="463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5935071" y="8908705"/>
            <a:ext cx="1026538" cy="1026538"/>
            <a:chOff x="0" y="0"/>
            <a:chExt cx="406400" cy="4064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06400" cy="406400"/>
            </a:xfrm>
            <a:custGeom>
              <a:avLst/>
              <a:gdLst/>
              <a:ahLst/>
              <a:cxnLst/>
              <a:rect r="r" b="b" t="t" l="l"/>
              <a:pathLst>
                <a:path h="406400" w="406400">
                  <a:moveTo>
                    <a:pt x="0" y="0"/>
                  </a:moveTo>
                  <a:lnTo>
                    <a:pt x="203200" y="0"/>
                  </a:lnTo>
                  <a:lnTo>
                    <a:pt x="406400" y="203200"/>
                  </a:lnTo>
                  <a:lnTo>
                    <a:pt x="20320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FCE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177800" y="-57150"/>
              <a:ext cx="152400" cy="463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6886922" y="8908705"/>
            <a:ext cx="1031344" cy="1031344"/>
            <a:chOff x="0" y="0"/>
            <a:chExt cx="406400" cy="4064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406400" cy="406400"/>
            </a:xfrm>
            <a:custGeom>
              <a:avLst/>
              <a:gdLst/>
              <a:ahLst/>
              <a:cxnLst/>
              <a:rect r="r" b="b" t="t" l="l"/>
              <a:pathLst>
                <a:path h="406400" w="406400">
                  <a:moveTo>
                    <a:pt x="0" y="0"/>
                  </a:moveTo>
                  <a:lnTo>
                    <a:pt x="203200" y="0"/>
                  </a:lnTo>
                  <a:lnTo>
                    <a:pt x="406400" y="203200"/>
                  </a:lnTo>
                  <a:lnTo>
                    <a:pt x="20320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BE5C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177800" y="-57150"/>
              <a:ext cx="152400" cy="463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143123" y="4388940"/>
            <a:ext cx="13533169" cy="1366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485"/>
              </a:lnSpc>
            </a:pPr>
            <a:r>
              <a:rPr lang="en-US" b="true" sz="8038">
                <a:solidFill>
                  <a:srgbClr val="FFFFFF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SFRTA/TRI-RAIL UPDATE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43123" y="5798959"/>
            <a:ext cx="6292709" cy="4280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182"/>
              </a:lnSpc>
              <a:spcBef>
                <a:spcPct val="0"/>
              </a:spcBef>
            </a:pPr>
            <a:r>
              <a:rPr lang="en-US" b="true" sz="2273" spc="109">
                <a:solidFill>
                  <a:srgbClr val="026584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DAVID DECH, EXECUTIVE DIRECTOR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36584" y="8728455"/>
            <a:ext cx="3344982" cy="606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900"/>
              </a:lnSpc>
              <a:spcBef>
                <a:spcPct val="0"/>
              </a:spcBef>
            </a:pPr>
            <a:r>
              <a:rPr lang="en-US" b="true" sz="3500" spc="-87">
                <a:solidFill>
                  <a:srgbClr val="FFFFFF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Presented For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36584" y="9225825"/>
            <a:ext cx="14277872" cy="673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900"/>
              </a:lnSpc>
              <a:spcBef>
                <a:spcPct val="0"/>
              </a:spcBef>
            </a:pPr>
            <a:r>
              <a:rPr lang="en-US" b="true" sz="3500">
                <a:solidFill>
                  <a:srgbClr val="FFFFFF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South Florida &amp; Treasure Coast Regional Planning Councils</a:t>
            </a:r>
          </a:p>
        </p:txBody>
      </p:sp>
      <p:sp>
        <p:nvSpPr>
          <p:cNvPr name="AutoShape 20" id="20"/>
          <p:cNvSpPr/>
          <p:nvPr/>
        </p:nvSpPr>
        <p:spPr>
          <a:xfrm>
            <a:off x="-20" y="8607814"/>
            <a:ext cx="18288000" cy="1905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272360">
                <a:alpha val="100000"/>
              </a:srgbClr>
            </a:gs>
            <a:gs pos="100000">
              <a:srgbClr val="265170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483415">
            <a:off x="13218191" y="753697"/>
            <a:ext cx="7315200" cy="566928"/>
          </a:xfrm>
          <a:custGeom>
            <a:avLst/>
            <a:gdLst/>
            <a:ahLst/>
            <a:cxnLst/>
            <a:rect r="r" b="b" t="t" l="l"/>
            <a:pathLst>
              <a:path h="566928" w="7315200">
                <a:moveTo>
                  <a:pt x="0" y="0"/>
                </a:moveTo>
                <a:lnTo>
                  <a:pt x="7315200" y="0"/>
                </a:lnTo>
                <a:lnTo>
                  <a:pt x="7315200" y="566928"/>
                </a:lnTo>
                <a:lnTo>
                  <a:pt x="0" y="5669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483415">
            <a:off x="13018659" y="1271267"/>
            <a:ext cx="7315200" cy="566928"/>
          </a:xfrm>
          <a:custGeom>
            <a:avLst/>
            <a:gdLst/>
            <a:ahLst/>
            <a:cxnLst/>
            <a:rect r="r" b="b" t="t" l="l"/>
            <a:pathLst>
              <a:path h="566928" w="7315200">
                <a:moveTo>
                  <a:pt x="0" y="0"/>
                </a:moveTo>
                <a:lnTo>
                  <a:pt x="7315200" y="0"/>
                </a:lnTo>
                <a:lnTo>
                  <a:pt x="7315200" y="566928"/>
                </a:lnTo>
                <a:lnTo>
                  <a:pt x="0" y="5669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483415">
            <a:off x="13825679" y="590648"/>
            <a:ext cx="7315200" cy="566928"/>
          </a:xfrm>
          <a:custGeom>
            <a:avLst/>
            <a:gdLst/>
            <a:ahLst/>
            <a:cxnLst/>
            <a:rect r="r" b="b" t="t" l="l"/>
            <a:pathLst>
              <a:path h="566928" w="7315200">
                <a:moveTo>
                  <a:pt x="0" y="0"/>
                </a:moveTo>
                <a:lnTo>
                  <a:pt x="7315200" y="0"/>
                </a:lnTo>
                <a:lnTo>
                  <a:pt x="7315200" y="566928"/>
                </a:lnTo>
                <a:lnTo>
                  <a:pt x="0" y="5669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0791200" y="1465020"/>
            <a:ext cx="5111832" cy="3749605"/>
            <a:chOff x="0" y="0"/>
            <a:chExt cx="4198620" cy="307975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12700" y="-2540"/>
              <a:ext cx="4215130" cy="3083560"/>
            </a:xfrm>
            <a:custGeom>
              <a:avLst/>
              <a:gdLst/>
              <a:ahLst/>
              <a:cxnLst/>
              <a:rect r="r" b="b" t="t" l="l"/>
              <a:pathLst>
                <a:path h="3083560" w="4215130">
                  <a:moveTo>
                    <a:pt x="4196080" y="1511300"/>
                  </a:moveTo>
                  <a:cubicBezTo>
                    <a:pt x="4199890" y="1508760"/>
                    <a:pt x="4203700" y="1507490"/>
                    <a:pt x="4206240" y="1503680"/>
                  </a:cubicBezTo>
                  <a:cubicBezTo>
                    <a:pt x="4208780" y="1501140"/>
                    <a:pt x="4213860" y="1497330"/>
                    <a:pt x="4213860" y="1493520"/>
                  </a:cubicBezTo>
                  <a:cubicBezTo>
                    <a:pt x="4213860" y="1490980"/>
                    <a:pt x="4208780" y="1487170"/>
                    <a:pt x="4206240" y="1484630"/>
                  </a:cubicBezTo>
                  <a:lnTo>
                    <a:pt x="4194810" y="1473200"/>
                  </a:lnTo>
                  <a:cubicBezTo>
                    <a:pt x="4197350" y="1470660"/>
                    <a:pt x="4202430" y="1469390"/>
                    <a:pt x="4202430" y="1465580"/>
                  </a:cubicBezTo>
                  <a:cubicBezTo>
                    <a:pt x="4204970" y="1455420"/>
                    <a:pt x="4208780" y="1445260"/>
                    <a:pt x="4208780" y="1435100"/>
                  </a:cubicBezTo>
                  <a:cubicBezTo>
                    <a:pt x="4208780" y="1430020"/>
                    <a:pt x="4199890" y="1426210"/>
                    <a:pt x="4194810" y="1419860"/>
                  </a:cubicBezTo>
                  <a:cubicBezTo>
                    <a:pt x="4199890" y="1419860"/>
                    <a:pt x="4202430" y="1419860"/>
                    <a:pt x="4206240" y="1418590"/>
                  </a:cubicBezTo>
                  <a:lnTo>
                    <a:pt x="4206240" y="1414780"/>
                  </a:lnTo>
                  <a:lnTo>
                    <a:pt x="4194810" y="1414780"/>
                  </a:lnTo>
                  <a:cubicBezTo>
                    <a:pt x="4187190" y="1409700"/>
                    <a:pt x="4179570" y="1399540"/>
                    <a:pt x="4177030" y="1400810"/>
                  </a:cubicBezTo>
                  <a:cubicBezTo>
                    <a:pt x="4163060" y="1408430"/>
                    <a:pt x="4163060" y="1398270"/>
                    <a:pt x="4160520" y="1390650"/>
                  </a:cubicBezTo>
                  <a:cubicBezTo>
                    <a:pt x="4155440" y="1391920"/>
                    <a:pt x="4150360" y="1393190"/>
                    <a:pt x="4146550" y="1391920"/>
                  </a:cubicBezTo>
                  <a:cubicBezTo>
                    <a:pt x="4137660" y="1390650"/>
                    <a:pt x="4128770" y="1386840"/>
                    <a:pt x="4119880" y="1386840"/>
                  </a:cubicBezTo>
                  <a:cubicBezTo>
                    <a:pt x="4108450" y="1385570"/>
                    <a:pt x="4095750" y="1385570"/>
                    <a:pt x="4083050" y="1384300"/>
                  </a:cubicBezTo>
                  <a:cubicBezTo>
                    <a:pt x="4064000" y="1381760"/>
                    <a:pt x="4044950" y="1379220"/>
                    <a:pt x="4025900" y="1376680"/>
                  </a:cubicBezTo>
                  <a:cubicBezTo>
                    <a:pt x="4024630" y="1376680"/>
                    <a:pt x="4022090" y="1379220"/>
                    <a:pt x="4020820" y="1379220"/>
                  </a:cubicBezTo>
                  <a:cubicBezTo>
                    <a:pt x="4010660" y="1377950"/>
                    <a:pt x="4000500" y="1376680"/>
                    <a:pt x="3991610" y="1374140"/>
                  </a:cubicBezTo>
                  <a:cubicBezTo>
                    <a:pt x="3989070" y="1372870"/>
                    <a:pt x="3987800" y="1366520"/>
                    <a:pt x="3987800" y="1363980"/>
                  </a:cubicBezTo>
                  <a:cubicBezTo>
                    <a:pt x="4001770" y="1353820"/>
                    <a:pt x="4015740" y="1343660"/>
                    <a:pt x="4024630" y="1337310"/>
                  </a:cubicBezTo>
                  <a:cubicBezTo>
                    <a:pt x="4034790" y="1336040"/>
                    <a:pt x="4041140" y="1334770"/>
                    <a:pt x="4050030" y="1334770"/>
                  </a:cubicBezTo>
                  <a:cubicBezTo>
                    <a:pt x="4042410" y="1324610"/>
                    <a:pt x="4037330" y="1319530"/>
                    <a:pt x="4030980" y="1311910"/>
                  </a:cubicBezTo>
                  <a:cubicBezTo>
                    <a:pt x="4027170" y="1313180"/>
                    <a:pt x="4023360" y="1314450"/>
                    <a:pt x="4017010" y="1316990"/>
                  </a:cubicBezTo>
                  <a:cubicBezTo>
                    <a:pt x="4017010" y="1310640"/>
                    <a:pt x="4017010" y="1304290"/>
                    <a:pt x="4018280" y="1304290"/>
                  </a:cubicBezTo>
                  <a:cubicBezTo>
                    <a:pt x="4023360" y="1303020"/>
                    <a:pt x="4030980" y="1301750"/>
                    <a:pt x="4034790" y="1304290"/>
                  </a:cubicBezTo>
                  <a:cubicBezTo>
                    <a:pt x="4039870" y="1308100"/>
                    <a:pt x="4042410" y="1314450"/>
                    <a:pt x="4047490" y="1322070"/>
                  </a:cubicBezTo>
                  <a:cubicBezTo>
                    <a:pt x="4050030" y="1322070"/>
                    <a:pt x="4055110" y="1323340"/>
                    <a:pt x="4060190" y="1323340"/>
                  </a:cubicBezTo>
                  <a:cubicBezTo>
                    <a:pt x="4058920" y="1306830"/>
                    <a:pt x="4058920" y="1306830"/>
                    <a:pt x="4044950" y="1282700"/>
                  </a:cubicBezTo>
                  <a:cubicBezTo>
                    <a:pt x="4062730" y="1282700"/>
                    <a:pt x="4067810" y="1277620"/>
                    <a:pt x="4064000" y="1259840"/>
                  </a:cubicBezTo>
                  <a:cubicBezTo>
                    <a:pt x="4075430" y="1258570"/>
                    <a:pt x="4088130" y="1257300"/>
                    <a:pt x="4099560" y="1257300"/>
                  </a:cubicBezTo>
                  <a:cubicBezTo>
                    <a:pt x="4098290" y="1254760"/>
                    <a:pt x="4095750" y="1249680"/>
                    <a:pt x="4094480" y="1245870"/>
                  </a:cubicBezTo>
                  <a:cubicBezTo>
                    <a:pt x="4099560" y="1247140"/>
                    <a:pt x="4103370" y="1248410"/>
                    <a:pt x="4105910" y="1249680"/>
                  </a:cubicBezTo>
                  <a:cubicBezTo>
                    <a:pt x="4107180" y="1243330"/>
                    <a:pt x="4107180" y="1236980"/>
                    <a:pt x="4108450" y="1231900"/>
                  </a:cubicBezTo>
                  <a:cubicBezTo>
                    <a:pt x="4109720" y="1225550"/>
                    <a:pt x="4110990" y="1217930"/>
                    <a:pt x="4112260" y="1211580"/>
                  </a:cubicBezTo>
                  <a:cubicBezTo>
                    <a:pt x="4112260" y="1209040"/>
                    <a:pt x="4110990" y="1205230"/>
                    <a:pt x="4112260" y="1201420"/>
                  </a:cubicBezTo>
                  <a:cubicBezTo>
                    <a:pt x="4116070" y="1191260"/>
                    <a:pt x="4117340" y="1176020"/>
                    <a:pt x="4113530" y="1168400"/>
                  </a:cubicBezTo>
                  <a:cubicBezTo>
                    <a:pt x="4116070" y="1165860"/>
                    <a:pt x="4117340" y="1162050"/>
                    <a:pt x="4117340" y="1159510"/>
                  </a:cubicBezTo>
                  <a:cubicBezTo>
                    <a:pt x="4117340" y="1149350"/>
                    <a:pt x="4117340" y="1137920"/>
                    <a:pt x="4116070" y="1127760"/>
                  </a:cubicBezTo>
                  <a:cubicBezTo>
                    <a:pt x="4114800" y="1117600"/>
                    <a:pt x="4113530" y="1108710"/>
                    <a:pt x="4112260" y="1098550"/>
                  </a:cubicBezTo>
                  <a:cubicBezTo>
                    <a:pt x="4110990" y="1096010"/>
                    <a:pt x="4110990" y="1093470"/>
                    <a:pt x="4112260" y="1089660"/>
                  </a:cubicBezTo>
                  <a:cubicBezTo>
                    <a:pt x="4116070" y="1079500"/>
                    <a:pt x="4118610" y="1069340"/>
                    <a:pt x="4110990" y="1059180"/>
                  </a:cubicBezTo>
                  <a:cubicBezTo>
                    <a:pt x="4108450" y="1056640"/>
                    <a:pt x="4109720" y="1050290"/>
                    <a:pt x="4110990" y="1046480"/>
                  </a:cubicBezTo>
                  <a:cubicBezTo>
                    <a:pt x="4114800" y="1032510"/>
                    <a:pt x="4107180" y="1021080"/>
                    <a:pt x="4093210" y="1018540"/>
                  </a:cubicBezTo>
                  <a:lnTo>
                    <a:pt x="4088130" y="1018540"/>
                  </a:lnTo>
                  <a:cubicBezTo>
                    <a:pt x="4089400" y="1014730"/>
                    <a:pt x="4090670" y="1013460"/>
                    <a:pt x="4091940" y="1010920"/>
                  </a:cubicBezTo>
                  <a:cubicBezTo>
                    <a:pt x="4088130" y="1009650"/>
                    <a:pt x="4084320" y="1009650"/>
                    <a:pt x="4081780" y="1007110"/>
                  </a:cubicBezTo>
                  <a:cubicBezTo>
                    <a:pt x="4079240" y="1005840"/>
                    <a:pt x="4077970" y="1002030"/>
                    <a:pt x="4075430" y="1000760"/>
                  </a:cubicBezTo>
                  <a:cubicBezTo>
                    <a:pt x="4065270" y="995680"/>
                    <a:pt x="4053840" y="990600"/>
                    <a:pt x="4042410" y="985520"/>
                  </a:cubicBezTo>
                  <a:cubicBezTo>
                    <a:pt x="4038600" y="984250"/>
                    <a:pt x="4033520" y="984250"/>
                    <a:pt x="4029710" y="984250"/>
                  </a:cubicBezTo>
                  <a:cubicBezTo>
                    <a:pt x="4027170" y="985520"/>
                    <a:pt x="4025900" y="980440"/>
                    <a:pt x="4023360" y="980440"/>
                  </a:cubicBezTo>
                  <a:cubicBezTo>
                    <a:pt x="4005580" y="976630"/>
                    <a:pt x="3987800" y="974090"/>
                    <a:pt x="3970020" y="969010"/>
                  </a:cubicBezTo>
                  <a:cubicBezTo>
                    <a:pt x="3956050" y="963930"/>
                    <a:pt x="3939540" y="974090"/>
                    <a:pt x="3925570" y="963930"/>
                  </a:cubicBezTo>
                  <a:cubicBezTo>
                    <a:pt x="3924300" y="962660"/>
                    <a:pt x="3921760" y="965200"/>
                    <a:pt x="3920490" y="965200"/>
                  </a:cubicBezTo>
                  <a:cubicBezTo>
                    <a:pt x="3909060" y="962660"/>
                    <a:pt x="3898900" y="969010"/>
                    <a:pt x="3887470" y="965200"/>
                  </a:cubicBezTo>
                  <a:cubicBezTo>
                    <a:pt x="3876040" y="961390"/>
                    <a:pt x="3863340" y="960120"/>
                    <a:pt x="3858260" y="948690"/>
                  </a:cubicBezTo>
                  <a:cubicBezTo>
                    <a:pt x="3853180" y="937260"/>
                    <a:pt x="3849370" y="925830"/>
                    <a:pt x="3849370" y="914400"/>
                  </a:cubicBezTo>
                  <a:cubicBezTo>
                    <a:pt x="3850640" y="900430"/>
                    <a:pt x="3856990" y="885190"/>
                    <a:pt x="3832860" y="887730"/>
                  </a:cubicBezTo>
                  <a:cubicBezTo>
                    <a:pt x="3834130" y="885190"/>
                    <a:pt x="3834130" y="882650"/>
                    <a:pt x="3835400" y="881380"/>
                  </a:cubicBezTo>
                  <a:cubicBezTo>
                    <a:pt x="3761740" y="873760"/>
                    <a:pt x="3688080" y="867410"/>
                    <a:pt x="3615690" y="859790"/>
                  </a:cubicBezTo>
                  <a:cubicBezTo>
                    <a:pt x="3613150" y="850900"/>
                    <a:pt x="3610610" y="840740"/>
                    <a:pt x="3608070" y="826770"/>
                  </a:cubicBezTo>
                  <a:cubicBezTo>
                    <a:pt x="3622040" y="842010"/>
                    <a:pt x="3634740" y="850900"/>
                    <a:pt x="3652520" y="849630"/>
                  </a:cubicBezTo>
                  <a:cubicBezTo>
                    <a:pt x="3653790" y="839470"/>
                    <a:pt x="3652520" y="831850"/>
                    <a:pt x="3642360" y="825500"/>
                  </a:cubicBezTo>
                  <a:cubicBezTo>
                    <a:pt x="3641090" y="824230"/>
                    <a:pt x="3639820" y="819150"/>
                    <a:pt x="3641090" y="816610"/>
                  </a:cubicBezTo>
                  <a:cubicBezTo>
                    <a:pt x="3646170" y="803910"/>
                    <a:pt x="3651250" y="792480"/>
                    <a:pt x="3655060" y="781050"/>
                  </a:cubicBezTo>
                  <a:cubicBezTo>
                    <a:pt x="3660140" y="784860"/>
                    <a:pt x="3663950" y="787400"/>
                    <a:pt x="3669030" y="789940"/>
                  </a:cubicBezTo>
                  <a:lnTo>
                    <a:pt x="3671570" y="787400"/>
                  </a:lnTo>
                  <a:lnTo>
                    <a:pt x="3656330" y="764540"/>
                  </a:lnTo>
                  <a:cubicBezTo>
                    <a:pt x="3666490" y="767080"/>
                    <a:pt x="3675380" y="768350"/>
                    <a:pt x="3686810" y="770890"/>
                  </a:cubicBezTo>
                  <a:cubicBezTo>
                    <a:pt x="3683000" y="763270"/>
                    <a:pt x="3679190" y="758190"/>
                    <a:pt x="3679190" y="758190"/>
                  </a:cubicBezTo>
                  <a:cubicBezTo>
                    <a:pt x="3685540" y="753110"/>
                    <a:pt x="3691890" y="748030"/>
                    <a:pt x="3700780" y="741680"/>
                  </a:cubicBezTo>
                  <a:cubicBezTo>
                    <a:pt x="3700780" y="740410"/>
                    <a:pt x="3702050" y="732790"/>
                    <a:pt x="3705860" y="731520"/>
                  </a:cubicBezTo>
                  <a:cubicBezTo>
                    <a:pt x="3713480" y="727710"/>
                    <a:pt x="3716020" y="734060"/>
                    <a:pt x="3718560" y="740410"/>
                  </a:cubicBezTo>
                  <a:cubicBezTo>
                    <a:pt x="3719830" y="744220"/>
                    <a:pt x="3727450" y="745490"/>
                    <a:pt x="3732530" y="746760"/>
                  </a:cubicBezTo>
                  <a:cubicBezTo>
                    <a:pt x="3737610" y="748030"/>
                    <a:pt x="3743960" y="748030"/>
                    <a:pt x="3750310" y="746760"/>
                  </a:cubicBezTo>
                  <a:cubicBezTo>
                    <a:pt x="3760470" y="746760"/>
                    <a:pt x="3770630" y="745490"/>
                    <a:pt x="3784600" y="744220"/>
                  </a:cubicBezTo>
                  <a:cubicBezTo>
                    <a:pt x="3774440" y="741680"/>
                    <a:pt x="3766820" y="739140"/>
                    <a:pt x="3760470" y="737870"/>
                  </a:cubicBezTo>
                  <a:cubicBezTo>
                    <a:pt x="3760470" y="736600"/>
                    <a:pt x="3760470" y="735330"/>
                    <a:pt x="3759200" y="734060"/>
                  </a:cubicBezTo>
                  <a:cubicBezTo>
                    <a:pt x="3769360" y="731520"/>
                    <a:pt x="3779520" y="728980"/>
                    <a:pt x="3788410" y="726440"/>
                  </a:cubicBezTo>
                  <a:cubicBezTo>
                    <a:pt x="3798570" y="728980"/>
                    <a:pt x="3807460" y="732790"/>
                    <a:pt x="3815080" y="735330"/>
                  </a:cubicBezTo>
                  <a:cubicBezTo>
                    <a:pt x="3817620" y="758190"/>
                    <a:pt x="3832860" y="739140"/>
                    <a:pt x="3841750" y="741680"/>
                  </a:cubicBezTo>
                  <a:cubicBezTo>
                    <a:pt x="3839210" y="736600"/>
                    <a:pt x="3835400" y="731520"/>
                    <a:pt x="3831590" y="725170"/>
                  </a:cubicBezTo>
                  <a:cubicBezTo>
                    <a:pt x="3848100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70" y="736600"/>
                  </a:cubicBezTo>
                  <a:cubicBezTo>
                    <a:pt x="3992880" y="735330"/>
                    <a:pt x="3995420" y="735330"/>
                    <a:pt x="3996690" y="734060"/>
                  </a:cubicBezTo>
                  <a:cubicBezTo>
                    <a:pt x="3999230" y="725170"/>
                    <a:pt x="4000500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20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20" y="78740"/>
                  </a:lnTo>
                  <a:cubicBezTo>
                    <a:pt x="2221230" y="80010"/>
                    <a:pt x="2200910" y="85090"/>
                    <a:pt x="2180590" y="86360"/>
                  </a:cubicBezTo>
                  <a:cubicBezTo>
                    <a:pt x="2148840" y="88900"/>
                    <a:pt x="2115820" y="90170"/>
                    <a:pt x="2084070" y="92710"/>
                  </a:cubicBezTo>
                  <a:cubicBezTo>
                    <a:pt x="2076450" y="92710"/>
                    <a:pt x="2067560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0"/>
                  </a:cubicBezTo>
                  <a:cubicBezTo>
                    <a:pt x="29210" y="1938020"/>
                    <a:pt x="29210" y="1967230"/>
                    <a:pt x="34290" y="1968500"/>
                  </a:cubicBezTo>
                  <a:cubicBezTo>
                    <a:pt x="43180" y="1972310"/>
                    <a:pt x="45720" y="1983740"/>
                    <a:pt x="53340" y="1988820"/>
                  </a:cubicBezTo>
                  <a:cubicBezTo>
                    <a:pt x="54610" y="1990090"/>
                    <a:pt x="55880" y="1992630"/>
                    <a:pt x="55880" y="1992630"/>
                  </a:cubicBezTo>
                  <a:cubicBezTo>
                    <a:pt x="45720" y="2004060"/>
                    <a:pt x="60960" y="1998980"/>
                    <a:pt x="63500" y="2004060"/>
                  </a:cubicBezTo>
                  <a:cubicBezTo>
                    <a:pt x="60960" y="2010410"/>
                    <a:pt x="55880" y="2016760"/>
                    <a:pt x="54610" y="2024380"/>
                  </a:cubicBezTo>
                  <a:cubicBezTo>
                    <a:pt x="53340" y="2032000"/>
                    <a:pt x="54610" y="2038350"/>
                    <a:pt x="66040" y="2034540"/>
                  </a:cubicBezTo>
                  <a:cubicBezTo>
                    <a:pt x="64770" y="2045970"/>
                    <a:pt x="63500" y="2056130"/>
                    <a:pt x="62230" y="2067560"/>
                  </a:cubicBezTo>
                  <a:cubicBezTo>
                    <a:pt x="63500" y="2067560"/>
                    <a:pt x="64770" y="2066290"/>
                    <a:pt x="64770" y="2066290"/>
                  </a:cubicBezTo>
                  <a:cubicBezTo>
                    <a:pt x="68580" y="2075180"/>
                    <a:pt x="71120" y="2082800"/>
                    <a:pt x="74930" y="2090420"/>
                  </a:cubicBezTo>
                  <a:cubicBezTo>
                    <a:pt x="81280" y="2090420"/>
                    <a:pt x="87630" y="2091690"/>
                    <a:pt x="95250" y="2092960"/>
                  </a:cubicBezTo>
                  <a:lnTo>
                    <a:pt x="95250" y="2096770"/>
                  </a:lnTo>
                  <a:cubicBezTo>
                    <a:pt x="91440" y="2098040"/>
                    <a:pt x="87630" y="2099310"/>
                    <a:pt x="83820" y="2100580"/>
                  </a:cubicBezTo>
                  <a:cubicBezTo>
                    <a:pt x="85090" y="2101850"/>
                    <a:pt x="87630" y="2101850"/>
                    <a:pt x="87630" y="2101850"/>
                  </a:cubicBezTo>
                  <a:cubicBezTo>
                    <a:pt x="88900" y="2120900"/>
                    <a:pt x="105410" y="2118360"/>
                    <a:pt x="116840" y="2123440"/>
                  </a:cubicBezTo>
                  <a:cubicBezTo>
                    <a:pt x="121920" y="2125980"/>
                    <a:pt x="128270" y="2127250"/>
                    <a:pt x="132080" y="2125980"/>
                  </a:cubicBezTo>
                  <a:cubicBezTo>
                    <a:pt x="139700" y="2122170"/>
                    <a:pt x="144780" y="2123440"/>
                    <a:pt x="144780" y="2131060"/>
                  </a:cubicBezTo>
                  <a:cubicBezTo>
                    <a:pt x="144780" y="2134870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0"/>
                    <a:pt x="265430" y="2128520"/>
                  </a:cubicBezTo>
                  <a:cubicBezTo>
                    <a:pt x="275590" y="2128520"/>
                    <a:pt x="284480" y="2128520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20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40" y="3083560"/>
                    <a:pt x="895350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600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20" y="3026410"/>
                  </a:cubicBezTo>
                  <a:cubicBezTo>
                    <a:pt x="1398270" y="3025140"/>
                    <a:pt x="1405890" y="3018790"/>
                    <a:pt x="1408430" y="3021330"/>
                  </a:cubicBezTo>
                  <a:cubicBezTo>
                    <a:pt x="1421130" y="3031490"/>
                    <a:pt x="1430020" y="3022600"/>
                    <a:pt x="1436370" y="3017520"/>
                  </a:cubicBezTo>
                  <a:cubicBezTo>
                    <a:pt x="1441450" y="3018790"/>
                    <a:pt x="1443990" y="3022600"/>
                    <a:pt x="1446530" y="3021330"/>
                  </a:cubicBezTo>
                  <a:cubicBezTo>
                    <a:pt x="1452880" y="3020060"/>
                    <a:pt x="1460500" y="3018790"/>
                    <a:pt x="1466850" y="3017520"/>
                  </a:cubicBezTo>
                  <a:cubicBezTo>
                    <a:pt x="1480820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800" y="3002280"/>
                    <a:pt x="1583690" y="3004820"/>
                    <a:pt x="1592580" y="3006090"/>
                  </a:cubicBezTo>
                  <a:cubicBezTo>
                    <a:pt x="1595120" y="3006090"/>
                    <a:pt x="1598930" y="3006090"/>
                    <a:pt x="1598930" y="3004820"/>
                  </a:cubicBezTo>
                  <a:cubicBezTo>
                    <a:pt x="1598930" y="2992120"/>
                    <a:pt x="1619250" y="2998470"/>
                    <a:pt x="1616710" y="2984500"/>
                  </a:cubicBezTo>
                  <a:cubicBezTo>
                    <a:pt x="1619250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10" y="2980690"/>
                    <a:pt x="1691640" y="2979420"/>
                    <a:pt x="1700530" y="2985770"/>
                  </a:cubicBezTo>
                  <a:cubicBezTo>
                    <a:pt x="1699260" y="2987040"/>
                    <a:pt x="1696720" y="2988310"/>
                    <a:pt x="1694180" y="2990850"/>
                  </a:cubicBezTo>
                  <a:cubicBezTo>
                    <a:pt x="1709420" y="2987040"/>
                    <a:pt x="1723390" y="2979420"/>
                    <a:pt x="1738630" y="2980690"/>
                  </a:cubicBezTo>
                  <a:cubicBezTo>
                    <a:pt x="1753870" y="2980690"/>
                    <a:pt x="1769110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20" y="2985770"/>
                  </a:cubicBezTo>
                  <a:cubicBezTo>
                    <a:pt x="1805940" y="2974340"/>
                    <a:pt x="1818640" y="2975610"/>
                    <a:pt x="1826260" y="2981960"/>
                  </a:cubicBezTo>
                  <a:cubicBezTo>
                    <a:pt x="1836420" y="2989580"/>
                    <a:pt x="1842770" y="2983230"/>
                    <a:pt x="1851660" y="2981960"/>
                  </a:cubicBezTo>
                  <a:cubicBezTo>
                    <a:pt x="1844040" y="2978150"/>
                    <a:pt x="1837690" y="2974340"/>
                    <a:pt x="1831340" y="2971800"/>
                  </a:cubicBezTo>
                  <a:cubicBezTo>
                    <a:pt x="1832610" y="2970530"/>
                    <a:pt x="1832610" y="2969260"/>
                    <a:pt x="1833880" y="2967990"/>
                  </a:cubicBezTo>
                  <a:cubicBezTo>
                    <a:pt x="1837690" y="2969260"/>
                    <a:pt x="1842770" y="2970530"/>
                    <a:pt x="1846580" y="2973070"/>
                  </a:cubicBezTo>
                  <a:cubicBezTo>
                    <a:pt x="1847850" y="2967990"/>
                    <a:pt x="1850390" y="2964180"/>
                    <a:pt x="1851660" y="2960370"/>
                  </a:cubicBezTo>
                  <a:cubicBezTo>
                    <a:pt x="1864360" y="2966720"/>
                    <a:pt x="1875790" y="2971800"/>
                    <a:pt x="1889760" y="2962910"/>
                  </a:cubicBezTo>
                  <a:cubicBezTo>
                    <a:pt x="1892300" y="2961640"/>
                    <a:pt x="1902460" y="2954020"/>
                    <a:pt x="1899920" y="2966720"/>
                  </a:cubicBezTo>
                  <a:cubicBezTo>
                    <a:pt x="1893570" y="2970530"/>
                    <a:pt x="1887220" y="2974340"/>
                    <a:pt x="1880870" y="2976880"/>
                  </a:cubicBezTo>
                  <a:cubicBezTo>
                    <a:pt x="1880870" y="2978150"/>
                    <a:pt x="1882140" y="2978150"/>
                    <a:pt x="1882140" y="2979420"/>
                  </a:cubicBezTo>
                  <a:cubicBezTo>
                    <a:pt x="1889760" y="2978150"/>
                    <a:pt x="1898650" y="2976880"/>
                    <a:pt x="1907540" y="2975610"/>
                  </a:cubicBezTo>
                  <a:cubicBezTo>
                    <a:pt x="1905000" y="2971800"/>
                    <a:pt x="1903730" y="2969260"/>
                    <a:pt x="1902460" y="2966720"/>
                  </a:cubicBezTo>
                  <a:cubicBezTo>
                    <a:pt x="1911350" y="2967990"/>
                    <a:pt x="1921510" y="2969260"/>
                    <a:pt x="1930400" y="2967990"/>
                  </a:cubicBezTo>
                  <a:cubicBezTo>
                    <a:pt x="1949450" y="2966720"/>
                    <a:pt x="1963420" y="2947670"/>
                    <a:pt x="1986280" y="2955290"/>
                  </a:cubicBezTo>
                  <a:cubicBezTo>
                    <a:pt x="1993900" y="2957830"/>
                    <a:pt x="2011680" y="2955290"/>
                    <a:pt x="2012950" y="2938780"/>
                  </a:cubicBezTo>
                  <a:cubicBezTo>
                    <a:pt x="2012950" y="2942590"/>
                    <a:pt x="2012950" y="2947670"/>
                    <a:pt x="2014220" y="2950210"/>
                  </a:cubicBezTo>
                  <a:cubicBezTo>
                    <a:pt x="2026920" y="2946400"/>
                    <a:pt x="2038350" y="2942590"/>
                    <a:pt x="2051050" y="2938780"/>
                  </a:cubicBezTo>
                  <a:cubicBezTo>
                    <a:pt x="2051050" y="2940050"/>
                    <a:pt x="2048510" y="2943860"/>
                    <a:pt x="2049780" y="2946400"/>
                  </a:cubicBezTo>
                  <a:cubicBezTo>
                    <a:pt x="2049780" y="2950210"/>
                    <a:pt x="2052320" y="2954020"/>
                    <a:pt x="2054860" y="2956560"/>
                  </a:cubicBezTo>
                  <a:cubicBezTo>
                    <a:pt x="2056130" y="2957830"/>
                    <a:pt x="2062480" y="2956560"/>
                    <a:pt x="2062480" y="2955290"/>
                  </a:cubicBezTo>
                  <a:cubicBezTo>
                    <a:pt x="2065020" y="2943860"/>
                    <a:pt x="2073910" y="2945130"/>
                    <a:pt x="2082800" y="2945130"/>
                  </a:cubicBezTo>
                  <a:cubicBezTo>
                    <a:pt x="2090420" y="2945130"/>
                    <a:pt x="2099310" y="2943860"/>
                    <a:pt x="2108200" y="2942590"/>
                  </a:cubicBezTo>
                  <a:cubicBezTo>
                    <a:pt x="2112010" y="2936240"/>
                    <a:pt x="2114550" y="2926080"/>
                    <a:pt x="2127250" y="2938780"/>
                  </a:cubicBezTo>
                  <a:cubicBezTo>
                    <a:pt x="2132330" y="2943860"/>
                    <a:pt x="2145030" y="2942590"/>
                    <a:pt x="2146300" y="2932430"/>
                  </a:cubicBezTo>
                  <a:lnTo>
                    <a:pt x="2199640" y="2932430"/>
                  </a:lnTo>
                  <a:lnTo>
                    <a:pt x="2199640" y="2934970"/>
                  </a:lnTo>
                  <a:cubicBezTo>
                    <a:pt x="2205990" y="2933700"/>
                    <a:pt x="2212340" y="2931160"/>
                    <a:pt x="2217420" y="2929890"/>
                  </a:cubicBezTo>
                  <a:cubicBezTo>
                    <a:pt x="2221230" y="2936240"/>
                    <a:pt x="2225040" y="2942590"/>
                    <a:pt x="2230120" y="2950210"/>
                  </a:cubicBezTo>
                  <a:cubicBezTo>
                    <a:pt x="2239010" y="2926080"/>
                    <a:pt x="2249170" y="2921000"/>
                    <a:pt x="2266950" y="2929890"/>
                  </a:cubicBezTo>
                  <a:cubicBezTo>
                    <a:pt x="2269490" y="2931160"/>
                    <a:pt x="2269490" y="2937510"/>
                    <a:pt x="2270760" y="2942590"/>
                  </a:cubicBezTo>
                  <a:cubicBezTo>
                    <a:pt x="2272030" y="2941320"/>
                    <a:pt x="2279650" y="2938780"/>
                    <a:pt x="2279650" y="2937510"/>
                  </a:cubicBezTo>
                  <a:cubicBezTo>
                    <a:pt x="2278380" y="2927350"/>
                    <a:pt x="2292350" y="2934970"/>
                    <a:pt x="2291080" y="2927350"/>
                  </a:cubicBezTo>
                  <a:cubicBezTo>
                    <a:pt x="2302510" y="2932430"/>
                    <a:pt x="2305050" y="2924810"/>
                    <a:pt x="2307590" y="2919730"/>
                  </a:cubicBezTo>
                  <a:cubicBezTo>
                    <a:pt x="2302510" y="2915920"/>
                    <a:pt x="2299970" y="2913380"/>
                    <a:pt x="2296160" y="2909570"/>
                  </a:cubicBezTo>
                  <a:cubicBezTo>
                    <a:pt x="2297430" y="2908300"/>
                    <a:pt x="2297430" y="2907030"/>
                    <a:pt x="2298700" y="2905760"/>
                  </a:cubicBezTo>
                  <a:cubicBezTo>
                    <a:pt x="2308860" y="2912110"/>
                    <a:pt x="2319020" y="2918460"/>
                    <a:pt x="2325370" y="2922270"/>
                  </a:cubicBezTo>
                  <a:cubicBezTo>
                    <a:pt x="2335530" y="2921000"/>
                    <a:pt x="2344420" y="2921000"/>
                    <a:pt x="2353310" y="2919730"/>
                  </a:cubicBezTo>
                  <a:cubicBezTo>
                    <a:pt x="2362200" y="2918460"/>
                    <a:pt x="2371090" y="2914650"/>
                    <a:pt x="2381250" y="2912110"/>
                  </a:cubicBezTo>
                  <a:cubicBezTo>
                    <a:pt x="2382520" y="2914650"/>
                    <a:pt x="2383790" y="2915920"/>
                    <a:pt x="2385060" y="2918460"/>
                  </a:cubicBezTo>
                  <a:cubicBezTo>
                    <a:pt x="2388870" y="2913380"/>
                    <a:pt x="2391410" y="2908300"/>
                    <a:pt x="2396490" y="2899410"/>
                  </a:cubicBezTo>
                  <a:lnTo>
                    <a:pt x="2396490" y="2919730"/>
                  </a:lnTo>
                  <a:cubicBezTo>
                    <a:pt x="2407920" y="2912110"/>
                    <a:pt x="2416810" y="2905760"/>
                    <a:pt x="2424430" y="2899410"/>
                  </a:cubicBezTo>
                  <a:cubicBezTo>
                    <a:pt x="2429510" y="2908300"/>
                    <a:pt x="2433320" y="2917190"/>
                    <a:pt x="2437130" y="2924810"/>
                  </a:cubicBezTo>
                  <a:cubicBezTo>
                    <a:pt x="2438400" y="2924810"/>
                    <a:pt x="2438400" y="2923540"/>
                    <a:pt x="2439670" y="2923540"/>
                  </a:cubicBezTo>
                  <a:cubicBezTo>
                    <a:pt x="2438400" y="2918460"/>
                    <a:pt x="2437130" y="2913380"/>
                    <a:pt x="2434590" y="2907030"/>
                  </a:cubicBezTo>
                  <a:lnTo>
                    <a:pt x="2499360" y="2907030"/>
                  </a:lnTo>
                  <a:cubicBezTo>
                    <a:pt x="2505710" y="2895600"/>
                    <a:pt x="2519680" y="2894330"/>
                    <a:pt x="2531110" y="2905760"/>
                  </a:cubicBezTo>
                  <a:cubicBezTo>
                    <a:pt x="2547620" y="2922270"/>
                    <a:pt x="2550160" y="2922270"/>
                    <a:pt x="2560320" y="2898140"/>
                  </a:cubicBezTo>
                  <a:cubicBezTo>
                    <a:pt x="2565400" y="2900680"/>
                    <a:pt x="2570480" y="2903220"/>
                    <a:pt x="2576830" y="2907030"/>
                  </a:cubicBezTo>
                  <a:cubicBezTo>
                    <a:pt x="2584450" y="2890520"/>
                    <a:pt x="2597150" y="2890520"/>
                    <a:pt x="2612390" y="2895600"/>
                  </a:cubicBezTo>
                  <a:cubicBezTo>
                    <a:pt x="2620010" y="2898140"/>
                    <a:pt x="2628900" y="2893060"/>
                    <a:pt x="2637790" y="2890520"/>
                  </a:cubicBezTo>
                  <a:lnTo>
                    <a:pt x="2644140" y="2896870"/>
                  </a:lnTo>
                  <a:cubicBezTo>
                    <a:pt x="2651760" y="2894330"/>
                    <a:pt x="2658110" y="2893060"/>
                    <a:pt x="2664460" y="2890520"/>
                  </a:cubicBezTo>
                  <a:cubicBezTo>
                    <a:pt x="2665730" y="2894330"/>
                    <a:pt x="2665730" y="2896870"/>
                    <a:pt x="2667000" y="2903220"/>
                  </a:cubicBezTo>
                  <a:cubicBezTo>
                    <a:pt x="2672080" y="2898140"/>
                    <a:pt x="2675890" y="2893060"/>
                    <a:pt x="2682240" y="2886710"/>
                  </a:cubicBezTo>
                  <a:cubicBezTo>
                    <a:pt x="2687320" y="2893060"/>
                    <a:pt x="2691130" y="2899410"/>
                    <a:pt x="2696210" y="2905760"/>
                  </a:cubicBezTo>
                  <a:cubicBezTo>
                    <a:pt x="2705100" y="2905760"/>
                    <a:pt x="2719070" y="2913380"/>
                    <a:pt x="2721610" y="2893060"/>
                  </a:cubicBezTo>
                  <a:cubicBezTo>
                    <a:pt x="2721610" y="2890520"/>
                    <a:pt x="2729230" y="2886710"/>
                    <a:pt x="2733040" y="2885440"/>
                  </a:cubicBezTo>
                  <a:cubicBezTo>
                    <a:pt x="2740660" y="2884170"/>
                    <a:pt x="2748280" y="2882900"/>
                    <a:pt x="2755900" y="2882900"/>
                  </a:cubicBezTo>
                  <a:cubicBezTo>
                    <a:pt x="2753360" y="2877820"/>
                    <a:pt x="2750820" y="2874010"/>
                    <a:pt x="2747010" y="2867660"/>
                  </a:cubicBezTo>
                  <a:cubicBezTo>
                    <a:pt x="2757170" y="2870200"/>
                    <a:pt x="2764790" y="2870200"/>
                    <a:pt x="2771140" y="2872740"/>
                  </a:cubicBezTo>
                  <a:cubicBezTo>
                    <a:pt x="2785110" y="2879090"/>
                    <a:pt x="2796540" y="2879090"/>
                    <a:pt x="2810510" y="2868930"/>
                  </a:cubicBezTo>
                  <a:cubicBezTo>
                    <a:pt x="2807970" y="2867660"/>
                    <a:pt x="2805430" y="2865120"/>
                    <a:pt x="2802890" y="2863850"/>
                  </a:cubicBezTo>
                  <a:cubicBezTo>
                    <a:pt x="2804160" y="2860040"/>
                    <a:pt x="2806700" y="2856230"/>
                    <a:pt x="2807970" y="2852420"/>
                  </a:cubicBezTo>
                  <a:cubicBezTo>
                    <a:pt x="2813050" y="2837180"/>
                    <a:pt x="2825750" y="2847340"/>
                    <a:pt x="2834640" y="2843530"/>
                  </a:cubicBezTo>
                  <a:cubicBezTo>
                    <a:pt x="2834640" y="2843530"/>
                    <a:pt x="2839720" y="2848610"/>
                    <a:pt x="2840990" y="2852420"/>
                  </a:cubicBezTo>
                  <a:cubicBezTo>
                    <a:pt x="2844800" y="2860040"/>
                    <a:pt x="2847340" y="2868930"/>
                    <a:pt x="2851150" y="2877820"/>
                  </a:cubicBezTo>
                  <a:cubicBezTo>
                    <a:pt x="2874010" y="2863850"/>
                    <a:pt x="2894330" y="2868930"/>
                    <a:pt x="2914650" y="2871470"/>
                  </a:cubicBezTo>
                  <a:cubicBezTo>
                    <a:pt x="2909570" y="2868930"/>
                    <a:pt x="2905760" y="2866390"/>
                    <a:pt x="2901950" y="2863850"/>
                  </a:cubicBezTo>
                  <a:cubicBezTo>
                    <a:pt x="2901950" y="2862580"/>
                    <a:pt x="2903220" y="2861310"/>
                    <a:pt x="2903220" y="2860040"/>
                  </a:cubicBezTo>
                  <a:cubicBezTo>
                    <a:pt x="2908300" y="2861310"/>
                    <a:pt x="2914650" y="2863850"/>
                    <a:pt x="2919730" y="2865120"/>
                  </a:cubicBezTo>
                  <a:cubicBezTo>
                    <a:pt x="2919730" y="2863850"/>
                    <a:pt x="2919730" y="2862580"/>
                    <a:pt x="2918460" y="2861310"/>
                  </a:cubicBezTo>
                  <a:cubicBezTo>
                    <a:pt x="2922270" y="2860040"/>
                    <a:pt x="2928620" y="2857500"/>
                    <a:pt x="2929890" y="2858770"/>
                  </a:cubicBezTo>
                  <a:cubicBezTo>
                    <a:pt x="2937510" y="2874010"/>
                    <a:pt x="2950210" y="2862580"/>
                    <a:pt x="2961640" y="2866390"/>
                  </a:cubicBezTo>
                  <a:cubicBezTo>
                    <a:pt x="2959100" y="2856230"/>
                    <a:pt x="2957830" y="2848610"/>
                    <a:pt x="2956560" y="2843530"/>
                  </a:cubicBezTo>
                  <a:cubicBezTo>
                    <a:pt x="2961640" y="2838450"/>
                    <a:pt x="2966720" y="2834640"/>
                    <a:pt x="2974340" y="2829560"/>
                  </a:cubicBezTo>
                  <a:cubicBezTo>
                    <a:pt x="2974340" y="2835910"/>
                    <a:pt x="2973070" y="2842260"/>
                    <a:pt x="2973070" y="2848610"/>
                  </a:cubicBezTo>
                  <a:cubicBezTo>
                    <a:pt x="2973070" y="2854960"/>
                    <a:pt x="2974340" y="2861310"/>
                    <a:pt x="2976880" y="2865120"/>
                  </a:cubicBezTo>
                  <a:cubicBezTo>
                    <a:pt x="2978150" y="2867660"/>
                    <a:pt x="2985770" y="2865120"/>
                    <a:pt x="2990850" y="2863850"/>
                  </a:cubicBezTo>
                  <a:cubicBezTo>
                    <a:pt x="2999740" y="2860040"/>
                    <a:pt x="3008630" y="2854960"/>
                    <a:pt x="3017520" y="2865120"/>
                  </a:cubicBezTo>
                  <a:cubicBezTo>
                    <a:pt x="3018790" y="2866390"/>
                    <a:pt x="3023870" y="2865120"/>
                    <a:pt x="3026410" y="2862580"/>
                  </a:cubicBezTo>
                  <a:cubicBezTo>
                    <a:pt x="3032760" y="2856230"/>
                    <a:pt x="3037840" y="2847340"/>
                    <a:pt x="3045460" y="2861310"/>
                  </a:cubicBezTo>
                  <a:cubicBezTo>
                    <a:pt x="3046730" y="2862580"/>
                    <a:pt x="3054350" y="2862580"/>
                    <a:pt x="3058160" y="2861310"/>
                  </a:cubicBezTo>
                  <a:cubicBezTo>
                    <a:pt x="3067050" y="2857500"/>
                    <a:pt x="3074670" y="2853690"/>
                    <a:pt x="3083560" y="2848610"/>
                  </a:cubicBezTo>
                  <a:cubicBezTo>
                    <a:pt x="3082290" y="2852420"/>
                    <a:pt x="3081020" y="2854960"/>
                    <a:pt x="3081020" y="2857500"/>
                  </a:cubicBezTo>
                  <a:cubicBezTo>
                    <a:pt x="3091180" y="2862580"/>
                    <a:pt x="3100070" y="2865120"/>
                    <a:pt x="3107690" y="2853690"/>
                  </a:cubicBezTo>
                  <a:cubicBezTo>
                    <a:pt x="3110230" y="2849880"/>
                    <a:pt x="3119120" y="2849880"/>
                    <a:pt x="3125470" y="2848610"/>
                  </a:cubicBezTo>
                  <a:cubicBezTo>
                    <a:pt x="3121660" y="2844800"/>
                    <a:pt x="3116580" y="2842260"/>
                    <a:pt x="3111500" y="2838450"/>
                  </a:cubicBezTo>
                  <a:cubicBezTo>
                    <a:pt x="3133090" y="2825750"/>
                    <a:pt x="3135630" y="2827020"/>
                    <a:pt x="3135630" y="2844800"/>
                  </a:cubicBezTo>
                  <a:cubicBezTo>
                    <a:pt x="3138170" y="2839720"/>
                    <a:pt x="3139440" y="2835910"/>
                    <a:pt x="3143250" y="2828290"/>
                  </a:cubicBezTo>
                  <a:cubicBezTo>
                    <a:pt x="3162300" y="2829560"/>
                    <a:pt x="3181350" y="2832100"/>
                    <a:pt x="3201670" y="2833370"/>
                  </a:cubicBezTo>
                  <a:lnTo>
                    <a:pt x="3201670" y="2839720"/>
                  </a:lnTo>
                  <a:lnTo>
                    <a:pt x="3194050" y="2839720"/>
                  </a:lnTo>
                  <a:cubicBezTo>
                    <a:pt x="3178810" y="2840990"/>
                    <a:pt x="3163570" y="2840990"/>
                    <a:pt x="3148330" y="2842260"/>
                  </a:cubicBezTo>
                  <a:cubicBezTo>
                    <a:pt x="3153410" y="2844800"/>
                    <a:pt x="3159760" y="2848610"/>
                    <a:pt x="3164840" y="2851150"/>
                  </a:cubicBezTo>
                  <a:cubicBezTo>
                    <a:pt x="3167380" y="2844800"/>
                    <a:pt x="3168650" y="2846070"/>
                    <a:pt x="3175000" y="2848610"/>
                  </a:cubicBezTo>
                  <a:cubicBezTo>
                    <a:pt x="3183890" y="2851150"/>
                    <a:pt x="3194050" y="2851150"/>
                    <a:pt x="3204210" y="2852420"/>
                  </a:cubicBezTo>
                  <a:cubicBezTo>
                    <a:pt x="3209290" y="2852420"/>
                    <a:pt x="3214370" y="2853690"/>
                    <a:pt x="3220720" y="2854960"/>
                  </a:cubicBezTo>
                  <a:cubicBezTo>
                    <a:pt x="3221990" y="2851150"/>
                    <a:pt x="3224530" y="2846070"/>
                    <a:pt x="3227070" y="2839720"/>
                  </a:cubicBezTo>
                  <a:cubicBezTo>
                    <a:pt x="3241040" y="2862580"/>
                    <a:pt x="3251200" y="2861310"/>
                    <a:pt x="3267710" y="2838450"/>
                  </a:cubicBezTo>
                  <a:cubicBezTo>
                    <a:pt x="3267710" y="2842260"/>
                    <a:pt x="3268980" y="2844800"/>
                    <a:pt x="3268980" y="2847340"/>
                  </a:cubicBezTo>
                  <a:cubicBezTo>
                    <a:pt x="3274060" y="2847340"/>
                    <a:pt x="3277870" y="2847340"/>
                    <a:pt x="3282950" y="2846070"/>
                  </a:cubicBezTo>
                  <a:cubicBezTo>
                    <a:pt x="3281680" y="2848610"/>
                    <a:pt x="3280410" y="2851150"/>
                    <a:pt x="3279140" y="2852420"/>
                  </a:cubicBezTo>
                  <a:lnTo>
                    <a:pt x="3281680" y="2854960"/>
                  </a:lnTo>
                  <a:cubicBezTo>
                    <a:pt x="3285490" y="2851150"/>
                    <a:pt x="3289300" y="2847340"/>
                    <a:pt x="3295650" y="2842260"/>
                  </a:cubicBezTo>
                  <a:cubicBezTo>
                    <a:pt x="3300730" y="2844800"/>
                    <a:pt x="3307080" y="2847340"/>
                    <a:pt x="3312160" y="2849880"/>
                  </a:cubicBezTo>
                  <a:cubicBezTo>
                    <a:pt x="3317240" y="2846070"/>
                    <a:pt x="3323590" y="2842260"/>
                    <a:pt x="3329940" y="2838450"/>
                  </a:cubicBezTo>
                  <a:cubicBezTo>
                    <a:pt x="3338830" y="2856230"/>
                    <a:pt x="3350260" y="2858770"/>
                    <a:pt x="3360420" y="2846070"/>
                  </a:cubicBezTo>
                  <a:cubicBezTo>
                    <a:pt x="3375660" y="2847340"/>
                    <a:pt x="3388360" y="2848610"/>
                    <a:pt x="3397250" y="2848610"/>
                  </a:cubicBezTo>
                  <a:cubicBezTo>
                    <a:pt x="3398520" y="2839720"/>
                    <a:pt x="3399790" y="2833370"/>
                    <a:pt x="3401060" y="2827020"/>
                  </a:cubicBezTo>
                  <a:cubicBezTo>
                    <a:pt x="3406140" y="2828290"/>
                    <a:pt x="3409950" y="2829560"/>
                    <a:pt x="3415030" y="2830830"/>
                  </a:cubicBezTo>
                  <a:cubicBezTo>
                    <a:pt x="3417570" y="2832100"/>
                    <a:pt x="3420110" y="2834640"/>
                    <a:pt x="3422650" y="2835910"/>
                  </a:cubicBezTo>
                  <a:cubicBezTo>
                    <a:pt x="3418840" y="2837180"/>
                    <a:pt x="3415030" y="2837180"/>
                    <a:pt x="3411220" y="2838450"/>
                  </a:cubicBezTo>
                  <a:cubicBezTo>
                    <a:pt x="3422650" y="2848610"/>
                    <a:pt x="3431540" y="2846070"/>
                    <a:pt x="3440430" y="2838450"/>
                  </a:cubicBezTo>
                  <a:cubicBezTo>
                    <a:pt x="3436620" y="2848610"/>
                    <a:pt x="3448050" y="2847340"/>
                    <a:pt x="3449320" y="2847340"/>
                  </a:cubicBezTo>
                  <a:cubicBezTo>
                    <a:pt x="3465830" y="2840990"/>
                    <a:pt x="3481070" y="2837180"/>
                    <a:pt x="3498850" y="2847340"/>
                  </a:cubicBezTo>
                  <a:cubicBezTo>
                    <a:pt x="3501390" y="2834640"/>
                    <a:pt x="3503930" y="2824480"/>
                    <a:pt x="3505200" y="2814320"/>
                  </a:cubicBezTo>
                  <a:cubicBezTo>
                    <a:pt x="3511550" y="2815590"/>
                    <a:pt x="3516630" y="2815590"/>
                    <a:pt x="3522980" y="2816860"/>
                  </a:cubicBezTo>
                  <a:cubicBezTo>
                    <a:pt x="3528060" y="2816860"/>
                    <a:pt x="3533140" y="2818130"/>
                    <a:pt x="3538220" y="2818130"/>
                  </a:cubicBezTo>
                  <a:lnTo>
                    <a:pt x="3538220" y="2821940"/>
                  </a:lnTo>
                  <a:cubicBezTo>
                    <a:pt x="3533140" y="2823210"/>
                    <a:pt x="3529330" y="2824480"/>
                    <a:pt x="3524250" y="2825750"/>
                  </a:cubicBezTo>
                  <a:lnTo>
                    <a:pt x="3524250" y="2829560"/>
                  </a:lnTo>
                  <a:cubicBezTo>
                    <a:pt x="3542030" y="2833370"/>
                    <a:pt x="3558540" y="2837180"/>
                    <a:pt x="3576320" y="2839720"/>
                  </a:cubicBezTo>
                  <a:cubicBezTo>
                    <a:pt x="3580130" y="2840990"/>
                    <a:pt x="3585210" y="2837180"/>
                    <a:pt x="3591560" y="2833370"/>
                  </a:cubicBezTo>
                  <a:cubicBezTo>
                    <a:pt x="3594100" y="2834640"/>
                    <a:pt x="3600450" y="2837180"/>
                    <a:pt x="3608070" y="2838450"/>
                  </a:cubicBezTo>
                  <a:cubicBezTo>
                    <a:pt x="3627120" y="2840990"/>
                    <a:pt x="3647440" y="2843530"/>
                    <a:pt x="3662680" y="2827020"/>
                  </a:cubicBezTo>
                  <a:cubicBezTo>
                    <a:pt x="3663950" y="2840990"/>
                    <a:pt x="3676650" y="2832100"/>
                    <a:pt x="3683000" y="2837180"/>
                  </a:cubicBezTo>
                  <a:cubicBezTo>
                    <a:pt x="3683000" y="2837180"/>
                    <a:pt x="3689350" y="2832100"/>
                    <a:pt x="3691890" y="2829560"/>
                  </a:cubicBezTo>
                  <a:cubicBezTo>
                    <a:pt x="3691890" y="2829560"/>
                    <a:pt x="3690620" y="2828290"/>
                    <a:pt x="3690620" y="2827020"/>
                  </a:cubicBezTo>
                  <a:cubicBezTo>
                    <a:pt x="3693160" y="2828290"/>
                    <a:pt x="3694430" y="2832100"/>
                    <a:pt x="3696970" y="2830830"/>
                  </a:cubicBezTo>
                  <a:cubicBezTo>
                    <a:pt x="3708400" y="2830830"/>
                    <a:pt x="3718560" y="2829560"/>
                    <a:pt x="3726180" y="2829560"/>
                  </a:cubicBezTo>
                  <a:cubicBezTo>
                    <a:pt x="3732530" y="2833370"/>
                    <a:pt x="3736340" y="2837180"/>
                    <a:pt x="3738880" y="2835910"/>
                  </a:cubicBezTo>
                  <a:cubicBezTo>
                    <a:pt x="3754120" y="2834640"/>
                    <a:pt x="3768090" y="2830830"/>
                    <a:pt x="3782060" y="2830830"/>
                  </a:cubicBezTo>
                  <a:cubicBezTo>
                    <a:pt x="3796030" y="2838450"/>
                    <a:pt x="3793490" y="2824480"/>
                    <a:pt x="3790950" y="2816860"/>
                  </a:cubicBezTo>
                  <a:cubicBezTo>
                    <a:pt x="3796030" y="2811780"/>
                    <a:pt x="3801110" y="2807970"/>
                    <a:pt x="3802380" y="2806700"/>
                  </a:cubicBezTo>
                  <a:cubicBezTo>
                    <a:pt x="3810000" y="2806700"/>
                    <a:pt x="3815080" y="2807970"/>
                    <a:pt x="3818890" y="2806700"/>
                  </a:cubicBezTo>
                  <a:cubicBezTo>
                    <a:pt x="3823970" y="2802890"/>
                    <a:pt x="3827780" y="2796540"/>
                    <a:pt x="3834130" y="2788920"/>
                  </a:cubicBezTo>
                  <a:cubicBezTo>
                    <a:pt x="3841750" y="2787650"/>
                    <a:pt x="3854450" y="2785110"/>
                    <a:pt x="3868420" y="2782570"/>
                  </a:cubicBezTo>
                  <a:cubicBezTo>
                    <a:pt x="3868420" y="2782570"/>
                    <a:pt x="3868420" y="2780030"/>
                    <a:pt x="3869690" y="2777490"/>
                  </a:cubicBezTo>
                  <a:cubicBezTo>
                    <a:pt x="3874770" y="2769870"/>
                    <a:pt x="3887470" y="2767330"/>
                    <a:pt x="3879850" y="2753360"/>
                  </a:cubicBezTo>
                  <a:cubicBezTo>
                    <a:pt x="3878580" y="2750820"/>
                    <a:pt x="3878580" y="2743200"/>
                    <a:pt x="3881120" y="2740660"/>
                  </a:cubicBezTo>
                  <a:cubicBezTo>
                    <a:pt x="3890010" y="2729230"/>
                    <a:pt x="3890010" y="2727960"/>
                    <a:pt x="3874770" y="2722880"/>
                  </a:cubicBezTo>
                  <a:cubicBezTo>
                    <a:pt x="3876040" y="2713990"/>
                    <a:pt x="3867150" y="2702560"/>
                    <a:pt x="3879850" y="2701290"/>
                  </a:cubicBezTo>
                  <a:cubicBezTo>
                    <a:pt x="3883660" y="2693670"/>
                    <a:pt x="3884930" y="2689860"/>
                    <a:pt x="3887470" y="2686050"/>
                  </a:cubicBezTo>
                  <a:cubicBezTo>
                    <a:pt x="3888740" y="2683510"/>
                    <a:pt x="3892550" y="2680970"/>
                    <a:pt x="3892550" y="2678430"/>
                  </a:cubicBezTo>
                  <a:cubicBezTo>
                    <a:pt x="3892550" y="2673350"/>
                    <a:pt x="3890010" y="2667000"/>
                    <a:pt x="3891280" y="2663190"/>
                  </a:cubicBezTo>
                  <a:cubicBezTo>
                    <a:pt x="3895090" y="2649220"/>
                    <a:pt x="3896360" y="2636520"/>
                    <a:pt x="3873500" y="2631440"/>
                  </a:cubicBezTo>
                  <a:cubicBezTo>
                    <a:pt x="3882390" y="2627630"/>
                    <a:pt x="3886200" y="2625090"/>
                    <a:pt x="3892550" y="2622550"/>
                  </a:cubicBezTo>
                  <a:cubicBezTo>
                    <a:pt x="3882390" y="2617470"/>
                    <a:pt x="3873500" y="2613660"/>
                    <a:pt x="3862070" y="2608580"/>
                  </a:cubicBezTo>
                  <a:lnTo>
                    <a:pt x="3873500" y="2608580"/>
                  </a:lnTo>
                  <a:lnTo>
                    <a:pt x="3873500" y="2604770"/>
                  </a:lnTo>
                  <a:cubicBezTo>
                    <a:pt x="3867150" y="2604770"/>
                    <a:pt x="3862070" y="2603500"/>
                    <a:pt x="3855720" y="2603500"/>
                  </a:cubicBezTo>
                  <a:cubicBezTo>
                    <a:pt x="3855720" y="2604770"/>
                    <a:pt x="3855720" y="2606040"/>
                    <a:pt x="3854450" y="2607310"/>
                  </a:cubicBezTo>
                  <a:cubicBezTo>
                    <a:pt x="3853180" y="2604770"/>
                    <a:pt x="3851910" y="2602230"/>
                    <a:pt x="3850640" y="2598420"/>
                  </a:cubicBezTo>
                  <a:cubicBezTo>
                    <a:pt x="3883660" y="2590800"/>
                    <a:pt x="4104640" y="2566670"/>
                    <a:pt x="4084320" y="2562860"/>
                  </a:cubicBezTo>
                  <a:cubicBezTo>
                    <a:pt x="4094480" y="2553970"/>
                    <a:pt x="4090670" y="2538730"/>
                    <a:pt x="4108450" y="2537460"/>
                  </a:cubicBezTo>
                  <a:cubicBezTo>
                    <a:pt x="4113530" y="2537460"/>
                    <a:pt x="4122420" y="2528570"/>
                    <a:pt x="4123690" y="2522220"/>
                  </a:cubicBezTo>
                  <a:cubicBezTo>
                    <a:pt x="4126230" y="2513330"/>
                    <a:pt x="4123690" y="2501900"/>
                    <a:pt x="4126230" y="2493010"/>
                  </a:cubicBezTo>
                  <a:cubicBezTo>
                    <a:pt x="4128770" y="2480310"/>
                    <a:pt x="4133850" y="2467610"/>
                    <a:pt x="4137660" y="2457450"/>
                  </a:cubicBezTo>
                  <a:cubicBezTo>
                    <a:pt x="4133850" y="2451100"/>
                    <a:pt x="4130040" y="2444750"/>
                    <a:pt x="4127500" y="2440940"/>
                  </a:cubicBezTo>
                  <a:cubicBezTo>
                    <a:pt x="4132580" y="2437130"/>
                    <a:pt x="4135120" y="2434590"/>
                    <a:pt x="4138930" y="2433320"/>
                  </a:cubicBezTo>
                  <a:cubicBezTo>
                    <a:pt x="4137660" y="2432050"/>
                    <a:pt x="4137660" y="2430780"/>
                    <a:pt x="4136390" y="2429510"/>
                  </a:cubicBezTo>
                  <a:cubicBezTo>
                    <a:pt x="4132580" y="2430780"/>
                    <a:pt x="4128770" y="2432050"/>
                    <a:pt x="4124960" y="2433320"/>
                  </a:cubicBezTo>
                  <a:cubicBezTo>
                    <a:pt x="4146550" y="2415540"/>
                    <a:pt x="4151630" y="2382520"/>
                    <a:pt x="4133850" y="2367280"/>
                  </a:cubicBezTo>
                  <a:cubicBezTo>
                    <a:pt x="4132580" y="2369820"/>
                    <a:pt x="4130040" y="2372360"/>
                    <a:pt x="4128770" y="2374900"/>
                  </a:cubicBezTo>
                  <a:cubicBezTo>
                    <a:pt x="4123690" y="2366010"/>
                    <a:pt x="4109720" y="2363470"/>
                    <a:pt x="4116070" y="2349500"/>
                  </a:cubicBezTo>
                  <a:cubicBezTo>
                    <a:pt x="4116070" y="2349500"/>
                    <a:pt x="4114800" y="2346960"/>
                    <a:pt x="4113530" y="2346960"/>
                  </a:cubicBezTo>
                  <a:cubicBezTo>
                    <a:pt x="4107180" y="2344420"/>
                    <a:pt x="4108450" y="2340610"/>
                    <a:pt x="4105910" y="2335530"/>
                  </a:cubicBezTo>
                  <a:cubicBezTo>
                    <a:pt x="4102100" y="2324100"/>
                    <a:pt x="4103370" y="2312670"/>
                    <a:pt x="4103370" y="2302510"/>
                  </a:cubicBezTo>
                  <a:lnTo>
                    <a:pt x="4103370" y="2256790"/>
                  </a:lnTo>
                  <a:cubicBezTo>
                    <a:pt x="4103370" y="2246630"/>
                    <a:pt x="4108450" y="2241550"/>
                    <a:pt x="4118610" y="2244090"/>
                  </a:cubicBezTo>
                  <a:cubicBezTo>
                    <a:pt x="4118610" y="2244090"/>
                    <a:pt x="4119880" y="2242820"/>
                    <a:pt x="4121150" y="2242820"/>
                  </a:cubicBezTo>
                  <a:cubicBezTo>
                    <a:pt x="4117340" y="2240280"/>
                    <a:pt x="4114800" y="2239010"/>
                    <a:pt x="4112260" y="2236470"/>
                  </a:cubicBezTo>
                  <a:cubicBezTo>
                    <a:pt x="4112260" y="2235200"/>
                    <a:pt x="4113530" y="2233930"/>
                    <a:pt x="4113530" y="2232660"/>
                  </a:cubicBezTo>
                  <a:cubicBezTo>
                    <a:pt x="4122420" y="2235200"/>
                    <a:pt x="4131310" y="2239010"/>
                    <a:pt x="4137660" y="2241550"/>
                  </a:cubicBezTo>
                  <a:cubicBezTo>
                    <a:pt x="4145280" y="2231390"/>
                    <a:pt x="4151630" y="2223770"/>
                    <a:pt x="4156710" y="2218690"/>
                  </a:cubicBezTo>
                  <a:lnTo>
                    <a:pt x="4156710" y="2195830"/>
                  </a:lnTo>
                  <a:cubicBezTo>
                    <a:pt x="4154170" y="2195830"/>
                    <a:pt x="4150360" y="2197100"/>
                    <a:pt x="4146550" y="2197100"/>
                  </a:cubicBezTo>
                  <a:cubicBezTo>
                    <a:pt x="4144010" y="2190750"/>
                    <a:pt x="4142740" y="2184400"/>
                    <a:pt x="4140200" y="2175510"/>
                  </a:cubicBezTo>
                  <a:cubicBezTo>
                    <a:pt x="4146550" y="2179320"/>
                    <a:pt x="4149090" y="2181860"/>
                    <a:pt x="4151630" y="2183130"/>
                  </a:cubicBezTo>
                  <a:cubicBezTo>
                    <a:pt x="4154170" y="2181860"/>
                    <a:pt x="4157980" y="2180590"/>
                    <a:pt x="4161790" y="2178050"/>
                  </a:cubicBezTo>
                  <a:cubicBezTo>
                    <a:pt x="4160520" y="2176780"/>
                    <a:pt x="4159250" y="2175510"/>
                    <a:pt x="4159250" y="2174240"/>
                  </a:cubicBezTo>
                  <a:cubicBezTo>
                    <a:pt x="4155440" y="2174240"/>
                    <a:pt x="4151630" y="2172970"/>
                    <a:pt x="4150360" y="2172970"/>
                  </a:cubicBezTo>
                  <a:cubicBezTo>
                    <a:pt x="4152900" y="2165350"/>
                    <a:pt x="4157980" y="2157730"/>
                    <a:pt x="4155440" y="2153920"/>
                  </a:cubicBezTo>
                  <a:cubicBezTo>
                    <a:pt x="4149090" y="2137410"/>
                    <a:pt x="4155440" y="2124710"/>
                    <a:pt x="4161790" y="2110740"/>
                  </a:cubicBezTo>
                  <a:cubicBezTo>
                    <a:pt x="4163060" y="2106930"/>
                    <a:pt x="4161790" y="2103120"/>
                    <a:pt x="4161790" y="2099310"/>
                  </a:cubicBezTo>
                  <a:cubicBezTo>
                    <a:pt x="4163060" y="2082800"/>
                    <a:pt x="4164330" y="2067560"/>
                    <a:pt x="4165600" y="2044700"/>
                  </a:cubicBezTo>
                  <a:cubicBezTo>
                    <a:pt x="4160520" y="2042160"/>
                    <a:pt x="4152900" y="2035810"/>
                    <a:pt x="4144010" y="2030730"/>
                  </a:cubicBezTo>
                  <a:cubicBezTo>
                    <a:pt x="4136390" y="2026920"/>
                    <a:pt x="4128770" y="2025650"/>
                    <a:pt x="4121150" y="2023110"/>
                  </a:cubicBezTo>
                  <a:cubicBezTo>
                    <a:pt x="4117340" y="2021840"/>
                    <a:pt x="4112260" y="2023110"/>
                    <a:pt x="4108450" y="2021840"/>
                  </a:cubicBezTo>
                  <a:cubicBezTo>
                    <a:pt x="4076700" y="2018030"/>
                    <a:pt x="4043680" y="2012950"/>
                    <a:pt x="4011930" y="2009140"/>
                  </a:cubicBezTo>
                  <a:cubicBezTo>
                    <a:pt x="3985260" y="2005330"/>
                    <a:pt x="3958590" y="2001520"/>
                    <a:pt x="3933190" y="1997710"/>
                  </a:cubicBezTo>
                  <a:cubicBezTo>
                    <a:pt x="3926840" y="1996440"/>
                    <a:pt x="3920490" y="1993900"/>
                    <a:pt x="3912870" y="1993900"/>
                  </a:cubicBezTo>
                  <a:cubicBezTo>
                    <a:pt x="3896360" y="1992630"/>
                    <a:pt x="3878580" y="1992630"/>
                    <a:pt x="3862070" y="1992630"/>
                  </a:cubicBezTo>
                  <a:cubicBezTo>
                    <a:pt x="3853180" y="1992630"/>
                    <a:pt x="3845560" y="1992630"/>
                    <a:pt x="3836670" y="1991360"/>
                  </a:cubicBezTo>
                  <a:cubicBezTo>
                    <a:pt x="3821430" y="1990090"/>
                    <a:pt x="3806190" y="1987550"/>
                    <a:pt x="3790950" y="1986280"/>
                  </a:cubicBezTo>
                  <a:lnTo>
                    <a:pt x="3790950" y="1982470"/>
                  </a:lnTo>
                  <a:cubicBezTo>
                    <a:pt x="3829050" y="1979930"/>
                    <a:pt x="3868420" y="1976120"/>
                    <a:pt x="3907790" y="1983740"/>
                  </a:cubicBezTo>
                  <a:cubicBezTo>
                    <a:pt x="3906520" y="1979930"/>
                    <a:pt x="3905250" y="1976120"/>
                    <a:pt x="3903980" y="1973580"/>
                  </a:cubicBezTo>
                  <a:cubicBezTo>
                    <a:pt x="3912870" y="1972310"/>
                    <a:pt x="3919220" y="1964690"/>
                    <a:pt x="3928110" y="1973580"/>
                  </a:cubicBezTo>
                  <a:cubicBezTo>
                    <a:pt x="3929380" y="1974850"/>
                    <a:pt x="3937000" y="1971040"/>
                    <a:pt x="3942080" y="1969770"/>
                  </a:cubicBezTo>
                  <a:lnTo>
                    <a:pt x="3942080" y="1967230"/>
                  </a:lnTo>
                  <a:lnTo>
                    <a:pt x="3930650" y="1967230"/>
                  </a:lnTo>
                  <a:cubicBezTo>
                    <a:pt x="3943350" y="1957070"/>
                    <a:pt x="3952240" y="1948180"/>
                    <a:pt x="3961130" y="1941830"/>
                  </a:cubicBezTo>
                  <a:cubicBezTo>
                    <a:pt x="3968750" y="1943100"/>
                    <a:pt x="3976370" y="1944370"/>
                    <a:pt x="3981450" y="1945640"/>
                  </a:cubicBezTo>
                  <a:cubicBezTo>
                    <a:pt x="3982720" y="1921510"/>
                    <a:pt x="3962400" y="1920240"/>
                    <a:pt x="3947160" y="1910080"/>
                  </a:cubicBezTo>
                  <a:cubicBezTo>
                    <a:pt x="3953510" y="1906270"/>
                    <a:pt x="3957320" y="1902460"/>
                    <a:pt x="3962400" y="1901190"/>
                  </a:cubicBezTo>
                  <a:cubicBezTo>
                    <a:pt x="3976370" y="1897380"/>
                    <a:pt x="3994150" y="1907540"/>
                    <a:pt x="4003040" y="1885950"/>
                  </a:cubicBezTo>
                  <a:cubicBezTo>
                    <a:pt x="4004310" y="1884680"/>
                    <a:pt x="4008120" y="1884680"/>
                    <a:pt x="4014470" y="1882140"/>
                  </a:cubicBezTo>
                  <a:cubicBezTo>
                    <a:pt x="4010660" y="1878330"/>
                    <a:pt x="4006850" y="1875790"/>
                    <a:pt x="4004310" y="1873250"/>
                  </a:cubicBezTo>
                  <a:cubicBezTo>
                    <a:pt x="4006850" y="1871980"/>
                    <a:pt x="4010660" y="1870710"/>
                    <a:pt x="4010660" y="1870710"/>
                  </a:cubicBezTo>
                  <a:cubicBezTo>
                    <a:pt x="4019550" y="1877060"/>
                    <a:pt x="4025900" y="1882140"/>
                    <a:pt x="4033520" y="1887220"/>
                  </a:cubicBezTo>
                  <a:cubicBezTo>
                    <a:pt x="4034790" y="1885950"/>
                    <a:pt x="4036060" y="1884680"/>
                    <a:pt x="4037330" y="1882140"/>
                  </a:cubicBezTo>
                  <a:cubicBezTo>
                    <a:pt x="4033520" y="1877060"/>
                    <a:pt x="4030980" y="1871980"/>
                    <a:pt x="4027170" y="1866900"/>
                  </a:cubicBezTo>
                  <a:cubicBezTo>
                    <a:pt x="4043680" y="1855470"/>
                    <a:pt x="4044950" y="1849120"/>
                    <a:pt x="4032250" y="1817370"/>
                  </a:cubicBezTo>
                  <a:cubicBezTo>
                    <a:pt x="4041140" y="1816100"/>
                    <a:pt x="4050030" y="1813560"/>
                    <a:pt x="4057650" y="1812290"/>
                  </a:cubicBezTo>
                  <a:cubicBezTo>
                    <a:pt x="4058920" y="1803400"/>
                    <a:pt x="4064000" y="1794510"/>
                    <a:pt x="4062730" y="1786890"/>
                  </a:cubicBezTo>
                  <a:cubicBezTo>
                    <a:pt x="4058920" y="1764030"/>
                    <a:pt x="4081780" y="1753870"/>
                    <a:pt x="4086860" y="1734820"/>
                  </a:cubicBezTo>
                  <a:cubicBezTo>
                    <a:pt x="4086860" y="1733550"/>
                    <a:pt x="4091940" y="1732280"/>
                    <a:pt x="4093210" y="1733550"/>
                  </a:cubicBezTo>
                  <a:cubicBezTo>
                    <a:pt x="4104640" y="1737360"/>
                    <a:pt x="4108450" y="1728470"/>
                    <a:pt x="4112260" y="1722120"/>
                  </a:cubicBezTo>
                  <a:cubicBezTo>
                    <a:pt x="4113530" y="1719580"/>
                    <a:pt x="4114800" y="1717040"/>
                    <a:pt x="4116070" y="1715770"/>
                  </a:cubicBezTo>
                  <a:cubicBezTo>
                    <a:pt x="4127500" y="1709420"/>
                    <a:pt x="4138930" y="1704340"/>
                    <a:pt x="4151630" y="1697990"/>
                  </a:cubicBezTo>
                  <a:cubicBezTo>
                    <a:pt x="4138930" y="1678940"/>
                    <a:pt x="4122420" y="1687830"/>
                    <a:pt x="4108450" y="1685290"/>
                  </a:cubicBezTo>
                  <a:lnTo>
                    <a:pt x="4108450" y="1680210"/>
                  </a:lnTo>
                  <a:cubicBezTo>
                    <a:pt x="4117340" y="1678940"/>
                    <a:pt x="4126230" y="1677670"/>
                    <a:pt x="4136390" y="1676400"/>
                  </a:cubicBezTo>
                  <a:cubicBezTo>
                    <a:pt x="4130040" y="1675130"/>
                    <a:pt x="4124960" y="1673860"/>
                    <a:pt x="4119880" y="1672590"/>
                  </a:cubicBezTo>
                  <a:cubicBezTo>
                    <a:pt x="4126230" y="1666240"/>
                    <a:pt x="4131310" y="1659890"/>
                    <a:pt x="4137660" y="1654810"/>
                  </a:cubicBezTo>
                  <a:cubicBezTo>
                    <a:pt x="4138930" y="1653540"/>
                    <a:pt x="4142740" y="1652270"/>
                    <a:pt x="4144010" y="1652270"/>
                  </a:cubicBezTo>
                  <a:cubicBezTo>
                    <a:pt x="4147820" y="1653540"/>
                    <a:pt x="4151630" y="1657350"/>
                    <a:pt x="4154170" y="1659890"/>
                  </a:cubicBezTo>
                  <a:cubicBezTo>
                    <a:pt x="4155440" y="1656080"/>
                    <a:pt x="4156710" y="1651000"/>
                    <a:pt x="4159250" y="1647190"/>
                  </a:cubicBezTo>
                  <a:cubicBezTo>
                    <a:pt x="4164330" y="1640840"/>
                    <a:pt x="4170680" y="1635760"/>
                    <a:pt x="4175760" y="1630680"/>
                  </a:cubicBezTo>
                  <a:cubicBezTo>
                    <a:pt x="4182110" y="1638300"/>
                    <a:pt x="4188460" y="1645920"/>
                    <a:pt x="4194810" y="1654810"/>
                  </a:cubicBezTo>
                  <a:cubicBezTo>
                    <a:pt x="4196080" y="1654810"/>
                    <a:pt x="4197350" y="1653540"/>
                    <a:pt x="4197350" y="1653540"/>
                  </a:cubicBezTo>
                  <a:cubicBezTo>
                    <a:pt x="4196080" y="1640840"/>
                    <a:pt x="4196080" y="1628140"/>
                    <a:pt x="4194810" y="1615440"/>
                  </a:cubicBezTo>
                  <a:cubicBezTo>
                    <a:pt x="4199890" y="1616710"/>
                    <a:pt x="4203700" y="1616710"/>
                    <a:pt x="4207510" y="1617980"/>
                  </a:cubicBezTo>
                  <a:cubicBezTo>
                    <a:pt x="4208780" y="1616710"/>
                    <a:pt x="4208780" y="1615440"/>
                    <a:pt x="4210050" y="1615440"/>
                  </a:cubicBezTo>
                  <a:cubicBezTo>
                    <a:pt x="4206240" y="1614170"/>
                    <a:pt x="4203700" y="1612900"/>
                    <a:pt x="4199890" y="1611630"/>
                  </a:cubicBezTo>
                  <a:cubicBezTo>
                    <a:pt x="4206240" y="1604010"/>
                    <a:pt x="4210050" y="1598930"/>
                    <a:pt x="4211320" y="1597660"/>
                  </a:cubicBezTo>
                  <a:lnTo>
                    <a:pt x="4211320" y="1573530"/>
                  </a:lnTo>
                  <a:cubicBezTo>
                    <a:pt x="4208780" y="1572260"/>
                    <a:pt x="4206240" y="1569720"/>
                    <a:pt x="4202430" y="1568450"/>
                  </a:cubicBezTo>
                  <a:cubicBezTo>
                    <a:pt x="4199890" y="1567180"/>
                    <a:pt x="4197350" y="1565910"/>
                    <a:pt x="4194810" y="1565910"/>
                  </a:cubicBezTo>
                  <a:cubicBezTo>
                    <a:pt x="4197350" y="1563370"/>
                    <a:pt x="4202430" y="1559560"/>
                    <a:pt x="4203700" y="1559560"/>
                  </a:cubicBezTo>
                  <a:cubicBezTo>
                    <a:pt x="4212590" y="1564640"/>
                    <a:pt x="4210050" y="1550670"/>
                    <a:pt x="4215130" y="1551940"/>
                  </a:cubicBezTo>
                  <a:cubicBezTo>
                    <a:pt x="4215130" y="1548130"/>
                    <a:pt x="4215130" y="1540510"/>
                    <a:pt x="4213860" y="1540510"/>
                  </a:cubicBezTo>
                  <a:cubicBezTo>
                    <a:pt x="4197350" y="1534160"/>
                    <a:pt x="4199890" y="1520190"/>
                    <a:pt x="4196080" y="1511300"/>
                  </a:cubicBezTo>
                  <a:close/>
                  <a:moveTo>
                    <a:pt x="234950" y="990600"/>
                  </a:moveTo>
                  <a:lnTo>
                    <a:pt x="271780" y="990600"/>
                  </a:lnTo>
                  <a:cubicBezTo>
                    <a:pt x="262890" y="1002030"/>
                    <a:pt x="241300" y="1002030"/>
                    <a:pt x="234950" y="990600"/>
                  </a:cubicBezTo>
                  <a:close/>
                  <a:moveTo>
                    <a:pt x="488950" y="1507490"/>
                  </a:moveTo>
                  <a:lnTo>
                    <a:pt x="488950" y="1502410"/>
                  </a:lnTo>
                  <a:cubicBezTo>
                    <a:pt x="505460" y="1501140"/>
                    <a:pt x="523240" y="1499870"/>
                    <a:pt x="539750" y="1499870"/>
                  </a:cubicBezTo>
                  <a:cubicBezTo>
                    <a:pt x="521970" y="1499870"/>
                    <a:pt x="506730" y="1515110"/>
                    <a:pt x="488950" y="1507490"/>
                  </a:cubicBezTo>
                  <a:close/>
                  <a:moveTo>
                    <a:pt x="182880" y="2123440"/>
                  </a:moveTo>
                  <a:cubicBezTo>
                    <a:pt x="190500" y="2115820"/>
                    <a:pt x="196850" y="2110740"/>
                    <a:pt x="199390" y="2106930"/>
                  </a:cubicBezTo>
                  <a:cubicBezTo>
                    <a:pt x="205740" y="2112010"/>
                    <a:pt x="209550" y="2115820"/>
                    <a:pt x="213360" y="2119630"/>
                  </a:cubicBezTo>
                  <a:cubicBezTo>
                    <a:pt x="204470" y="2119630"/>
                    <a:pt x="195580" y="2120900"/>
                    <a:pt x="182880" y="2123440"/>
                  </a:cubicBezTo>
                  <a:close/>
                  <a:moveTo>
                    <a:pt x="271780" y="2117090"/>
                  </a:moveTo>
                  <a:lnTo>
                    <a:pt x="238760" y="2117090"/>
                  </a:lnTo>
                  <a:cubicBezTo>
                    <a:pt x="237490" y="2117090"/>
                    <a:pt x="236220" y="2112010"/>
                    <a:pt x="233680" y="2108200"/>
                  </a:cubicBezTo>
                  <a:cubicBezTo>
                    <a:pt x="248920" y="2109470"/>
                    <a:pt x="260350" y="2110740"/>
                    <a:pt x="271780" y="2112010"/>
                  </a:cubicBezTo>
                  <a:lnTo>
                    <a:pt x="271780" y="2117090"/>
                  </a:lnTo>
                  <a:close/>
                  <a:moveTo>
                    <a:pt x="280670" y="2115820"/>
                  </a:moveTo>
                  <a:cubicBezTo>
                    <a:pt x="279400" y="2114550"/>
                    <a:pt x="279400" y="2113280"/>
                    <a:pt x="278130" y="2113280"/>
                  </a:cubicBezTo>
                  <a:cubicBezTo>
                    <a:pt x="283210" y="2109470"/>
                    <a:pt x="289560" y="2106930"/>
                    <a:pt x="294640" y="2103120"/>
                  </a:cubicBezTo>
                  <a:cubicBezTo>
                    <a:pt x="298450" y="2099310"/>
                    <a:pt x="299720" y="2092960"/>
                    <a:pt x="303530" y="2086610"/>
                  </a:cubicBezTo>
                  <a:cubicBezTo>
                    <a:pt x="313690" y="2106930"/>
                    <a:pt x="335280" y="2100580"/>
                    <a:pt x="354330" y="2105660"/>
                  </a:cubicBezTo>
                  <a:cubicBezTo>
                    <a:pt x="328930" y="2108200"/>
                    <a:pt x="304800" y="2112010"/>
                    <a:pt x="280670" y="2115820"/>
                  </a:cubicBezTo>
                  <a:close/>
                  <a:moveTo>
                    <a:pt x="114300" y="2428240"/>
                  </a:moveTo>
                  <a:cubicBezTo>
                    <a:pt x="115570" y="2428240"/>
                    <a:pt x="115570" y="2428240"/>
                    <a:pt x="114300" y="2428240"/>
                  </a:cubicBezTo>
                  <a:close/>
                  <a:moveTo>
                    <a:pt x="345440" y="2609850"/>
                  </a:moveTo>
                  <a:cubicBezTo>
                    <a:pt x="344170" y="2600960"/>
                    <a:pt x="342900" y="2594610"/>
                    <a:pt x="341630" y="2585720"/>
                  </a:cubicBezTo>
                  <a:cubicBezTo>
                    <a:pt x="350520" y="2588260"/>
                    <a:pt x="355600" y="2589530"/>
                    <a:pt x="360680" y="2592070"/>
                  </a:cubicBezTo>
                  <a:cubicBezTo>
                    <a:pt x="355600" y="2597150"/>
                    <a:pt x="351790" y="2602230"/>
                    <a:pt x="345440" y="2609850"/>
                  </a:cubicBezTo>
                  <a:close/>
                  <a:moveTo>
                    <a:pt x="636270" y="1050290"/>
                  </a:moveTo>
                  <a:cubicBezTo>
                    <a:pt x="627380" y="1051560"/>
                    <a:pt x="618490" y="1055370"/>
                    <a:pt x="610870" y="1055370"/>
                  </a:cubicBezTo>
                  <a:cubicBezTo>
                    <a:pt x="601980" y="1056640"/>
                    <a:pt x="593090" y="1055370"/>
                    <a:pt x="582930" y="1055370"/>
                  </a:cubicBezTo>
                  <a:cubicBezTo>
                    <a:pt x="581660" y="1054100"/>
                    <a:pt x="580390" y="1050290"/>
                    <a:pt x="579120" y="1046480"/>
                  </a:cubicBezTo>
                  <a:cubicBezTo>
                    <a:pt x="588010" y="1043940"/>
                    <a:pt x="596900" y="1040130"/>
                    <a:pt x="607060" y="1037590"/>
                  </a:cubicBezTo>
                  <a:cubicBezTo>
                    <a:pt x="607060" y="1041400"/>
                    <a:pt x="605790" y="1043940"/>
                    <a:pt x="605790" y="1047750"/>
                  </a:cubicBezTo>
                  <a:cubicBezTo>
                    <a:pt x="617220" y="1040130"/>
                    <a:pt x="627380" y="1041400"/>
                    <a:pt x="636270" y="1050290"/>
                  </a:cubicBezTo>
                  <a:cubicBezTo>
                    <a:pt x="650240" y="1040130"/>
                    <a:pt x="652780" y="1041400"/>
                    <a:pt x="656590" y="1062990"/>
                  </a:cubicBezTo>
                  <a:cubicBezTo>
                    <a:pt x="648970" y="1057910"/>
                    <a:pt x="642620" y="1054100"/>
                    <a:pt x="636270" y="1050290"/>
                  </a:cubicBezTo>
                  <a:close/>
                  <a:moveTo>
                    <a:pt x="684530" y="1047750"/>
                  </a:moveTo>
                  <a:cubicBezTo>
                    <a:pt x="687070" y="1045210"/>
                    <a:pt x="689610" y="1042670"/>
                    <a:pt x="690880" y="1040130"/>
                  </a:cubicBezTo>
                  <a:cubicBezTo>
                    <a:pt x="699770" y="1051560"/>
                    <a:pt x="699770" y="1051560"/>
                    <a:pt x="680720" y="1060450"/>
                  </a:cubicBezTo>
                  <a:lnTo>
                    <a:pt x="661670" y="1045210"/>
                  </a:lnTo>
                  <a:cubicBezTo>
                    <a:pt x="674370" y="1035050"/>
                    <a:pt x="681990" y="1035050"/>
                    <a:pt x="684530" y="1047750"/>
                  </a:cubicBezTo>
                  <a:close/>
                  <a:moveTo>
                    <a:pt x="694690" y="2744470"/>
                  </a:moveTo>
                  <a:cubicBezTo>
                    <a:pt x="695960" y="2743200"/>
                    <a:pt x="697230" y="2743200"/>
                    <a:pt x="698500" y="2741930"/>
                  </a:cubicBezTo>
                  <a:cubicBezTo>
                    <a:pt x="699770" y="2744470"/>
                    <a:pt x="702310" y="2747010"/>
                    <a:pt x="704850" y="2750820"/>
                  </a:cubicBezTo>
                  <a:cubicBezTo>
                    <a:pt x="702310" y="2750820"/>
                    <a:pt x="699770" y="2750820"/>
                    <a:pt x="697230" y="2752090"/>
                  </a:cubicBezTo>
                  <a:cubicBezTo>
                    <a:pt x="695960" y="2748280"/>
                    <a:pt x="695960" y="2745740"/>
                    <a:pt x="694690" y="2744470"/>
                  </a:cubicBezTo>
                  <a:close/>
                  <a:moveTo>
                    <a:pt x="772160" y="2735580"/>
                  </a:moveTo>
                  <a:cubicBezTo>
                    <a:pt x="773430" y="2739390"/>
                    <a:pt x="774700" y="2741930"/>
                    <a:pt x="777240" y="2744470"/>
                  </a:cubicBezTo>
                  <a:lnTo>
                    <a:pt x="773430" y="2744470"/>
                  </a:lnTo>
                  <a:cubicBezTo>
                    <a:pt x="773430" y="2741930"/>
                    <a:pt x="773430" y="2739390"/>
                    <a:pt x="772160" y="2735580"/>
                  </a:cubicBezTo>
                  <a:close/>
                  <a:moveTo>
                    <a:pt x="876300" y="3018790"/>
                  </a:moveTo>
                  <a:cubicBezTo>
                    <a:pt x="872490" y="3012440"/>
                    <a:pt x="869950" y="3007360"/>
                    <a:pt x="867410" y="3002280"/>
                  </a:cubicBezTo>
                  <a:lnTo>
                    <a:pt x="873760" y="2995930"/>
                  </a:lnTo>
                  <a:cubicBezTo>
                    <a:pt x="882650" y="3002280"/>
                    <a:pt x="883920" y="3012440"/>
                    <a:pt x="876300" y="3018790"/>
                  </a:cubicBezTo>
                  <a:close/>
                  <a:moveTo>
                    <a:pt x="1198880" y="3044190"/>
                  </a:moveTo>
                  <a:cubicBezTo>
                    <a:pt x="1193800" y="3041650"/>
                    <a:pt x="1188720" y="3040380"/>
                    <a:pt x="1183640" y="3037840"/>
                  </a:cubicBezTo>
                  <a:cubicBezTo>
                    <a:pt x="1188720" y="3032760"/>
                    <a:pt x="1193800" y="3027680"/>
                    <a:pt x="1197610" y="3025140"/>
                  </a:cubicBezTo>
                  <a:lnTo>
                    <a:pt x="1212850" y="3036570"/>
                  </a:lnTo>
                  <a:cubicBezTo>
                    <a:pt x="1209040" y="3039110"/>
                    <a:pt x="1203960" y="3041650"/>
                    <a:pt x="1198880" y="3044190"/>
                  </a:cubicBezTo>
                  <a:close/>
                  <a:moveTo>
                    <a:pt x="3445510" y="2828290"/>
                  </a:moveTo>
                  <a:cubicBezTo>
                    <a:pt x="3444240" y="2829560"/>
                    <a:pt x="3445510" y="2832100"/>
                    <a:pt x="3445510" y="2834640"/>
                  </a:cubicBezTo>
                  <a:lnTo>
                    <a:pt x="3426460" y="2838450"/>
                  </a:lnTo>
                  <a:cubicBezTo>
                    <a:pt x="3423920" y="2827020"/>
                    <a:pt x="3429000" y="2820670"/>
                    <a:pt x="3440430" y="2819400"/>
                  </a:cubicBezTo>
                  <a:cubicBezTo>
                    <a:pt x="3444240" y="2819400"/>
                    <a:pt x="3449320" y="2816860"/>
                    <a:pt x="3455670" y="2816860"/>
                  </a:cubicBezTo>
                  <a:cubicBezTo>
                    <a:pt x="3451860" y="2820670"/>
                    <a:pt x="3448050" y="2823210"/>
                    <a:pt x="3445510" y="2828290"/>
                  </a:cubicBezTo>
                  <a:close/>
                  <a:moveTo>
                    <a:pt x="3470910" y="2825750"/>
                  </a:moveTo>
                  <a:cubicBezTo>
                    <a:pt x="3465830" y="2824480"/>
                    <a:pt x="3462020" y="2820670"/>
                    <a:pt x="3458210" y="2818130"/>
                  </a:cubicBezTo>
                  <a:cubicBezTo>
                    <a:pt x="3463290" y="2811780"/>
                    <a:pt x="3467100" y="2807970"/>
                    <a:pt x="3469640" y="2804160"/>
                  </a:cubicBezTo>
                  <a:cubicBezTo>
                    <a:pt x="3474720" y="2810510"/>
                    <a:pt x="3479800" y="2815590"/>
                    <a:pt x="3484880" y="2823210"/>
                  </a:cubicBezTo>
                  <a:cubicBezTo>
                    <a:pt x="3481070" y="2824480"/>
                    <a:pt x="3475990" y="2825750"/>
                    <a:pt x="3470910" y="2825750"/>
                  </a:cubicBezTo>
                  <a:close/>
                  <a:moveTo>
                    <a:pt x="3604260" y="1967230"/>
                  </a:moveTo>
                  <a:cubicBezTo>
                    <a:pt x="3604260" y="1964690"/>
                    <a:pt x="3604260" y="1963420"/>
                    <a:pt x="3602990" y="1960880"/>
                  </a:cubicBezTo>
                  <a:lnTo>
                    <a:pt x="3629660" y="1957070"/>
                  </a:lnTo>
                  <a:cubicBezTo>
                    <a:pt x="3629660" y="1959610"/>
                    <a:pt x="3630930" y="1962150"/>
                    <a:pt x="3630930" y="1964690"/>
                  </a:cubicBezTo>
                  <a:cubicBezTo>
                    <a:pt x="3620770" y="1964690"/>
                    <a:pt x="3611880" y="1965960"/>
                    <a:pt x="3604260" y="1967230"/>
                  </a:cubicBezTo>
                  <a:close/>
                  <a:moveTo>
                    <a:pt x="3670300" y="1969770"/>
                  </a:moveTo>
                  <a:cubicBezTo>
                    <a:pt x="3662680" y="1969770"/>
                    <a:pt x="3653790" y="1969770"/>
                    <a:pt x="3646170" y="1967230"/>
                  </a:cubicBezTo>
                  <a:cubicBezTo>
                    <a:pt x="3642360" y="1965960"/>
                    <a:pt x="3641090" y="1960880"/>
                    <a:pt x="3637280" y="1958340"/>
                  </a:cubicBezTo>
                  <a:cubicBezTo>
                    <a:pt x="3638550" y="1957070"/>
                    <a:pt x="3638550" y="1955800"/>
                    <a:pt x="3639820" y="1954530"/>
                  </a:cubicBezTo>
                  <a:cubicBezTo>
                    <a:pt x="3651250" y="1957070"/>
                    <a:pt x="3661410" y="1958340"/>
                    <a:pt x="3671570" y="1960880"/>
                  </a:cubicBezTo>
                  <a:cubicBezTo>
                    <a:pt x="3670300" y="1964690"/>
                    <a:pt x="3670300" y="1968500"/>
                    <a:pt x="3670300" y="1969770"/>
                  </a:cubicBezTo>
                  <a:close/>
                  <a:moveTo>
                    <a:pt x="3727450" y="1968500"/>
                  </a:moveTo>
                  <a:cubicBezTo>
                    <a:pt x="3718560" y="1967230"/>
                    <a:pt x="3709670" y="1960880"/>
                    <a:pt x="3700780" y="1969770"/>
                  </a:cubicBezTo>
                  <a:cubicBezTo>
                    <a:pt x="3699510" y="1971040"/>
                    <a:pt x="3691890" y="1967230"/>
                    <a:pt x="3688080" y="1965960"/>
                  </a:cubicBezTo>
                  <a:cubicBezTo>
                    <a:pt x="3688080" y="1964690"/>
                    <a:pt x="3689350" y="1962150"/>
                    <a:pt x="3689350" y="1960880"/>
                  </a:cubicBezTo>
                  <a:lnTo>
                    <a:pt x="3731260" y="1960880"/>
                  </a:lnTo>
                  <a:cubicBezTo>
                    <a:pt x="3732530" y="1960880"/>
                    <a:pt x="3733800" y="1964690"/>
                    <a:pt x="3735070" y="1967230"/>
                  </a:cubicBezTo>
                  <a:cubicBezTo>
                    <a:pt x="3731260" y="1967230"/>
                    <a:pt x="3728720" y="1968500"/>
                    <a:pt x="3727450" y="1968500"/>
                  </a:cubicBezTo>
                  <a:close/>
                  <a:moveTo>
                    <a:pt x="3848100" y="2598420"/>
                  </a:moveTo>
                  <a:cubicBezTo>
                    <a:pt x="3846830" y="2599690"/>
                    <a:pt x="3846830" y="2600960"/>
                    <a:pt x="3846830" y="2599690"/>
                  </a:cubicBezTo>
                  <a:cubicBezTo>
                    <a:pt x="3845560" y="2599690"/>
                    <a:pt x="3845560" y="2598420"/>
                    <a:pt x="3848100" y="2598420"/>
                  </a:cubicBezTo>
                  <a:close/>
                  <a:moveTo>
                    <a:pt x="132080" y="2529840"/>
                  </a:moveTo>
                  <a:cubicBezTo>
                    <a:pt x="130810" y="2529840"/>
                    <a:pt x="130810" y="2531110"/>
                    <a:pt x="129540" y="2531110"/>
                  </a:cubicBezTo>
                  <a:cubicBezTo>
                    <a:pt x="129540" y="2531110"/>
                    <a:pt x="130810" y="2529840"/>
                    <a:pt x="132080" y="2529840"/>
                  </a:cubicBezTo>
                  <a:close/>
                  <a:moveTo>
                    <a:pt x="615950" y="2769870"/>
                  </a:moveTo>
                  <a:cubicBezTo>
                    <a:pt x="621030" y="2772410"/>
                    <a:pt x="626110" y="2774950"/>
                    <a:pt x="629920" y="2776220"/>
                  </a:cubicBezTo>
                  <a:cubicBezTo>
                    <a:pt x="612140" y="2786380"/>
                    <a:pt x="600710" y="2783840"/>
                    <a:pt x="589280" y="2766060"/>
                  </a:cubicBezTo>
                  <a:cubicBezTo>
                    <a:pt x="593090" y="2766060"/>
                    <a:pt x="595630" y="2764790"/>
                    <a:pt x="599440" y="2764790"/>
                  </a:cubicBezTo>
                  <a:cubicBezTo>
                    <a:pt x="604520" y="2766060"/>
                    <a:pt x="610870" y="2767330"/>
                    <a:pt x="615950" y="2769870"/>
                  </a:cubicBezTo>
                  <a:close/>
                  <a:moveTo>
                    <a:pt x="2835910" y="2874010"/>
                  </a:moveTo>
                  <a:cubicBezTo>
                    <a:pt x="2832100" y="2872740"/>
                    <a:pt x="2829560" y="2872740"/>
                    <a:pt x="2824480" y="2871470"/>
                  </a:cubicBezTo>
                  <a:cubicBezTo>
                    <a:pt x="2819400" y="2870200"/>
                    <a:pt x="2813050" y="2866390"/>
                    <a:pt x="2805430" y="2863850"/>
                  </a:cubicBezTo>
                  <a:cubicBezTo>
                    <a:pt x="2810510" y="2862580"/>
                    <a:pt x="2814320" y="2860040"/>
                    <a:pt x="2819400" y="2858770"/>
                  </a:cubicBezTo>
                  <a:cubicBezTo>
                    <a:pt x="2833370" y="2854960"/>
                    <a:pt x="2839720" y="2861310"/>
                    <a:pt x="2835910" y="2874010"/>
                  </a:cubicBezTo>
                  <a:close/>
                  <a:moveTo>
                    <a:pt x="2590800" y="2903220"/>
                  </a:moveTo>
                  <a:cubicBezTo>
                    <a:pt x="2598420" y="2904490"/>
                    <a:pt x="2607310" y="2904490"/>
                    <a:pt x="2616200" y="2905760"/>
                  </a:cubicBezTo>
                  <a:cubicBezTo>
                    <a:pt x="2612390" y="2918460"/>
                    <a:pt x="2602230" y="2914650"/>
                    <a:pt x="2594610" y="2913380"/>
                  </a:cubicBezTo>
                  <a:cubicBezTo>
                    <a:pt x="2592070" y="2913380"/>
                    <a:pt x="2589530" y="2908300"/>
                    <a:pt x="2586990" y="2905760"/>
                  </a:cubicBezTo>
                  <a:cubicBezTo>
                    <a:pt x="2588260" y="2904490"/>
                    <a:pt x="2589530" y="2903220"/>
                    <a:pt x="2590800" y="2903220"/>
                  </a:cubicBezTo>
                  <a:close/>
                  <a:moveTo>
                    <a:pt x="219710" y="2604770"/>
                  </a:moveTo>
                  <a:cubicBezTo>
                    <a:pt x="220980" y="2608580"/>
                    <a:pt x="222250" y="2611120"/>
                    <a:pt x="223520" y="2616200"/>
                  </a:cubicBezTo>
                  <a:cubicBezTo>
                    <a:pt x="215900" y="2616200"/>
                    <a:pt x="209550" y="2616200"/>
                    <a:pt x="203200" y="2614930"/>
                  </a:cubicBezTo>
                  <a:lnTo>
                    <a:pt x="203200" y="2606040"/>
                  </a:lnTo>
                  <a:cubicBezTo>
                    <a:pt x="208280" y="2606040"/>
                    <a:pt x="213360" y="2606040"/>
                    <a:pt x="219710" y="2604770"/>
                  </a:cubicBezTo>
                  <a:close/>
                  <a:moveTo>
                    <a:pt x="715010" y="2762250"/>
                  </a:moveTo>
                  <a:cubicBezTo>
                    <a:pt x="722630" y="2763520"/>
                    <a:pt x="730250" y="2763520"/>
                    <a:pt x="739140" y="2764790"/>
                  </a:cubicBezTo>
                  <a:cubicBezTo>
                    <a:pt x="734060" y="2769870"/>
                    <a:pt x="713740" y="2773680"/>
                    <a:pt x="709930" y="2769870"/>
                  </a:cubicBezTo>
                  <a:cubicBezTo>
                    <a:pt x="709930" y="2768600"/>
                    <a:pt x="708660" y="2766060"/>
                    <a:pt x="709930" y="2764790"/>
                  </a:cubicBezTo>
                  <a:cubicBezTo>
                    <a:pt x="711200" y="2763520"/>
                    <a:pt x="713740" y="2762250"/>
                    <a:pt x="715010" y="2762250"/>
                  </a:cubicBezTo>
                  <a:close/>
                </a:path>
              </a:pathLst>
            </a:custGeom>
            <a:blipFill>
              <a:blip r:embed="rId8"/>
              <a:stretch>
                <a:fillRect l="-4808" t="0" r="-4808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-90656">
            <a:off x="5857625" y="3261011"/>
            <a:ext cx="4338399" cy="2575574"/>
            <a:chOff x="0" y="0"/>
            <a:chExt cx="4198620" cy="249259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12700" y="-2540"/>
              <a:ext cx="4215130" cy="2496401"/>
            </a:xfrm>
            <a:custGeom>
              <a:avLst/>
              <a:gdLst/>
              <a:ahLst/>
              <a:cxnLst/>
              <a:rect r="r" b="b" t="t" l="l"/>
              <a:pathLst>
                <a:path h="2496401" w="4215130">
                  <a:moveTo>
                    <a:pt x="4196080" y="1223653"/>
                  </a:moveTo>
                  <a:cubicBezTo>
                    <a:pt x="4199890" y="1221597"/>
                    <a:pt x="4203700" y="1220569"/>
                    <a:pt x="4206240" y="1217486"/>
                  </a:cubicBezTo>
                  <a:cubicBezTo>
                    <a:pt x="4208780" y="1215430"/>
                    <a:pt x="4213860" y="1212346"/>
                    <a:pt x="4213860" y="1209263"/>
                  </a:cubicBezTo>
                  <a:cubicBezTo>
                    <a:pt x="4213860" y="1207207"/>
                    <a:pt x="4208780" y="1204123"/>
                    <a:pt x="4206240" y="1202068"/>
                  </a:cubicBezTo>
                  <a:lnTo>
                    <a:pt x="4194810" y="1192817"/>
                  </a:lnTo>
                  <a:cubicBezTo>
                    <a:pt x="4197350" y="1190761"/>
                    <a:pt x="4202430" y="1189733"/>
                    <a:pt x="4202430" y="1186649"/>
                  </a:cubicBezTo>
                  <a:cubicBezTo>
                    <a:pt x="4204970" y="1178426"/>
                    <a:pt x="4208780" y="1170204"/>
                    <a:pt x="4208780" y="1161980"/>
                  </a:cubicBezTo>
                  <a:cubicBezTo>
                    <a:pt x="4208780" y="1157869"/>
                    <a:pt x="4199890" y="1154785"/>
                    <a:pt x="4194810" y="1149646"/>
                  </a:cubicBezTo>
                  <a:cubicBezTo>
                    <a:pt x="4199890" y="1149646"/>
                    <a:pt x="4202430" y="1149646"/>
                    <a:pt x="4206240" y="1148618"/>
                  </a:cubicBezTo>
                  <a:lnTo>
                    <a:pt x="4206240" y="1145535"/>
                  </a:lnTo>
                  <a:lnTo>
                    <a:pt x="4194810" y="1145535"/>
                  </a:lnTo>
                  <a:cubicBezTo>
                    <a:pt x="4187190" y="1141423"/>
                    <a:pt x="4179570" y="1133200"/>
                    <a:pt x="4177030" y="1134228"/>
                  </a:cubicBezTo>
                  <a:cubicBezTo>
                    <a:pt x="4163060" y="1140395"/>
                    <a:pt x="4163060" y="1132172"/>
                    <a:pt x="4160520" y="1126005"/>
                  </a:cubicBezTo>
                  <a:cubicBezTo>
                    <a:pt x="4155440" y="1127033"/>
                    <a:pt x="4150360" y="1128061"/>
                    <a:pt x="4146550" y="1127033"/>
                  </a:cubicBezTo>
                  <a:cubicBezTo>
                    <a:pt x="4137660" y="1126005"/>
                    <a:pt x="4128770" y="1122921"/>
                    <a:pt x="4119880" y="1122921"/>
                  </a:cubicBezTo>
                  <a:cubicBezTo>
                    <a:pt x="4108450" y="1121893"/>
                    <a:pt x="4095750" y="1121893"/>
                    <a:pt x="4083050" y="1120866"/>
                  </a:cubicBezTo>
                  <a:cubicBezTo>
                    <a:pt x="4064000" y="1118810"/>
                    <a:pt x="4044950" y="1116754"/>
                    <a:pt x="4025900" y="1114698"/>
                  </a:cubicBezTo>
                  <a:cubicBezTo>
                    <a:pt x="4024630" y="1114698"/>
                    <a:pt x="4022090" y="1116754"/>
                    <a:pt x="4020820" y="1116754"/>
                  </a:cubicBezTo>
                  <a:cubicBezTo>
                    <a:pt x="4010660" y="1115726"/>
                    <a:pt x="4000500" y="1114698"/>
                    <a:pt x="3991610" y="1112643"/>
                  </a:cubicBezTo>
                  <a:cubicBezTo>
                    <a:pt x="3989070" y="1111615"/>
                    <a:pt x="3987800" y="1106475"/>
                    <a:pt x="3987800" y="1104420"/>
                  </a:cubicBezTo>
                  <a:cubicBezTo>
                    <a:pt x="4001770" y="1096197"/>
                    <a:pt x="4015740" y="1087974"/>
                    <a:pt x="4024630" y="1082834"/>
                  </a:cubicBezTo>
                  <a:cubicBezTo>
                    <a:pt x="4034790" y="1081806"/>
                    <a:pt x="4041140" y="1080779"/>
                    <a:pt x="4050030" y="1080779"/>
                  </a:cubicBezTo>
                  <a:cubicBezTo>
                    <a:pt x="4042410" y="1072556"/>
                    <a:pt x="4037330" y="1068444"/>
                    <a:pt x="4030980" y="1062277"/>
                  </a:cubicBezTo>
                  <a:cubicBezTo>
                    <a:pt x="4027170" y="1063305"/>
                    <a:pt x="4023360" y="1064333"/>
                    <a:pt x="4017010" y="1066388"/>
                  </a:cubicBezTo>
                  <a:cubicBezTo>
                    <a:pt x="4017010" y="1061249"/>
                    <a:pt x="4017010" y="1056110"/>
                    <a:pt x="4018280" y="1056110"/>
                  </a:cubicBezTo>
                  <a:cubicBezTo>
                    <a:pt x="4023360" y="1055082"/>
                    <a:pt x="4030980" y="1054054"/>
                    <a:pt x="4034790" y="1056110"/>
                  </a:cubicBezTo>
                  <a:cubicBezTo>
                    <a:pt x="4039870" y="1059193"/>
                    <a:pt x="4042410" y="1064333"/>
                    <a:pt x="4047490" y="1070500"/>
                  </a:cubicBezTo>
                  <a:cubicBezTo>
                    <a:pt x="4050030" y="1070500"/>
                    <a:pt x="4055110" y="1071528"/>
                    <a:pt x="4060190" y="1071528"/>
                  </a:cubicBezTo>
                  <a:cubicBezTo>
                    <a:pt x="4058920" y="1058165"/>
                    <a:pt x="4058920" y="1058165"/>
                    <a:pt x="4044950" y="1038636"/>
                  </a:cubicBezTo>
                  <a:cubicBezTo>
                    <a:pt x="4062730" y="1038636"/>
                    <a:pt x="4067810" y="1034524"/>
                    <a:pt x="4064000" y="1020134"/>
                  </a:cubicBezTo>
                  <a:cubicBezTo>
                    <a:pt x="4075430" y="1019106"/>
                    <a:pt x="4088130" y="1018078"/>
                    <a:pt x="4099560" y="1018078"/>
                  </a:cubicBezTo>
                  <a:cubicBezTo>
                    <a:pt x="4098290" y="1016023"/>
                    <a:pt x="4095750" y="1011911"/>
                    <a:pt x="4094480" y="1008827"/>
                  </a:cubicBezTo>
                  <a:cubicBezTo>
                    <a:pt x="4099560" y="1009855"/>
                    <a:pt x="4103370" y="1010883"/>
                    <a:pt x="4105910" y="1011911"/>
                  </a:cubicBezTo>
                  <a:cubicBezTo>
                    <a:pt x="4107180" y="1006772"/>
                    <a:pt x="4107180" y="1001632"/>
                    <a:pt x="4108450" y="997521"/>
                  </a:cubicBezTo>
                  <a:cubicBezTo>
                    <a:pt x="4109720" y="992382"/>
                    <a:pt x="4110990" y="986214"/>
                    <a:pt x="4112260" y="981075"/>
                  </a:cubicBezTo>
                  <a:cubicBezTo>
                    <a:pt x="4112260" y="979019"/>
                    <a:pt x="4110990" y="975936"/>
                    <a:pt x="4112260" y="972852"/>
                  </a:cubicBezTo>
                  <a:cubicBezTo>
                    <a:pt x="4116070" y="964629"/>
                    <a:pt x="4117340" y="952294"/>
                    <a:pt x="4113530" y="946127"/>
                  </a:cubicBezTo>
                  <a:cubicBezTo>
                    <a:pt x="4116070" y="944071"/>
                    <a:pt x="4117340" y="940988"/>
                    <a:pt x="4117340" y="938932"/>
                  </a:cubicBezTo>
                  <a:cubicBezTo>
                    <a:pt x="4117340" y="930709"/>
                    <a:pt x="4117340" y="921458"/>
                    <a:pt x="4116070" y="913235"/>
                  </a:cubicBezTo>
                  <a:cubicBezTo>
                    <a:pt x="4114800" y="905012"/>
                    <a:pt x="4113530" y="897817"/>
                    <a:pt x="4112260" y="889594"/>
                  </a:cubicBezTo>
                  <a:cubicBezTo>
                    <a:pt x="4110990" y="887539"/>
                    <a:pt x="4110990" y="885483"/>
                    <a:pt x="4112260" y="882399"/>
                  </a:cubicBezTo>
                  <a:cubicBezTo>
                    <a:pt x="4116070" y="874176"/>
                    <a:pt x="4118610" y="865953"/>
                    <a:pt x="4110990" y="857730"/>
                  </a:cubicBezTo>
                  <a:cubicBezTo>
                    <a:pt x="4108450" y="855674"/>
                    <a:pt x="4109720" y="850535"/>
                    <a:pt x="4110990" y="847451"/>
                  </a:cubicBezTo>
                  <a:cubicBezTo>
                    <a:pt x="4114800" y="836145"/>
                    <a:pt x="4107180" y="826894"/>
                    <a:pt x="4093210" y="824838"/>
                  </a:cubicBezTo>
                  <a:lnTo>
                    <a:pt x="4088130" y="824838"/>
                  </a:lnTo>
                  <a:cubicBezTo>
                    <a:pt x="4089400" y="821755"/>
                    <a:pt x="4090670" y="820727"/>
                    <a:pt x="4091940" y="818671"/>
                  </a:cubicBezTo>
                  <a:cubicBezTo>
                    <a:pt x="4088130" y="817643"/>
                    <a:pt x="4084320" y="817643"/>
                    <a:pt x="4081780" y="815587"/>
                  </a:cubicBezTo>
                  <a:cubicBezTo>
                    <a:pt x="4079240" y="814559"/>
                    <a:pt x="4077970" y="811476"/>
                    <a:pt x="4075430" y="810448"/>
                  </a:cubicBezTo>
                  <a:cubicBezTo>
                    <a:pt x="4065270" y="806337"/>
                    <a:pt x="4053840" y="802225"/>
                    <a:pt x="4042410" y="798114"/>
                  </a:cubicBezTo>
                  <a:cubicBezTo>
                    <a:pt x="4038600" y="797086"/>
                    <a:pt x="4033520" y="797086"/>
                    <a:pt x="4029710" y="797086"/>
                  </a:cubicBezTo>
                  <a:cubicBezTo>
                    <a:pt x="4027170" y="798114"/>
                    <a:pt x="4025900" y="794002"/>
                    <a:pt x="4023360" y="794002"/>
                  </a:cubicBezTo>
                  <a:cubicBezTo>
                    <a:pt x="4005580" y="790918"/>
                    <a:pt x="3987800" y="788863"/>
                    <a:pt x="3970020" y="784751"/>
                  </a:cubicBezTo>
                  <a:cubicBezTo>
                    <a:pt x="3956050" y="780640"/>
                    <a:pt x="3939540" y="788863"/>
                    <a:pt x="3925570" y="780640"/>
                  </a:cubicBezTo>
                  <a:cubicBezTo>
                    <a:pt x="3924300" y="779612"/>
                    <a:pt x="3921760" y="781668"/>
                    <a:pt x="3920490" y="781668"/>
                  </a:cubicBezTo>
                  <a:cubicBezTo>
                    <a:pt x="3909060" y="779612"/>
                    <a:pt x="3898900" y="784751"/>
                    <a:pt x="3887470" y="781668"/>
                  </a:cubicBezTo>
                  <a:cubicBezTo>
                    <a:pt x="3876040" y="778584"/>
                    <a:pt x="3863340" y="777556"/>
                    <a:pt x="3858260" y="768305"/>
                  </a:cubicBezTo>
                  <a:cubicBezTo>
                    <a:pt x="3853180" y="759054"/>
                    <a:pt x="3849370" y="749804"/>
                    <a:pt x="3849370" y="740553"/>
                  </a:cubicBezTo>
                  <a:cubicBezTo>
                    <a:pt x="3850640" y="729246"/>
                    <a:pt x="3856990" y="716912"/>
                    <a:pt x="3832860" y="718967"/>
                  </a:cubicBezTo>
                  <a:cubicBezTo>
                    <a:pt x="3834130" y="716912"/>
                    <a:pt x="3834130" y="714856"/>
                    <a:pt x="3835400" y="713828"/>
                  </a:cubicBezTo>
                  <a:cubicBezTo>
                    <a:pt x="3761740" y="707661"/>
                    <a:pt x="3688080" y="702521"/>
                    <a:pt x="3615690" y="696354"/>
                  </a:cubicBezTo>
                  <a:cubicBezTo>
                    <a:pt x="3613150" y="689159"/>
                    <a:pt x="3610610" y="680936"/>
                    <a:pt x="3608070" y="669629"/>
                  </a:cubicBezTo>
                  <a:cubicBezTo>
                    <a:pt x="3622040" y="681964"/>
                    <a:pt x="3634740" y="689159"/>
                    <a:pt x="3652520" y="688131"/>
                  </a:cubicBezTo>
                  <a:cubicBezTo>
                    <a:pt x="3653790" y="679908"/>
                    <a:pt x="3652520" y="673741"/>
                    <a:pt x="3642360" y="668602"/>
                  </a:cubicBezTo>
                  <a:cubicBezTo>
                    <a:pt x="3641090" y="667574"/>
                    <a:pt x="3639820" y="663462"/>
                    <a:pt x="3641090" y="661406"/>
                  </a:cubicBezTo>
                  <a:cubicBezTo>
                    <a:pt x="3646170" y="651128"/>
                    <a:pt x="3651250" y="641877"/>
                    <a:pt x="3655060" y="632626"/>
                  </a:cubicBezTo>
                  <a:cubicBezTo>
                    <a:pt x="3660140" y="635710"/>
                    <a:pt x="3663950" y="637765"/>
                    <a:pt x="3669030" y="639821"/>
                  </a:cubicBezTo>
                  <a:lnTo>
                    <a:pt x="3671570" y="637765"/>
                  </a:lnTo>
                  <a:lnTo>
                    <a:pt x="3656330" y="619264"/>
                  </a:lnTo>
                  <a:cubicBezTo>
                    <a:pt x="3666490" y="621319"/>
                    <a:pt x="3675380" y="622347"/>
                    <a:pt x="3686810" y="624403"/>
                  </a:cubicBezTo>
                  <a:cubicBezTo>
                    <a:pt x="3683000" y="618236"/>
                    <a:pt x="3679190" y="614124"/>
                    <a:pt x="3679190" y="614124"/>
                  </a:cubicBezTo>
                  <a:cubicBezTo>
                    <a:pt x="3685540" y="610013"/>
                    <a:pt x="3691890" y="605901"/>
                    <a:pt x="3700780" y="600762"/>
                  </a:cubicBezTo>
                  <a:cubicBezTo>
                    <a:pt x="3700780" y="599734"/>
                    <a:pt x="3702050" y="593567"/>
                    <a:pt x="3705860" y="592539"/>
                  </a:cubicBezTo>
                  <a:cubicBezTo>
                    <a:pt x="3713480" y="589455"/>
                    <a:pt x="3716020" y="594595"/>
                    <a:pt x="3718560" y="599734"/>
                  </a:cubicBezTo>
                  <a:cubicBezTo>
                    <a:pt x="3719830" y="602818"/>
                    <a:pt x="3727450" y="603846"/>
                    <a:pt x="3732530" y="604873"/>
                  </a:cubicBezTo>
                  <a:cubicBezTo>
                    <a:pt x="3737610" y="605901"/>
                    <a:pt x="3743960" y="605901"/>
                    <a:pt x="3750310" y="604873"/>
                  </a:cubicBezTo>
                  <a:cubicBezTo>
                    <a:pt x="3760470" y="604873"/>
                    <a:pt x="3770630" y="603846"/>
                    <a:pt x="3784600" y="602818"/>
                  </a:cubicBezTo>
                  <a:cubicBezTo>
                    <a:pt x="3774440" y="600762"/>
                    <a:pt x="3766820" y="598706"/>
                    <a:pt x="3760470" y="597678"/>
                  </a:cubicBezTo>
                  <a:cubicBezTo>
                    <a:pt x="3760470" y="596650"/>
                    <a:pt x="3760470" y="595623"/>
                    <a:pt x="3759200" y="594595"/>
                  </a:cubicBezTo>
                  <a:cubicBezTo>
                    <a:pt x="3769360" y="592539"/>
                    <a:pt x="3779520" y="590483"/>
                    <a:pt x="3788410" y="588427"/>
                  </a:cubicBezTo>
                  <a:cubicBezTo>
                    <a:pt x="3798570" y="590483"/>
                    <a:pt x="3807460" y="593567"/>
                    <a:pt x="3815080" y="595623"/>
                  </a:cubicBezTo>
                  <a:cubicBezTo>
                    <a:pt x="3817620" y="614124"/>
                    <a:pt x="3832860" y="598706"/>
                    <a:pt x="3841750" y="600762"/>
                  </a:cubicBezTo>
                  <a:cubicBezTo>
                    <a:pt x="3839210" y="596650"/>
                    <a:pt x="3835400" y="592539"/>
                    <a:pt x="3831590" y="587400"/>
                  </a:cubicBezTo>
                  <a:cubicBezTo>
                    <a:pt x="3848100" y="589455"/>
                    <a:pt x="3864610" y="589455"/>
                    <a:pt x="3876040" y="599734"/>
                  </a:cubicBezTo>
                  <a:cubicBezTo>
                    <a:pt x="3877310" y="600762"/>
                    <a:pt x="3882390" y="599734"/>
                    <a:pt x="3884930" y="598706"/>
                  </a:cubicBezTo>
                  <a:cubicBezTo>
                    <a:pt x="3888740" y="599734"/>
                    <a:pt x="3895090" y="601790"/>
                    <a:pt x="3897630" y="600762"/>
                  </a:cubicBezTo>
                  <a:cubicBezTo>
                    <a:pt x="3901440" y="597678"/>
                    <a:pt x="3901440" y="592539"/>
                    <a:pt x="3905250" y="586372"/>
                  </a:cubicBezTo>
                  <a:cubicBezTo>
                    <a:pt x="3914140" y="598706"/>
                    <a:pt x="3923030" y="591511"/>
                    <a:pt x="3931920" y="586372"/>
                  </a:cubicBezTo>
                  <a:cubicBezTo>
                    <a:pt x="3930650" y="589455"/>
                    <a:pt x="3930650" y="591511"/>
                    <a:pt x="3930650" y="591511"/>
                  </a:cubicBezTo>
                  <a:cubicBezTo>
                    <a:pt x="3938270" y="594595"/>
                    <a:pt x="3944620" y="596650"/>
                    <a:pt x="3953510" y="599734"/>
                  </a:cubicBezTo>
                  <a:cubicBezTo>
                    <a:pt x="3959860" y="597678"/>
                    <a:pt x="3967480" y="590483"/>
                    <a:pt x="3978910" y="597678"/>
                  </a:cubicBezTo>
                  <a:cubicBezTo>
                    <a:pt x="3980180" y="598706"/>
                    <a:pt x="3985260" y="596650"/>
                    <a:pt x="3989070" y="596650"/>
                  </a:cubicBezTo>
                  <a:cubicBezTo>
                    <a:pt x="3992880" y="595623"/>
                    <a:pt x="3995420" y="595623"/>
                    <a:pt x="3996690" y="594595"/>
                  </a:cubicBezTo>
                  <a:cubicBezTo>
                    <a:pt x="3999230" y="587400"/>
                    <a:pt x="4000500" y="581232"/>
                    <a:pt x="4004310" y="575065"/>
                  </a:cubicBezTo>
                  <a:cubicBezTo>
                    <a:pt x="4008120" y="568898"/>
                    <a:pt x="4006850" y="562731"/>
                    <a:pt x="3999230" y="560675"/>
                  </a:cubicBezTo>
                  <a:cubicBezTo>
                    <a:pt x="3996690" y="559647"/>
                    <a:pt x="3994150" y="559647"/>
                    <a:pt x="3992880" y="558619"/>
                  </a:cubicBezTo>
                  <a:cubicBezTo>
                    <a:pt x="4004310" y="549368"/>
                    <a:pt x="4014470" y="543201"/>
                    <a:pt x="4030980" y="547313"/>
                  </a:cubicBezTo>
                  <a:cubicBezTo>
                    <a:pt x="4034790" y="548340"/>
                    <a:pt x="4039870" y="544229"/>
                    <a:pt x="4046220" y="541145"/>
                  </a:cubicBezTo>
                  <a:cubicBezTo>
                    <a:pt x="4042410" y="538062"/>
                    <a:pt x="4039870" y="537034"/>
                    <a:pt x="4037330" y="536006"/>
                  </a:cubicBezTo>
                  <a:cubicBezTo>
                    <a:pt x="4047490" y="518532"/>
                    <a:pt x="4064000" y="529839"/>
                    <a:pt x="4079240" y="529839"/>
                  </a:cubicBezTo>
                  <a:cubicBezTo>
                    <a:pt x="4074160" y="526755"/>
                    <a:pt x="4071620" y="523672"/>
                    <a:pt x="4069080" y="522644"/>
                  </a:cubicBezTo>
                  <a:cubicBezTo>
                    <a:pt x="4076700" y="519560"/>
                    <a:pt x="4084320" y="517504"/>
                    <a:pt x="4090670" y="514421"/>
                  </a:cubicBezTo>
                  <a:cubicBezTo>
                    <a:pt x="4091940" y="510309"/>
                    <a:pt x="4090670" y="506198"/>
                    <a:pt x="4091940" y="504142"/>
                  </a:cubicBezTo>
                  <a:cubicBezTo>
                    <a:pt x="4098290" y="495919"/>
                    <a:pt x="4094480" y="489752"/>
                    <a:pt x="4084320" y="485640"/>
                  </a:cubicBezTo>
                  <a:cubicBezTo>
                    <a:pt x="4080510" y="483584"/>
                    <a:pt x="4076700" y="479473"/>
                    <a:pt x="4074160" y="476389"/>
                  </a:cubicBezTo>
                  <a:cubicBezTo>
                    <a:pt x="4077970" y="476389"/>
                    <a:pt x="4083050" y="475361"/>
                    <a:pt x="4088130" y="475361"/>
                  </a:cubicBezTo>
                  <a:lnTo>
                    <a:pt x="4088130" y="463027"/>
                  </a:lnTo>
                  <a:cubicBezTo>
                    <a:pt x="4090670" y="463027"/>
                    <a:pt x="4093210" y="463027"/>
                    <a:pt x="4095750" y="464055"/>
                  </a:cubicBezTo>
                  <a:cubicBezTo>
                    <a:pt x="4097020" y="451720"/>
                    <a:pt x="4098290" y="439386"/>
                    <a:pt x="4100830" y="426024"/>
                  </a:cubicBezTo>
                  <a:cubicBezTo>
                    <a:pt x="4086860" y="419856"/>
                    <a:pt x="4094480" y="412661"/>
                    <a:pt x="4102100" y="403410"/>
                  </a:cubicBezTo>
                  <a:cubicBezTo>
                    <a:pt x="4102100" y="403410"/>
                    <a:pt x="4099560" y="402383"/>
                    <a:pt x="4097020" y="402383"/>
                  </a:cubicBezTo>
                  <a:cubicBezTo>
                    <a:pt x="4098290" y="398271"/>
                    <a:pt x="4100830" y="394160"/>
                    <a:pt x="4102100" y="390048"/>
                  </a:cubicBezTo>
                  <a:cubicBezTo>
                    <a:pt x="4104640" y="381825"/>
                    <a:pt x="4100830" y="380797"/>
                    <a:pt x="4089400" y="384909"/>
                  </a:cubicBezTo>
                  <a:cubicBezTo>
                    <a:pt x="4088130" y="382853"/>
                    <a:pt x="4086860" y="379769"/>
                    <a:pt x="4084320" y="377714"/>
                  </a:cubicBezTo>
                  <a:cubicBezTo>
                    <a:pt x="4083050" y="378741"/>
                    <a:pt x="4083050" y="379769"/>
                    <a:pt x="4081780" y="380797"/>
                  </a:cubicBezTo>
                  <a:cubicBezTo>
                    <a:pt x="4076700" y="379769"/>
                    <a:pt x="4072890" y="377714"/>
                    <a:pt x="4067810" y="376686"/>
                  </a:cubicBezTo>
                  <a:cubicBezTo>
                    <a:pt x="4042410" y="368463"/>
                    <a:pt x="4015740" y="370518"/>
                    <a:pt x="3990340" y="369491"/>
                  </a:cubicBezTo>
                  <a:cubicBezTo>
                    <a:pt x="3986530" y="369491"/>
                    <a:pt x="3981450" y="372574"/>
                    <a:pt x="3977640" y="372574"/>
                  </a:cubicBezTo>
                  <a:cubicBezTo>
                    <a:pt x="3962400" y="371546"/>
                    <a:pt x="3948430" y="367435"/>
                    <a:pt x="3934460" y="366407"/>
                  </a:cubicBezTo>
                  <a:cubicBezTo>
                    <a:pt x="3915410" y="365379"/>
                    <a:pt x="3896360" y="365379"/>
                    <a:pt x="3877310" y="365379"/>
                  </a:cubicBezTo>
                  <a:cubicBezTo>
                    <a:pt x="3863340" y="365379"/>
                    <a:pt x="3860800" y="359212"/>
                    <a:pt x="3862070" y="350989"/>
                  </a:cubicBezTo>
                  <a:cubicBezTo>
                    <a:pt x="3867150" y="347905"/>
                    <a:pt x="3872230" y="341738"/>
                    <a:pt x="3872230" y="340710"/>
                  </a:cubicBezTo>
                  <a:cubicBezTo>
                    <a:pt x="3855720" y="330431"/>
                    <a:pt x="3870960" y="323236"/>
                    <a:pt x="3874770" y="315013"/>
                  </a:cubicBezTo>
                  <a:cubicBezTo>
                    <a:pt x="3873500" y="294456"/>
                    <a:pt x="3872230" y="273898"/>
                    <a:pt x="3870960" y="252313"/>
                  </a:cubicBezTo>
                  <a:cubicBezTo>
                    <a:pt x="3873500" y="251285"/>
                    <a:pt x="3878580" y="250257"/>
                    <a:pt x="3882390" y="249229"/>
                  </a:cubicBezTo>
                  <a:cubicBezTo>
                    <a:pt x="3881120" y="246146"/>
                    <a:pt x="3878580" y="243062"/>
                    <a:pt x="3878580" y="239979"/>
                  </a:cubicBezTo>
                  <a:cubicBezTo>
                    <a:pt x="3882390" y="227644"/>
                    <a:pt x="3883660" y="215310"/>
                    <a:pt x="3867150" y="206059"/>
                  </a:cubicBezTo>
                  <a:cubicBezTo>
                    <a:pt x="3874770" y="201947"/>
                    <a:pt x="3881120" y="198864"/>
                    <a:pt x="3888740" y="194752"/>
                  </a:cubicBezTo>
                  <a:cubicBezTo>
                    <a:pt x="3887470" y="193724"/>
                    <a:pt x="3886200" y="191669"/>
                    <a:pt x="3886200" y="190641"/>
                  </a:cubicBezTo>
                  <a:cubicBezTo>
                    <a:pt x="3886200" y="189613"/>
                    <a:pt x="3884930" y="189613"/>
                    <a:pt x="3883660" y="189613"/>
                  </a:cubicBezTo>
                  <a:cubicBezTo>
                    <a:pt x="3870960" y="189613"/>
                    <a:pt x="3865880" y="187557"/>
                    <a:pt x="3864610" y="177278"/>
                  </a:cubicBezTo>
                  <a:cubicBezTo>
                    <a:pt x="3864610" y="175223"/>
                    <a:pt x="3864610" y="172139"/>
                    <a:pt x="3867150" y="170083"/>
                  </a:cubicBezTo>
                  <a:cubicBezTo>
                    <a:pt x="3872230" y="167000"/>
                    <a:pt x="3877310" y="163916"/>
                    <a:pt x="3883660" y="161860"/>
                  </a:cubicBezTo>
                  <a:cubicBezTo>
                    <a:pt x="3886200" y="160832"/>
                    <a:pt x="3891280" y="161860"/>
                    <a:pt x="3893820" y="162888"/>
                  </a:cubicBezTo>
                  <a:cubicBezTo>
                    <a:pt x="3907790" y="169055"/>
                    <a:pt x="3909060" y="169055"/>
                    <a:pt x="3911600" y="155693"/>
                  </a:cubicBezTo>
                  <a:cubicBezTo>
                    <a:pt x="3914140" y="156721"/>
                    <a:pt x="3916680" y="157749"/>
                    <a:pt x="3920490" y="158777"/>
                  </a:cubicBezTo>
                  <a:cubicBezTo>
                    <a:pt x="3919220" y="154665"/>
                    <a:pt x="3919220" y="151582"/>
                    <a:pt x="3916680" y="148498"/>
                  </a:cubicBezTo>
                  <a:cubicBezTo>
                    <a:pt x="3916680" y="147470"/>
                    <a:pt x="3914140" y="146442"/>
                    <a:pt x="3911600" y="145414"/>
                  </a:cubicBezTo>
                  <a:cubicBezTo>
                    <a:pt x="3914140" y="144386"/>
                    <a:pt x="3916680" y="142331"/>
                    <a:pt x="3919220" y="143359"/>
                  </a:cubicBezTo>
                  <a:cubicBezTo>
                    <a:pt x="3931920" y="146442"/>
                    <a:pt x="3939540" y="139247"/>
                    <a:pt x="3948430" y="135136"/>
                  </a:cubicBezTo>
                  <a:cubicBezTo>
                    <a:pt x="3940810" y="126913"/>
                    <a:pt x="3933190" y="119718"/>
                    <a:pt x="3926840" y="111495"/>
                  </a:cubicBezTo>
                  <a:cubicBezTo>
                    <a:pt x="3937000" y="107383"/>
                    <a:pt x="3944620" y="105327"/>
                    <a:pt x="3952240" y="102244"/>
                  </a:cubicBezTo>
                  <a:cubicBezTo>
                    <a:pt x="3935730" y="79630"/>
                    <a:pt x="3935730" y="79630"/>
                    <a:pt x="3947160" y="70380"/>
                  </a:cubicBezTo>
                  <a:cubicBezTo>
                    <a:pt x="3947160" y="69352"/>
                    <a:pt x="3945890" y="68324"/>
                    <a:pt x="3945890" y="67296"/>
                  </a:cubicBezTo>
                  <a:cubicBezTo>
                    <a:pt x="3942080" y="68324"/>
                    <a:pt x="3937000" y="69352"/>
                    <a:pt x="3933190" y="71408"/>
                  </a:cubicBezTo>
                  <a:lnTo>
                    <a:pt x="3931920" y="70380"/>
                  </a:lnTo>
                  <a:cubicBezTo>
                    <a:pt x="3937000" y="66268"/>
                    <a:pt x="3942080" y="63185"/>
                    <a:pt x="3947160" y="59073"/>
                  </a:cubicBezTo>
                  <a:cubicBezTo>
                    <a:pt x="3947160" y="55989"/>
                    <a:pt x="3949700" y="48794"/>
                    <a:pt x="3947160" y="46739"/>
                  </a:cubicBezTo>
                  <a:cubicBezTo>
                    <a:pt x="3937000" y="39543"/>
                    <a:pt x="3948430" y="32348"/>
                    <a:pt x="3945890" y="25153"/>
                  </a:cubicBezTo>
                  <a:cubicBezTo>
                    <a:pt x="3944620" y="23097"/>
                    <a:pt x="3945890" y="17958"/>
                    <a:pt x="3944620" y="17958"/>
                  </a:cubicBezTo>
                  <a:cubicBezTo>
                    <a:pt x="3937000" y="14875"/>
                    <a:pt x="3928110" y="9735"/>
                    <a:pt x="3919220" y="9735"/>
                  </a:cubicBezTo>
                  <a:cubicBezTo>
                    <a:pt x="3898900" y="8707"/>
                    <a:pt x="3878580" y="10763"/>
                    <a:pt x="3858260" y="10763"/>
                  </a:cubicBezTo>
                  <a:lnTo>
                    <a:pt x="3793490" y="10763"/>
                  </a:lnTo>
                  <a:cubicBezTo>
                    <a:pt x="3778250" y="10763"/>
                    <a:pt x="3765550" y="7679"/>
                    <a:pt x="3750310" y="4596"/>
                  </a:cubicBezTo>
                  <a:cubicBezTo>
                    <a:pt x="3732530" y="0"/>
                    <a:pt x="3713480" y="3568"/>
                    <a:pt x="3694430" y="4596"/>
                  </a:cubicBezTo>
                  <a:cubicBezTo>
                    <a:pt x="3653790" y="5624"/>
                    <a:pt x="3613150" y="5624"/>
                    <a:pt x="3572510" y="6652"/>
                  </a:cubicBezTo>
                  <a:cubicBezTo>
                    <a:pt x="3553460" y="6652"/>
                    <a:pt x="3533140" y="8707"/>
                    <a:pt x="3514090" y="9735"/>
                  </a:cubicBezTo>
                  <a:cubicBezTo>
                    <a:pt x="3489960" y="10763"/>
                    <a:pt x="3465830" y="9735"/>
                    <a:pt x="3441700" y="10763"/>
                  </a:cubicBezTo>
                  <a:cubicBezTo>
                    <a:pt x="3416300" y="11791"/>
                    <a:pt x="3390900" y="13847"/>
                    <a:pt x="3365500" y="14875"/>
                  </a:cubicBezTo>
                  <a:cubicBezTo>
                    <a:pt x="3335020" y="15902"/>
                    <a:pt x="3304540" y="15902"/>
                    <a:pt x="3274060" y="16930"/>
                  </a:cubicBezTo>
                  <a:lnTo>
                    <a:pt x="3178810" y="20014"/>
                  </a:lnTo>
                  <a:cubicBezTo>
                    <a:pt x="3149600" y="21042"/>
                    <a:pt x="3121660" y="21042"/>
                    <a:pt x="3092450" y="21042"/>
                  </a:cubicBezTo>
                  <a:cubicBezTo>
                    <a:pt x="3070860" y="21042"/>
                    <a:pt x="3048000" y="22070"/>
                    <a:pt x="3026410" y="23097"/>
                  </a:cubicBezTo>
                  <a:lnTo>
                    <a:pt x="2961640" y="26181"/>
                  </a:lnTo>
                  <a:cubicBezTo>
                    <a:pt x="2946400" y="27209"/>
                    <a:pt x="2931160" y="27209"/>
                    <a:pt x="2914650" y="28237"/>
                  </a:cubicBezTo>
                  <a:cubicBezTo>
                    <a:pt x="2889250" y="29265"/>
                    <a:pt x="2863850" y="29265"/>
                    <a:pt x="2838450" y="30293"/>
                  </a:cubicBezTo>
                  <a:cubicBezTo>
                    <a:pt x="2809240" y="31320"/>
                    <a:pt x="2781300" y="33376"/>
                    <a:pt x="2753360" y="34404"/>
                  </a:cubicBezTo>
                  <a:cubicBezTo>
                    <a:pt x="2724150" y="36460"/>
                    <a:pt x="2696210" y="38516"/>
                    <a:pt x="2667000" y="40571"/>
                  </a:cubicBezTo>
                  <a:cubicBezTo>
                    <a:pt x="2655570" y="41599"/>
                    <a:pt x="2644140" y="41599"/>
                    <a:pt x="2631440" y="42627"/>
                  </a:cubicBezTo>
                  <a:lnTo>
                    <a:pt x="2594610" y="42627"/>
                  </a:lnTo>
                  <a:cubicBezTo>
                    <a:pt x="2552700" y="44683"/>
                    <a:pt x="2512060" y="47766"/>
                    <a:pt x="2470150" y="49822"/>
                  </a:cubicBezTo>
                  <a:cubicBezTo>
                    <a:pt x="2444750" y="50850"/>
                    <a:pt x="2418080" y="51878"/>
                    <a:pt x="2392680" y="53934"/>
                  </a:cubicBezTo>
                  <a:cubicBezTo>
                    <a:pt x="2377440" y="54962"/>
                    <a:pt x="2360930" y="57017"/>
                    <a:pt x="2345690" y="58045"/>
                  </a:cubicBezTo>
                  <a:lnTo>
                    <a:pt x="2242820" y="64212"/>
                  </a:lnTo>
                  <a:cubicBezTo>
                    <a:pt x="2221230" y="65240"/>
                    <a:pt x="2200910" y="69352"/>
                    <a:pt x="2180590" y="70380"/>
                  </a:cubicBezTo>
                  <a:cubicBezTo>
                    <a:pt x="2148840" y="72435"/>
                    <a:pt x="2115820" y="73463"/>
                    <a:pt x="2084070" y="75519"/>
                  </a:cubicBezTo>
                  <a:cubicBezTo>
                    <a:pt x="2076450" y="75519"/>
                    <a:pt x="2067560" y="76547"/>
                    <a:pt x="2059940" y="76547"/>
                  </a:cubicBezTo>
                  <a:cubicBezTo>
                    <a:pt x="2032000" y="78603"/>
                    <a:pt x="2005330" y="80658"/>
                    <a:pt x="1977390" y="82714"/>
                  </a:cubicBezTo>
                  <a:cubicBezTo>
                    <a:pt x="1962150" y="83742"/>
                    <a:pt x="1945640" y="85798"/>
                    <a:pt x="1930400" y="86826"/>
                  </a:cubicBezTo>
                  <a:cubicBezTo>
                    <a:pt x="1911350" y="87853"/>
                    <a:pt x="1892300" y="88881"/>
                    <a:pt x="1874520" y="89909"/>
                  </a:cubicBezTo>
                  <a:cubicBezTo>
                    <a:pt x="1838960" y="92993"/>
                    <a:pt x="1802130" y="96076"/>
                    <a:pt x="1766570" y="99160"/>
                  </a:cubicBezTo>
                  <a:cubicBezTo>
                    <a:pt x="1760220" y="100188"/>
                    <a:pt x="1755140" y="103272"/>
                    <a:pt x="1748790" y="103272"/>
                  </a:cubicBezTo>
                  <a:cubicBezTo>
                    <a:pt x="1719580" y="105327"/>
                    <a:pt x="1690370" y="105327"/>
                    <a:pt x="1662430" y="108411"/>
                  </a:cubicBezTo>
                  <a:cubicBezTo>
                    <a:pt x="1647190" y="110467"/>
                    <a:pt x="1630680" y="105327"/>
                    <a:pt x="1616710" y="115606"/>
                  </a:cubicBezTo>
                  <a:cubicBezTo>
                    <a:pt x="1611630" y="118690"/>
                    <a:pt x="1597660" y="113550"/>
                    <a:pt x="1588770" y="114578"/>
                  </a:cubicBezTo>
                  <a:cubicBezTo>
                    <a:pt x="1553210" y="117662"/>
                    <a:pt x="1517650" y="121773"/>
                    <a:pt x="1483360" y="124857"/>
                  </a:cubicBezTo>
                  <a:cubicBezTo>
                    <a:pt x="1455420" y="127941"/>
                    <a:pt x="1428750" y="129996"/>
                    <a:pt x="1400810" y="133080"/>
                  </a:cubicBezTo>
                  <a:cubicBezTo>
                    <a:pt x="1390650" y="134108"/>
                    <a:pt x="1380490" y="137191"/>
                    <a:pt x="1371600" y="138219"/>
                  </a:cubicBezTo>
                  <a:cubicBezTo>
                    <a:pt x="1346200" y="140275"/>
                    <a:pt x="1320800" y="142331"/>
                    <a:pt x="1296670" y="144386"/>
                  </a:cubicBezTo>
                  <a:cubicBezTo>
                    <a:pt x="1296670" y="148498"/>
                    <a:pt x="1296670" y="150554"/>
                    <a:pt x="1295400" y="152609"/>
                  </a:cubicBezTo>
                  <a:cubicBezTo>
                    <a:pt x="1292860" y="150554"/>
                    <a:pt x="1290320" y="147470"/>
                    <a:pt x="1287780" y="143359"/>
                  </a:cubicBezTo>
                  <a:cubicBezTo>
                    <a:pt x="1282700" y="154665"/>
                    <a:pt x="1272540" y="147470"/>
                    <a:pt x="1264920" y="148498"/>
                  </a:cubicBezTo>
                  <a:cubicBezTo>
                    <a:pt x="1250950" y="150554"/>
                    <a:pt x="1235710" y="153637"/>
                    <a:pt x="1221740" y="154665"/>
                  </a:cubicBezTo>
                  <a:cubicBezTo>
                    <a:pt x="1196340" y="157749"/>
                    <a:pt x="1170940" y="159805"/>
                    <a:pt x="1145540" y="161860"/>
                  </a:cubicBezTo>
                  <a:cubicBezTo>
                    <a:pt x="1123950" y="163916"/>
                    <a:pt x="1102360" y="168028"/>
                    <a:pt x="1080770" y="171111"/>
                  </a:cubicBezTo>
                  <a:cubicBezTo>
                    <a:pt x="1043940" y="176251"/>
                    <a:pt x="1005840" y="179334"/>
                    <a:pt x="969010" y="184474"/>
                  </a:cubicBezTo>
                  <a:cubicBezTo>
                    <a:pt x="943610" y="187557"/>
                    <a:pt x="918210" y="192697"/>
                    <a:pt x="891540" y="195780"/>
                  </a:cubicBezTo>
                  <a:cubicBezTo>
                    <a:pt x="864870" y="199892"/>
                    <a:pt x="836930" y="202975"/>
                    <a:pt x="810260" y="207087"/>
                  </a:cubicBezTo>
                  <a:cubicBezTo>
                    <a:pt x="791210" y="210170"/>
                    <a:pt x="772160" y="214282"/>
                    <a:pt x="753110" y="217365"/>
                  </a:cubicBezTo>
                  <a:cubicBezTo>
                    <a:pt x="715010" y="222505"/>
                    <a:pt x="675640" y="227644"/>
                    <a:pt x="637540" y="232784"/>
                  </a:cubicBezTo>
                  <a:cubicBezTo>
                    <a:pt x="623570" y="234839"/>
                    <a:pt x="610870" y="238951"/>
                    <a:pt x="596900" y="241007"/>
                  </a:cubicBezTo>
                  <a:cubicBezTo>
                    <a:pt x="572770" y="245118"/>
                    <a:pt x="548640" y="247174"/>
                    <a:pt x="524510" y="251285"/>
                  </a:cubicBezTo>
                  <a:cubicBezTo>
                    <a:pt x="506730" y="254369"/>
                    <a:pt x="490220" y="259508"/>
                    <a:pt x="473710" y="261564"/>
                  </a:cubicBezTo>
                  <a:cubicBezTo>
                    <a:pt x="438150" y="267731"/>
                    <a:pt x="402590" y="271843"/>
                    <a:pt x="367030" y="276982"/>
                  </a:cubicBezTo>
                  <a:cubicBezTo>
                    <a:pt x="351790" y="279038"/>
                    <a:pt x="336550" y="283149"/>
                    <a:pt x="321310" y="286233"/>
                  </a:cubicBezTo>
                  <a:cubicBezTo>
                    <a:pt x="297180" y="291372"/>
                    <a:pt x="271780" y="295484"/>
                    <a:pt x="247650" y="300623"/>
                  </a:cubicBezTo>
                  <a:cubicBezTo>
                    <a:pt x="241300" y="301651"/>
                    <a:pt x="234950" y="304735"/>
                    <a:pt x="227330" y="305763"/>
                  </a:cubicBezTo>
                  <a:cubicBezTo>
                    <a:pt x="219710" y="306790"/>
                    <a:pt x="212090" y="306790"/>
                    <a:pt x="204470" y="307818"/>
                  </a:cubicBezTo>
                  <a:cubicBezTo>
                    <a:pt x="189230" y="310902"/>
                    <a:pt x="173990" y="313985"/>
                    <a:pt x="160020" y="317069"/>
                  </a:cubicBezTo>
                  <a:cubicBezTo>
                    <a:pt x="129540" y="323236"/>
                    <a:pt x="114300" y="325292"/>
                    <a:pt x="100330" y="331459"/>
                  </a:cubicBezTo>
                  <a:cubicBezTo>
                    <a:pt x="87630" y="336599"/>
                    <a:pt x="69850" y="335571"/>
                    <a:pt x="64770" y="352017"/>
                  </a:cubicBezTo>
                  <a:cubicBezTo>
                    <a:pt x="62230" y="357156"/>
                    <a:pt x="55880" y="360240"/>
                    <a:pt x="67310" y="362295"/>
                  </a:cubicBezTo>
                  <a:cubicBezTo>
                    <a:pt x="68580" y="362295"/>
                    <a:pt x="71120" y="365379"/>
                    <a:pt x="69850" y="366407"/>
                  </a:cubicBezTo>
                  <a:cubicBezTo>
                    <a:pt x="67310" y="372574"/>
                    <a:pt x="64770" y="378741"/>
                    <a:pt x="62230" y="386964"/>
                  </a:cubicBezTo>
                  <a:cubicBezTo>
                    <a:pt x="62230" y="386964"/>
                    <a:pt x="64770" y="387992"/>
                    <a:pt x="67310" y="390048"/>
                  </a:cubicBezTo>
                  <a:cubicBezTo>
                    <a:pt x="59690" y="396215"/>
                    <a:pt x="59690" y="418828"/>
                    <a:pt x="64770" y="426024"/>
                  </a:cubicBezTo>
                  <a:cubicBezTo>
                    <a:pt x="67310" y="430135"/>
                    <a:pt x="68580" y="435274"/>
                    <a:pt x="69850" y="440414"/>
                  </a:cubicBezTo>
                  <a:cubicBezTo>
                    <a:pt x="54610" y="443497"/>
                    <a:pt x="72390" y="450693"/>
                    <a:pt x="67310" y="454804"/>
                  </a:cubicBezTo>
                  <a:cubicBezTo>
                    <a:pt x="69850" y="454804"/>
                    <a:pt x="72390" y="454804"/>
                    <a:pt x="76200" y="455832"/>
                  </a:cubicBezTo>
                  <a:cubicBezTo>
                    <a:pt x="73660" y="458916"/>
                    <a:pt x="71120" y="460971"/>
                    <a:pt x="69850" y="461999"/>
                  </a:cubicBezTo>
                  <a:cubicBezTo>
                    <a:pt x="72390" y="464055"/>
                    <a:pt x="76200" y="465083"/>
                    <a:pt x="78740" y="467139"/>
                  </a:cubicBezTo>
                  <a:cubicBezTo>
                    <a:pt x="64770" y="482557"/>
                    <a:pt x="64770" y="489752"/>
                    <a:pt x="81280" y="503114"/>
                  </a:cubicBezTo>
                  <a:cubicBezTo>
                    <a:pt x="82550" y="504142"/>
                    <a:pt x="85090" y="506198"/>
                    <a:pt x="85090" y="507226"/>
                  </a:cubicBezTo>
                  <a:cubicBezTo>
                    <a:pt x="81280" y="518532"/>
                    <a:pt x="82550" y="528811"/>
                    <a:pt x="91440" y="538062"/>
                  </a:cubicBezTo>
                  <a:cubicBezTo>
                    <a:pt x="91440" y="538062"/>
                    <a:pt x="90170" y="541145"/>
                    <a:pt x="87630" y="543201"/>
                  </a:cubicBezTo>
                  <a:cubicBezTo>
                    <a:pt x="91440" y="542173"/>
                    <a:pt x="93980" y="541145"/>
                    <a:pt x="96520" y="541145"/>
                  </a:cubicBezTo>
                  <a:lnTo>
                    <a:pt x="92710" y="559647"/>
                  </a:lnTo>
                  <a:lnTo>
                    <a:pt x="106680" y="559647"/>
                  </a:lnTo>
                  <a:cubicBezTo>
                    <a:pt x="110490" y="563759"/>
                    <a:pt x="114300" y="566842"/>
                    <a:pt x="114300" y="567870"/>
                  </a:cubicBezTo>
                  <a:cubicBezTo>
                    <a:pt x="118110" y="564786"/>
                    <a:pt x="120650" y="563759"/>
                    <a:pt x="121920" y="562731"/>
                  </a:cubicBezTo>
                  <a:cubicBezTo>
                    <a:pt x="128270" y="570954"/>
                    <a:pt x="133350" y="577121"/>
                    <a:pt x="137160" y="583288"/>
                  </a:cubicBezTo>
                  <a:cubicBezTo>
                    <a:pt x="135890" y="590483"/>
                    <a:pt x="133350" y="596650"/>
                    <a:pt x="132080" y="600762"/>
                  </a:cubicBezTo>
                  <a:cubicBezTo>
                    <a:pt x="125730" y="600762"/>
                    <a:pt x="119380" y="599734"/>
                    <a:pt x="115570" y="601790"/>
                  </a:cubicBezTo>
                  <a:cubicBezTo>
                    <a:pt x="111760" y="603846"/>
                    <a:pt x="111760" y="608985"/>
                    <a:pt x="109220" y="612069"/>
                  </a:cubicBezTo>
                  <a:cubicBezTo>
                    <a:pt x="109220" y="613096"/>
                    <a:pt x="118110" y="626459"/>
                    <a:pt x="116840" y="627487"/>
                  </a:cubicBezTo>
                  <a:cubicBezTo>
                    <a:pt x="115570" y="634682"/>
                    <a:pt x="113030" y="641877"/>
                    <a:pt x="111760" y="650100"/>
                  </a:cubicBezTo>
                  <a:cubicBezTo>
                    <a:pt x="116840" y="653183"/>
                    <a:pt x="123190" y="657295"/>
                    <a:pt x="128270" y="660379"/>
                  </a:cubicBezTo>
                  <a:cubicBezTo>
                    <a:pt x="119380" y="664490"/>
                    <a:pt x="113030" y="668602"/>
                    <a:pt x="106680" y="671685"/>
                  </a:cubicBezTo>
                  <a:cubicBezTo>
                    <a:pt x="109220" y="672713"/>
                    <a:pt x="110490" y="673741"/>
                    <a:pt x="113030" y="674769"/>
                  </a:cubicBezTo>
                  <a:cubicBezTo>
                    <a:pt x="114300" y="678880"/>
                    <a:pt x="116840" y="682992"/>
                    <a:pt x="116840" y="687103"/>
                  </a:cubicBezTo>
                  <a:cubicBezTo>
                    <a:pt x="116840" y="691215"/>
                    <a:pt x="113030" y="698410"/>
                    <a:pt x="115570" y="699438"/>
                  </a:cubicBezTo>
                  <a:cubicBezTo>
                    <a:pt x="127000" y="704577"/>
                    <a:pt x="120650" y="719995"/>
                    <a:pt x="135890" y="722051"/>
                  </a:cubicBezTo>
                  <a:cubicBezTo>
                    <a:pt x="137160" y="722051"/>
                    <a:pt x="137160" y="724107"/>
                    <a:pt x="139700" y="726162"/>
                  </a:cubicBezTo>
                  <a:cubicBezTo>
                    <a:pt x="135890" y="726162"/>
                    <a:pt x="133350" y="726162"/>
                    <a:pt x="128270" y="727190"/>
                  </a:cubicBezTo>
                  <a:cubicBezTo>
                    <a:pt x="142240" y="735413"/>
                    <a:pt x="138430" y="742608"/>
                    <a:pt x="133350" y="748776"/>
                  </a:cubicBezTo>
                  <a:cubicBezTo>
                    <a:pt x="128270" y="749804"/>
                    <a:pt x="124460" y="750831"/>
                    <a:pt x="120650" y="751859"/>
                  </a:cubicBezTo>
                  <a:cubicBezTo>
                    <a:pt x="121920" y="753915"/>
                    <a:pt x="121920" y="754943"/>
                    <a:pt x="123190" y="756999"/>
                  </a:cubicBezTo>
                  <a:cubicBezTo>
                    <a:pt x="124460" y="758026"/>
                    <a:pt x="130810" y="771389"/>
                    <a:pt x="130810" y="773445"/>
                  </a:cubicBezTo>
                  <a:cubicBezTo>
                    <a:pt x="128270" y="778584"/>
                    <a:pt x="127000" y="783723"/>
                    <a:pt x="125730" y="788863"/>
                  </a:cubicBezTo>
                  <a:cubicBezTo>
                    <a:pt x="133350" y="788863"/>
                    <a:pt x="139700" y="789891"/>
                    <a:pt x="142240" y="789891"/>
                  </a:cubicBezTo>
                  <a:cubicBezTo>
                    <a:pt x="139700" y="790918"/>
                    <a:pt x="135890" y="792974"/>
                    <a:pt x="133350" y="794002"/>
                  </a:cubicBezTo>
                  <a:cubicBezTo>
                    <a:pt x="134620" y="796058"/>
                    <a:pt x="135890" y="798114"/>
                    <a:pt x="138430" y="799141"/>
                  </a:cubicBezTo>
                  <a:cubicBezTo>
                    <a:pt x="148590" y="798114"/>
                    <a:pt x="158750" y="797086"/>
                    <a:pt x="170180" y="796058"/>
                  </a:cubicBezTo>
                  <a:cubicBezTo>
                    <a:pt x="168910" y="801197"/>
                    <a:pt x="167640" y="805309"/>
                    <a:pt x="165100" y="809420"/>
                  </a:cubicBezTo>
                  <a:cubicBezTo>
                    <a:pt x="171450" y="809420"/>
                    <a:pt x="179070" y="810448"/>
                    <a:pt x="185420" y="810448"/>
                  </a:cubicBezTo>
                  <a:lnTo>
                    <a:pt x="185420" y="815587"/>
                  </a:lnTo>
                  <a:cubicBezTo>
                    <a:pt x="176530" y="816615"/>
                    <a:pt x="167640" y="818671"/>
                    <a:pt x="160020" y="819699"/>
                  </a:cubicBezTo>
                  <a:cubicBezTo>
                    <a:pt x="191770" y="832033"/>
                    <a:pt x="220980" y="820727"/>
                    <a:pt x="255270" y="816615"/>
                  </a:cubicBezTo>
                  <a:cubicBezTo>
                    <a:pt x="261620" y="821755"/>
                    <a:pt x="267970" y="817643"/>
                    <a:pt x="273050" y="809420"/>
                  </a:cubicBezTo>
                  <a:cubicBezTo>
                    <a:pt x="279400" y="816615"/>
                    <a:pt x="284480" y="814559"/>
                    <a:pt x="297180" y="800169"/>
                  </a:cubicBezTo>
                  <a:cubicBezTo>
                    <a:pt x="298450" y="800169"/>
                    <a:pt x="299720" y="801197"/>
                    <a:pt x="300990" y="801197"/>
                  </a:cubicBezTo>
                  <a:cubicBezTo>
                    <a:pt x="299720" y="805309"/>
                    <a:pt x="297180" y="808392"/>
                    <a:pt x="295910" y="812504"/>
                  </a:cubicBezTo>
                  <a:cubicBezTo>
                    <a:pt x="303530" y="810448"/>
                    <a:pt x="309880" y="809420"/>
                    <a:pt x="317500" y="807364"/>
                  </a:cubicBezTo>
                  <a:lnTo>
                    <a:pt x="344170" y="804281"/>
                  </a:lnTo>
                  <a:cubicBezTo>
                    <a:pt x="358140" y="802225"/>
                    <a:pt x="372110" y="801197"/>
                    <a:pt x="384810" y="799141"/>
                  </a:cubicBezTo>
                  <a:cubicBezTo>
                    <a:pt x="389890" y="798114"/>
                    <a:pt x="394970" y="795030"/>
                    <a:pt x="400050" y="794002"/>
                  </a:cubicBezTo>
                  <a:cubicBezTo>
                    <a:pt x="405130" y="792974"/>
                    <a:pt x="412750" y="789891"/>
                    <a:pt x="415290" y="791946"/>
                  </a:cubicBezTo>
                  <a:cubicBezTo>
                    <a:pt x="425450" y="799141"/>
                    <a:pt x="434340" y="807364"/>
                    <a:pt x="444500" y="814559"/>
                  </a:cubicBezTo>
                  <a:cubicBezTo>
                    <a:pt x="445770" y="812504"/>
                    <a:pt x="447040" y="809420"/>
                    <a:pt x="447040" y="809420"/>
                  </a:cubicBezTo>
                  <a:cubicBezTo>
                    <a:pt x="455930" y="811476"/>
                    <a:pt x="462280" y="812504"/>
                    <a:pt x="471170" y="814559"/>
                  </a:cubicBezTo>
                  <a:cubicBezTo>
                    <a:pt x="472440" y="817643"/>
                    <a:pt x="474980" y="821755"/>
                    <a:pt x="474980" y="823810"/>
                  </a:cubicBezTo>
                  <a:cubicBezTo>
                    <a:pt x="488950" y="824838"/>
                    <a:pt x="500380" y="825866"/>
                    <a:pt x="510540" y="826894"/>
                  </a:cubicBezTo>
                  <a:cubicBezTo>
                    <a:pt x="510540" y="827922"/>
                    <a:pt x="511810" y="828950"/>
                    <a:pt x="511810" y="829978"/>
                  </a:cubicBezTo>
                  <a:lnTo>
                    <a:pt x="488950" y="836145"/>
                  </a:lnTo>
                  <a:cubicBezTo>
                    <a:pt x="487680" y="833061"/>
                    <a:pt x="486410" y="832033"/>
                    <a:pt x="483870" y="826894"/>
                  </a:cubicBezTo>
                  <a:cubicBezTo>
                    <a:pt x="485140" y="838201"/>
                    <a:pt x="486410" y="845396"/>
                    <a:pt x="486410" y="854647"/>
                  </a:cubicBezTo>
                  <a:cubicBezTo>
                    <a:pt x="497840" y="847451"/>
                    <a:pt x="513080" y="855674"/>
                    <a:pt x="520700" y="843340"/>
                  </a:cubicBezTo>
                  <a:cubicBezTo>
                    <a:pt x="520700" y="842312"/>
                    <a:pt x="525780" y="842312"/>
                    <a:pt x="527050" y="843340"/>
                  </a:cubicBezTo>
                  <a:cubicBezTo>
                    <a:pt x="537210" y="844368"/>
                    <a:pt x="547370" y="845396"/>
                    <a:pt x="557530" y="847451"/>
                  </a:cubicBezTo>
                  <a:cubicBezTo>
                    <a:pt x="556260" y="845396"/>
                    <a:pt x="556260" y="843340"/>
                    <a:pt x="554990" y="841284"/>
                  </a:cubicBezTo>
                  <a:cubicBezTo>
                    <a:pt x="561340" y="842312"/>
                    <a:pt x="566420" y="843340"/>
                    <a:pt x="570230" y="844368"/>
                  </a:cubicBezTo>
                  <a:cubicBezTo>
                    <a:pt x="570230" y="845396"/>
                    <a:pt x="571500" y="846424"/>
                    <a:pt x="571500" y="847451"/>
                  </a:cubicBezTo>
                  <a:cubicBezTo>
                    <a:pt x="562610" y="851563"/>
                    <a:pt x="553720" y="856702"/>
                    <a:pt x="544830" y="860814"/>
                  </a:cubicBezTo>
                  <a:cubicBezTo>
                    <a:pt x="530860" y="868009"/>
                    <a:pt x="518160" y="877260"/>
                    <a:pt x="504190" y="880343"/>
                  </a:cubicBezTo>
                  <a:cubicBezTo>
                    <a:pt x="480060" y="884455"/>
                    <a:pt x="455930" y="891650"/>
                    <a:pt x="430530" y="892678"/>
                  </a:cubicBezTo>
                  <a:lnTo>
                    <a:pt x="424180" y="892678"/>
                  </a:lnTo>
                  <a:cubicBezTo>
                    <a:pt x="397510" y="896789"/>
                    <a:pt x="372110" y="900901"/>
                    <a:pt x="345440" y="905012"/>
                  </a:cubicBezTo>
                  <a:cubicBezTo>
                    <a:pt x="341630" y="906040"/>
                    <a:pt x="339090" y="907068"/>
                    <a:pt x="335280" y="907068"/>
                  </a:cubicBezTo>
                  <a:cubicBezTo>
                    <a:pt x="318770" y="909124"/>
                    <a:pt x="302260" y="910152"/>
                    <a:pt x="287020" y="912207"/>
                  </a:cubicBezTo>
                  <a:cubicBezTo>
                    <a:pt x="270510" y="915291"/>
                    <a:pt x="252730" y="917347"/>
                    <a:pt x="236220" y="922486"/>
                  </a:cubicBezTo>
                  <a:cubicBezTo>
                    <a:pt x="223520" y="925570"/>
                    <a:pt x="207010" y="924542"/>
                    <a:pt x="201930" y="934821"/>
                  </a:cubicBezTo>
                  <a:cubicBezTo>
                    <a:pt x="196850" y="934821"/>
                    <a:pt x="191770" y="933793"/>
                    <a:pt x="189230" y="934821"/>
                  </a:cubicBezTo>
                  <a:cubicBezTo>
                    <a:pt x="170180" y="940988"/>
                    <a:pt x="151130" y="947155"/>
                    <a:pt x="133350" y="954350"/>
                  </a:cubicBezTo>
                  <a:cubicBezTo>
                    <a:pt x="127000" y="958462"/>
                    <a:pt x="121920" y="960517"/>
                    <a:pt x="119380" y="964629"/>
                  </a:cubicBezTo>
                  <a:cubicBezTo>
                    <a:pt x="118110" y="967712"/>
                    <a:pt x="121920" y="972852"/>
                    <a:pt x="123190" y="974908"/>
                  </a:cubicBezTo>
                  <a:cubicBezTo>
                    <a:pt x="120650" y="975936"/>
                    <a:pt x="115570" y="976963"/>
                    <a:pt x="115570" y="977991"/>
                  </a:cubicBezTo>
                  <a:cubicBezTo>
                    <a:pt x="115570" y="984159"/>
                    <a:pt x="115570" y="990326"/>
                    <a:pt x="118110" y="995465"/>
                  </a:cubicBezTo>
                  <a:cubicBezTo>
                    <a:pt x="121920" y="1002660"/>
                    <a:pt x="133350" y="1008827"/>
                    <a:pt x="120650" y="1018078"/>
                  </a:cubicBezTo>
                  <a:cubicBezTo>
                    <a:pt x="118110" y="1019106"/>
                    <a:pt x="120650" y="1024246"/>
                    <a:pt x="120650" y="1028357"/>
                  </a:cubicBezTo>
                  <a:cubicBezTo>
                    <a:pt x="124460" y="1027329"/>
                    <a:pt x="127000" y="1027329"/>
                    <a:pt x="130810" y="1027329"/>
                  </a:cubicBezTo>
                  <a:cubicBezTo>
                    <a:pt x="118110" y="1044803"/>
                    <a:pt x="118110" y="1050970"/>
                    <a:pt x="130810" y="1054054"/>
                  </a:cubicBezTo>
                  <a:cubicBezTo>
                    <a:pt x="130810" y="1060221"/>
                    <a:pt x="128270" y="1066388"/>
                    <a:pt x="130810" y="1070500"/>
                  </a:cubicBezTo>
                  <a:cubicBezTo>
                    <a:pt x="138430" y="1080779"/>
                    <a:pt x="148590" y="1091057"/>
                    <a:pt x="157480" y="1100308"/>
                  </a:cubicBezTo>
                  <a:cubicBezTo>
                    <a:pt x="156210" y="1101336"/>
                    <a:pt x="153670" y="1102364"/>
                    <a:pt x="152400" y="1102364"/>
                  </a:cubicBezTo>
                  <a:cubicBezTo>
                    <a:pt x="157480" y="1107503"/>
                    <a:pt x="162560" y="1112643"/>
                    <a:pt x="166370" y="1115726"/>
                  </a:cubicBezTo>
                  <a:cubicBezTo>
                    <a:pt x="161290" y="1121893"/>
                    <a:pt x="157480" y="1127033"/>
                    <a:pt x="152400" y="1132172"/>
                  </a:cubicBezTo>
                  <a:cubicBezTo>
                    <a:pt x="158750" y="1134228"/>
                    <a:pt x="162560" y="1135256"/>
                    <a:pt x="167640" y="1136284"/>
                  </a:cubicBezTo>
                  <a:cubicBezTo>
                    <a:pt x="158750" y="1138339"/>
                    <a:pt x="151130" y="1140395"/>
                    <a:pt x="139700" y="1144507"/>
                  </a:cubicBezTo>
                  <a:cubicBezTo>
                    <a:pt x="161290" y="1148618"/>
                    <a:pt x="162560" y="1160953"/>
                    <a:pt x="165100" y="1173287"/>
                  </a:cubicBezTo>
                  <a:cubicBezTo>
                    <a:pt x="165100" y="1174315"/>
                    <a:pt x="171450" y="1175343"/>
                    <a:pt x="175260" y="1176371"/>
                  </a:cubicBezTo>
                  <a:cubicBezTo>
                    <a:pt x="175260" y="1178426"/>
                    <a:pt x="172720" y="1181510"/>
                    <a:pt x="173990" y="1183566"/>
                  </a:cubicBezTo>
                  <a:cubicBezTo>
                    <a:pt x="179070" y="1188705"/>
                    <a:pt x="187960" y="1191789"/>
                    <a:pt x="189230" y="1197956"/>
                  </a:cubicBezTo>
                  <a:cubicBezTo>
                    <a:pt x="196850" y="1215430"/>
                    <a:pt x="210820" y="1212346"/>
                    <a:pt x="226060" y="1208235"/>
                  </a:cubicBezTo>
                  <a:lnTo>
                    <a:pt x="233680" y="1217486"/>
                  </a:lnTo>
                  <a:cubicBezTo>
                    <a:pt x="236220" y="1216458"/>
                    <a:pt x="238760" y="1214402"/>
                    <a:pt x="240030" y="1213374"/>
                  </a:cubicBezTo>
                  <a:cubicBezTo>
                    <a:pt x="241300" y="1219541"/>
                    <a:pt x="254000" y="1226736"/>
                    <a:pt x="257810" y="1222625"/>
                  </a:cubicBezTo>
                  <a:cubicBezTo>
                    <a:pt x="266700" y="1212346"/>
                    <a:pt x="276860" y="1218513"/>
                    <a:pt x="287020" y="1219541"/>
                  </a:cubicBezTo>
                  <a:cubicBezTo>
                    <a:pt x="292100" y="1220569"/>
                    <a:pt x="299720" y="1221597"/>
                    <a:pt x="302260" y="1219541"/>
                  </a:cubicBezTo>
                  <a:cubicBezTo>
                    <a:pt x="308610" y="1214402"/>
                    <a:pt x="327660" y="1219541"/>
                    <a:pt x="322580" y="1205151"/>
                  </a:cubicBezTo>
                  <a:cubicBezTo>
                    <a:pt x="321310" y="1202068"/>
                    <a:pt x="316230" y="1198984"/>
                    <a:pt x="311150" y="1195900"/>
                  </a:cubicBezTo>
                  <a:lnTo>
                    <a:pt x="347980" y="1195900"/>
                  </a:lnTo>
                  <a:cubicBezTo>
                    <a:pt x="349250" y="1198984"/>
                    <a:pt x="349250" y="1203095"/>
                    <a:pt x="350520" y="1206179"/>
                  </a:cubicBezTo>
                  <a:cubicBezTo>
                    <a:pt x="344170" y="1207207"/>
                    <a:pt x="337820" y="1208235"/>
                    <a:pt x="331470" y="1210291"/>
                  </a:cubicBezTo>
                  <a:cubicBezTo>
                    <a:pt x="331470" y="1211318"/>
                    <a:pt x="332740" y="1212346"/>
                    <a:pt x="332740" y="1214402"/>
                  </a:cubicBezTo>
                  <a:cubicBezTo>
                    <a:pt x="335280" y="1214402"/>
                    <a:pt x="339090" y="1213374"/>
                    <a:pt x="341630" y="1213374"/>
                  </a:cubicBezTo>
                  <a:cubicBezTo>
                    <a:pt x="351790" y="1216458"/>
                    <a:pt x="365760" y="1208235"/>
                    <a:pt x="374650" y="1218513"/>
                  </a:cubicBezTo>
                  <a:cubicBezTo>
                    <a:pt x="391160" y="1237015"/>
                    <a:pt x="420370" y="1242155"/>
                    <a:pt x="447040" y="1231876"/>
                  </a:cubicBezTo>
                  <a:cubicBezTo>
                    <a:pt x="449580" y="1230848"/>
                    <a:pt x="454660" y="1233932"/>
                    <a:pt x="458470" y="1234959"/>
                  </a:cubicBezTo>
                  <a:cubicBezTo>
                    <a:pt x="459740" y="1234959"/>
                    <a:pt x="459740" y="1234959"/>
                    <a:pt x="461010" y="1235987"/>
                  </a:cubicBezTo>
                  <a:cubicBezTo>
                    <a:pt x="462280" y="1233932"/>
                    <a:pt x="462280" y="1231876"/>
                    <a:pt x="462280" y="1232904"/>
                  </a:cubicBezTo>
                  <a:cubicBezTo>
                    <a:pt x="471170" y="1232904"/>
                    <a:pt x="480060" y="1234959"/>
                    <a:pt x="488950" y="1233932"/>
                  </a:cubicBezTo>
                  <a:cubicBezTo>
                    <a:pt x="502920" y="1232904"/>
                    <a:pt x="516890" y="1228792"/>
                    <a:pt x="530860" y="1227764"/>
                  </a:cubicBezTo>
                  <a:cubicBezTo>
                    <a:pt x="552450" y="1225709"/>
                    <a:pt x="574040" y="1225709"/>
                    <a:pt x="595630" y="1221597"/>
                  </a:cubicBezTo>
                  <a:cubicBezTo>
                    <a:pt x="604520" y="1219541"/>
                    <a:pt x="610870" y="1220569"/>
                    <a:pt x="617220" y="1222625"/>
                  </a:cubicBezTo>
                  <a:cubicBezTo>
                    <a:pt x="577850" y="1235987"/>
                    <a:pt x="538480" y="1249350"/>
                    <a:pt x="499110" y="1261684"/>
                  </a:cubicBezTo>
                  <a:cubicBezTo>
                    <a:pt x="499110" y="1262712"/>
                    <a:pt x="500380" y="1263740"/>
                    <a:pt x="500380" y="1264768"/>
                  </a:cubicBezTo>
                  <a:cubicBezTo>
                    <a:pt x="502920" y="1264768"/>
                    <a:pt x="505460" y="1265796"/>
                    <a:pt x="510540" y="1266824"/>
                  </a:cubicBezTo>
                  <a:cubicBezTo>
                    <a:pt x="501650" y="1269907"/>
                    <a:pt x="497840" y="1270935"/>
                    <a:pt x="491490" y="1272991"/>
                  </a:cubicBezTo>
                  <a:cubicBezTo>
                    <a:pt x="502920" y="1279158"/>
                    <a:pt x="487680" y="1286353"/>
                    <a:pt x="494030" y="1294576"/>
                  </a:cubicBezTo>
                  <a:cubicBezTo>
                    <a:pt x="499110" y="1302799"/>
                    <a:pt x="495300" y="1315134"/>
                    <a:pt x="518160" y="1312050"/>
                  </a:cubicBezTo>
                  <a:cubicBezTo>
                    <a:pt x="495300" y="1321301"/>
                    <a:pt x="494030" y="1334663"/>
                    <a:pt x="509270" y="1349053"/>
                  </a:cubicBezTo>
                  <a:cubicBezTo>
                    <a:pt x="511810" y="1351109"/>
                    <a:pt x="513080" y="1355221"/>
                    <a:pt x="511810" y="1357276"/>
                  </a:cubicBezTo>
                  <a:cubicBezTo>
                    <a:pt x="509270" y="1364471"/>
                    <a:pt x="505460" y="1370639"/>
                    <a:pt x="502920" y="1375778"/>
                  </a:cubicBezTo>
                  <a:cubicBezTo>
                    <a:pt x="494030" y="1375778"/>
                    <a:pt x="488950" y="1374750"/>
                    <a:pt x="483870" y="1374750"/>
                  </a:cubicBezTo>
                  <a:cubicBezTo>
                    <a:pt x="471170" y="1375778"/>
                    <a:pt x="458470" y="1377834"/>
                    <a:pt x="445770" y="1379889"/>
                  </a:cubicBezTo>
                  <a:cubicBezTo>
                    <a:pt x="405130" y="1386057"/>
                    <a:pt x="363220" y="1392224"/>
                    <a:pt x="322580" y="1398391"/>
                  </a:cubicBezTo>
                  <a:cubicBezTo>
                    <a:pt x="288290" y="1403531"/>
                    <a:pt x="255270" y="1413809"/>
                    <a:pt x="220980" y="1415865"/>
                  </a:cubicBezTo>
                  <a:cubicBezTo>
                    <a:pt x="196850" y="1416893"/>
                    <a:pt x="175260" y="1427172"/>
                    <a:pt x="152400" y="1428199"/>
                  </a:cubicBezTo>
                  <a:cubicBezTo>
                    <a:pt x="137160" y="1429227"/>
                    <a:pt x="121920" y="1434367"/>
                    <a:pt x="107950" y="1439506"/>
                  </a:cubicBezTo>
                  <a:cubicBezTo>
                    <a:pt x="100330" y="1441562"/>
                    <a:pt x="93980" y="1446701"/>
                    <a:pt x="87630" y="1449785"/>
                  </a:cubicBezTo>
                  <a:cubicBezTo>
                    <a:pt x="86360" y="1449785"/>
                    <a:pt x="82550" y="1448757"/>
                    <a:pt x="81280" y="1449785"/>
                  </a:cubicBezTo>
                  <a:cubicBezTo>
                    <a:pt x="71120" y="1453896"/>
                    <a:pt x="62230" y="1458008"/>
                    <a:pt x="52070" y="1461091"/>
                  </a:cubicBezTo>
                  <a:cubicBezTo>
                    <a:pt x="44450" y="1464175"/>
                    <a:pt x="38100" y="1467259"/>
                    <a:pt x="30480" y="1470342"/>
                  </a:cubicBezTo>
                  <a:cubicBezTo>
                    <a:pt x="30480" y="1471370"/>
                    <a:pt x="31750" y="1472398"/>
                    <a:pt x="31750" y="1473426"/>
                  </a:cubicBezTo>
                  <a:cubicBezTo>
                    <a:pt x="29210" y="1473426"/>
                    <a:pt x="25400" y="1472398"/>
                    <a:pt x="21590" y="1471370"/>
                  </a:cubicBezTo>
                  <a:cubicBezTo>
                    <a:pt x="22860" y="1477537"/>
                    <a:pt x="24130" y="1481649"/>
                    <a:pt x="25400" y="1486788"/>
                  </a:cubicBezTo>
                  <a:cubicBezTo>
                    <a:pt x="24130" y="1486788"/>
                    <a:pt x="24130" y="1486788"/>
                    <a:pt x="22860" y="1487816"/>
                  </a:cubicBezTo>
                  <a:cubicBezTo>
                    <a:pt x="21590" y="1485760"/>
                    <a:pt x="20320" y="1483705"/>
                    <a:pt x="19050" y="1482677"/>
                  </a:cubicBezTo>
                  <a:cubicBezTo>
                    <a:pt x="7620" y="1492956"/>
                    <a:pt x="0" y="1502206"/>
                    <a:pt x="17780" y="1508374"/>
                  </a:cubicBezTo>
                  <a:cubicBezTo>
                    <a:pt x="16510" y="1513513"/>
                    <a:pt x="16510" y="1517625"/>
                    <a:pt x="16510" y="1520708"/>
                  </a:cubicBezTo>
                  <a:lnTo>
                    <a:pt x="20320" y="1542293"/>
                  </a:lnTo>
                  <a:cubicBezTo>
                    <a:pt x="21590" y="1551544"/>
                    <a:pt x="19050" y="1560795"/>
                    <a:pt x="33020" y="1563879"/>
                  </a:cubicBezTo>
                  <a:cubicBezTo>
                    <a:pt x="29210" y="1569018"/>
                    <a:pt x="29210" y="1592659"/>
                    <a:pt x="34290" y="1593687"/>
                  </a:cubicBezTo>
                  <a:cubicBezTo>
                    <a:pt x="43180" y="1596771"/>
                    <a:pt x="45720" y="1606021"/>
                    <a:pt x="53340" y="1610133"/>
                  </a:cubicBezTo>
                  <a:cubicBezTo>
                    <a:pt x="54610" y="1611161"/>
                    <a:pt x="55880" y="1613217"/>
                    <a:pt x="55880" y="1613217"/>
                  </a:cubicBezTo>
                  <a:cubicBezTo>
                    <a:pt x="45720" y="1622467"/>
                    <a:pt x="60960" y="1618356"/>
                    <a:pt x="63500" y="1622467"/>
                  </a:cubicBezTo>
                  <a:cubicBezTo>
                    <a:pt x="60960" y="1627607"/>
                    <a:pt x="55880" y="1632746"/>
                    <a:pt x="54610" y="1638913"/>
                  </a:cubicBezTo>
                  <a:cubicBezTo>
                    <a:pt x="53340" y="1645081"/>
                    <a:pt x="54610" y="1650220"/>
                    <a:pt x="66040" y="1647136"/>
                  </a:cubicBezTo>
                  <a:cubicBezTo>
                    <a:pt x="64770" y="1656387"/>
                    <a:pt x="63500" y="1664610"/>
                    <a:pt x="62230" y="1673861"/>
                  </a:cubicBezTo>
                  <a:cubicBezTo>
                    <a:pt x="63500" y="1673861"/>
                    <a:pt x="64770" y="1672833"/>
                    <a:pt x="64770" y="1672833"/>
                  </a:cubicBezTo>
                  <a:cubicBezTo>
                    <a:pt x="68580" y="1680028"/>
                    <a:pt x="71120" y="1686196"/>
                    <a:pt x="74930" y="1692363"/>
                  </a:cubicBezTo>
                  <a:cubicBezTo>
                    <a:pt x="81280" y="1692363"/>
                    <a:pt x="87630" y="1693391"/>
                    <a:pt x="95250" y="1694419"/>
                  </a:cubicBezTo>
                  <a:lnTo>
                    <a:pt x="95250" y="1697502"/>
                  </a:lnTo>
                  <a:cubicBezTo>
                    <a:pt x="91440" y="1698530"/>
                    <a:pt x="87630" y="1699558"/>
                    <a:pt x="83820" y="1700586"/>
                  </a:cubicBezTo>
                  <a:cubicBezTo>
                    <a:pt x="85090" y="1701614"/>
                    <a:pt x="87630" y="1701614"/>
                    <a:pt x="87630" y="1701614"/>
                  </a:cubicBezTo>
                  <a:cubicBezTo>
                    <a:pt x="88900" y="1717032"/>
                    <a:pt x="105410" y="1714976"/>
                    <a:pt x="116840" y="1719088"/>
                  </a:cubicBezTo>
                  <a:cubicBezTo>
                    <a:pt x="121920" y="1721143"/>
                    <a:pt x="128270" y="1722171"/>
                    <a:pt x="132080" y="1721143"/>
                  </a:cubicBezTo>
                  <a:cubicBezTo>
                    <a:pt x="139700" y="1718060"/>
                    <a:pt x="144780" y="1719088"/>
                    <a:pt x="144780" y="1725255"/>
                  </a:cubicBezTo>
                  <a:cubicBezTo>
                    <a:pt x="144780" y="1728338"/>
                    <a:pt x="142240" y="1732450"/>
                    <a:pt x="140970" y="1734506"/>
                  </a:cubicBezTo>
                  <a:cubicBezTo>
                    <a:pt x="149860" y="1734506"/>
                    <a:pt x="163830" y="1737589"/>
                    <a:pt x="171450" y="1733478"/>
                  </a:cubicBezTo>
                  <a:cubicBezTo>
                    <a:pt x="189230" y="1724227"/>
                    <a:pt x="205740" y="1732450"/>
                    <a:pt x="222250" y="1729366"/>
                  </a:cubicBezTo>
                  <a:cubicBezTo>
                    <a:pt x="231140" y="1727310"/>
                    <a:pt x="238760" y="1727310"/>
                    <a:pt x="251460" y="1725255"/>
                  </a:cubicBezTo>
                  <a:cubicBezTo>
                    <a:pt x="257810" y="1729366"/>
                    <a:pt x="264160" y="1728338"/>
                    <a:pt x="265430" y="1723199"/>
                  </a:cubicBezTo>
                  <a:cubicBezTo>
                    <a:pt x="275590" y="1723199"/>
                    <a:pt x="284480" y="1723199"/>
                    <a:pt x="293370" y="1722171"/>
                  </a:cubicBezTo>
                  <a:cubicBezTo>
                    <a:pt x="307340" y="1720115"/>
                    <a:pt x="320040" y="1717032"/>
                    <a:pt x="334010" y="1716004"/>
                  </a:cubicBezTo>
                  <a:cubicBezTo>
                    <a:pt x="342900" y="1714976"/>
                    <a:pt x="353060" y="1717032"/>
                    <a:pt x="363220" y="1716004"/>
                  </a:cubicBezTo>
                  <a:cubicBezTo>
                    <a:pt x="368300" y="1714976"/>
                    <a:pt x="372110" y="1708809"/>
                    <a:pt x="377190" y="1705725"/>
                  </a:cubicBezTo>
                  <a:cubicBezTo>
                    <a:pt x="382270" y="1716004"/>
                    <a:pt x="392430" y="1717032"/>
                    <a:pt x="408940" y="1709837"/>
                  </a:cubicBezTo>
                  <a:cubicBezTo>
                    <a:pt x="402590" y="1705725"/>
                    <a:pt x="394970" y="1702642"/>
                    <a:pt x="388620" y="1699558"/>
                  </a:cubicBezTo>
                  <a:cubicBezTo>
                    <a:pt x="394970" y="1697502"/>
                    <a:pt x="400050" y="1694419"/>
                    <a:pt x="405130" y="1693391"/>
                  </a:cubicBezTo>
                  <a:cubicBezTo>
                    <a:pt x="410210" y="1693391"/>
                    <a:pt x="414020" y="1694419"/>
                    <a:pt x="417830" y="1694419"/>
                  </a:cubicBezTo>
                  <a:cubicBezTo>
                    <a:pt x="421640" y="1694419"/>
                    <a:pt x="425450" y="1694419"/>
                    <a:pt x="429260" y="1693391"/>
                  </a:cubicBezTo>
                  <a:cubicBezTo>
                    <a:pt x="433070" y="1692363"/>
                    <a:pt x="435610" y="1691335"/>
                    <a:pt x="438150" y="1689279"/>
                  </a:cubicBezTo>
                  <a:cubicBezTo>
                    <a:pt x="438150" y="1692363"/>
                    <a:pt x="439420" y="1696474"/>
                    <a:pt x="439420" y="1699558"/>
                  </a:cubicBezTo>
                  <a:cubicBezTo>
                    <a:pt x="439420" y="1702642"/>
                    <a:pt x="436880" y="1705725"/>
                    <a:pt x="435610" y="1708809"/>
                  </a:cubicBezTo>
                  <a:cubicBezTo>
                    <a:pt x="439420" y="1708809"/>
                    <a:pt x="443230" y="1708809"/>
                    <a:pt x="448310" y="1707781"/>
                  </a:cubicBezTo>
                  <a:cubicBezTo>
                    <a:pt x="453390" y="1713948"/>
                    <a:pt x="439420" y="1727310"/>
                    <a:pt x="458470" y="1728338"/>
                  </a:cubicBezTo>
                  <a:cubicBezTo>
                    <a:pt x="457200" y="1732450"/>
                    <a:pt x="455930" y="1735533"/>
                    <a:pt x="454660" y="1739645"/>
                  </a:cubicBezTo>
                  <a:cubicBezTo>
                    <a:pt x="462280" y="1739645"/>
                    <a:pt x="469900" y="1740673"/>
                    <a:pt x="481330" y="1741701"/>
                  </a:cubicBezTo>
                  <a:cubicBezTo>
                    <a:pt x="476250" y="1746840"/>
                    <a:pt x="472440" y="1750952"/>
                    <a:pt x="467360" y="1755063"/>
                  </a:cubicBezTo>
                  <a:cubicBezTo>
                    <a:pt x="471170" y="1754035"/>
                    <a:pt x="474980" y="1754035"/>
                    <a:pt x="482600" y="1753007"/>
                  </a:cubicBezTo>
                  <a:cubicBezTo>
                    <a:pt x="466090" y="1765342"/>
                    <a:pt x="483870" y="1766370"/>
                    <a:pt x="490220" y="1773565"/>
                  </a:cubicBezTo>
                  <a:cubicBezTo>
                    <a:pt x="494030" y="1765342"/>
                    <a:pt x="496570" y="1760202"/>
                    <a:pt x="497840" y="1756091"/>
                  </a:cubicBezTo>
                  <a:cubicBezTo>
                    <a:pt x="504190" y="1761230"/>
                    <a:pt x="511810" y="1767397"/>
                    <a:pt x="519430" y="1774593"/>
                  </a:cubicBezTo>
                  <a:cubicBezTo>
                    <a:pt x="520700" y="1774593"/>
                    <a:pt x="523240" y="1772537"/>
                    <a:pt x="524510" y="1773565"/>
                  </a:cubicBezTo>
                  <a:cubicBezTo>
                    <a:pt x="538480" y="1778704"/>
                    <a:pt x="544830" y="1773565"/>
                    <a:pt x="549910" y="1763286"/>
                  </a:cubicBezTo>
                  <a:cubicBezTo>
                    <a:pt x="551180" y="1761230"/>
                    <a:pt x="557530" y="1760202"/>
                    <a:pt x="558800" y="1759175"/>
                  </a:cubicBezTo>
                  <a:cubicBezTo>
                    <a:pt x="556260" y="1765342"/>
                    <a:pt x="552450" y="1771509"/>
                    <a:pt x="548640" y="1778704"/>
                  </a:cubicBezTo>
                  <a:cubicBezTo>
                    <a:pt x="533400" y="1780760"/>
                    <a:pt x="515620" y="1783843"/>
                    <a:pt x="497840" y="1786927"/>
                  </a:cubicBezTo>
                  <a:cubicBezTo>
                    <a:pt x="481330" y="1790011"/>
                    <a:pt x="464820" y="1795150"/>
                    <a:pt x="447040" y="1797206"/>
                  </a:cubicBezTo>
                  <a:cubicBezTo>
                    <a:pt x="422910" y="1800290"/>
                    <a:pt x="398780" y="1802345"/>
                    <a:pt x="373380" y="1805429"/>
                  </a:cubicBezTo>
                  <a:cubicBezTo>
                    <a:pt x="344170" y="1809540"/>
                    <a:pt x="314960" y="1813652"/>
                    <a:pt x="285750" y="1818791"/>
                  </a:cubicBezTo>
                  <a:cubicBezTo>
                    <a:pt x="261620" y="1822903"/>
                    <a:pt x="238760" y="1829070"/>
                    <a:pt x="214630" y="1833181"/>
                  </a:cubicBezTo>
                  <a:cubicBezTo>
                    <a:pt x="198120" y="1836265"/>
                    <a:pt x="181610" y="1837293"/>
                    <a:pt x="166370" y="1842432"/>
                  </a:cubicBezTo>
                  <a:cubicBezTo>
                    <a:pt x="151130" y="1847572"/>
                    <a:pt x="129540" y="1846544"/>
                    <a:pt x="124460" y="1864018"/>
                  </a:cubicBezTo>
                  <a:cubicBezTo>
                    <a:pt x="115570" y="1859906"/>
                    <a:pt x="109220" y="1861962"/>
                    <a:pt x="107950" y="1869157"/>
                  </a:cubicBezTo>
                  <a:cubicBezTo>
                    <a:pt x="107950" y="1871213"/>
                    <a:pt x="106680" y="1873268"/>
                    <a:pt x="104140" y="1873268"/>
                  </a:cubicBezTo>
                  <a:cubicBezTo>
                    <a:pt x="90170" y="1876352"/>
                    <a:pt x="93980" y="1882519"/>
                    <a:pt x="100330" y="1888686"/>
                  </a:cubicBezTo>
                  <a:cubicBezTo>
                    <a:pt x="107950" y="1895882"/>
                    <a:pt x="107950" y="1903077"/>
                    <a:pt x="106680" y="1911300"/>
                  </a:cubicBezTo>
                  <a:cubicBezTo>
                    <a:pt x="104140" y="1922606"/>
                    <a:pt x="101600" y="1934941"/>
                    <a:pt x="99060" y="1946247"/>
                  </a:cubicBezTo>
                  <a:cubicBezTo>
                    <a:pt x="99060" y="1949331"/>
                    <a:pt x="102870" y="1952415"/>
                    <a:pt x="105410" y="1955498"/>
                  </a:cubicBezTo>
                  <a:lnTo>
                    <a:pt x="109220" y="1961666"/>
                  </a:lnTo>
                  <a:lnTo>
                    <a:pt x="109220" y="1979139"/>
                  </a:lnTo>
                  <a:cubicBezTo>
                    <a:pt x="114300" y="1979139"/>
                    <a:pt x="120650" y="1978111"/>
                    <a:pt x="127000" y="1978111"/>
                  </a:cubicBezTo>
                  <a:cubicBezTo>
                    <a:pt x="127000" y="1978111"/>
                    <a:pt x="127000" y="1979139"/>
                    <a:pt x="128270" y="1979139"/>
                  </a:cubicBezTo>
                  <a:cubicBezTo>
                    <a:pt x="124460" y="1980167"/>
                    <a:pt x="121920" y="1981195"/>
                    <a:pt x="118110" y="1983251"/>
                  </a:cubicBezTo>
                  <a:cubicBezTo>
                    <a:pt x="125730" y="1990446"/>
                    <a:pt x="111760" y="2008948"/>
                    <a:pt x="142240" y="2004836"/>
                  </a:cubicBezTo>
                  <a:cubicBezTo>
                    <a:pt x="133350" y="2011003"/>
                    <a:pt x="128270" y="2015115"/>
                    <a:pt x="124460" y="2017171"/>
                  </a:cubicBezTo>
                  <a:cubicBezTo>
                    <a:pt x="127000" y="2022310"/>
                    <a:pt x="129540" y="2025394"/>
                    <a:pt x="130810" y="2028477"/>
                  </a:cubicBezTo>
                  <a:cubicBezTo>
                    <a:pt x="125730" y="2031561"/>
                    <a:pt x="121920" y="2034644"/>
                    <a:pt x="118110" y="2036700"/>
                  </a:cubicBezTo>
                  <a:cubicBezTo>
                    <a:pt x="123190" y="2040812"/>
                    <a:pt x="128270" y="2043895"/>
                    <a:pt x="130810" y="2046979"/>
                  </a:cubicBezTo>
                  <a:cubicBezTo>
                    <a:pt x="135890" y="2042867"/>
                    <a:pt x="140970" y="2038756"/>
                    <a:pt x="146050" y="2038756"/>
                  </a:cubicBezTo>
                  <a:cubicBezTo>
                    <a:pt x="151130" y="2038756"/>
                    <a:pt x="157480" y="2045951"/>
                    <a:pt x="163830" y="2050063"/>
                  </a:cubicBezTo>
                  <a:cubicBezTo>
                    <a:pt x="163830" y="2051090"/>
                    <a:pt x="160020" y="2052118"/>
                    <a:pt x="158750" y="2052118"/>
                  </a:cubicBezTo>
                  <a:cubicBezTo>
                    <a:pt x="149860" y="2043895"/>
                    <a:pt x="140970" y="2042867"/>
                    <a:pt x="132080" y="2052118"/>
                  </a:cubicBezTo>
                  <a:cubicBezTo>
                    <a:pt x="132080" y="2052118"/>
                    <a:pt x="130810" y="2052118"/>
                    <a:pt x="130810" y="2051090"/>
                  </a:cubicBezTo>
                  <a:cubicBezTo>
                    <a:pt x="130810" y="2050063"/>
                    <a:pt x="130810" y="2050063"/>
                    <a:pt x="129540" y="2049035"/>
                  </a:cubicBezTo>
                  <a:cubicBezTo>
                    <a:pt x="124460" y="2053146"/>
                    <a:pt x="125730" y="2056230"/>
                    <a:pt x="132080" y="2059313"/>
                  </a:cubicBezTo>
                  <a:cubicBezTo>
                    <a:pt x="140970" y="2063425"/>
                    <a:pt x="139700" y="2066509"/>
                    <a:pt x="134620" y="2071648"/>
                  </a:cubicBezTo>
                  <a:cubicBezTo>
                    <a:pt x="137160" y="2072676"/>
                    <a:pt x="140970" y="2074732"/>
                    <a:pt x="140970" y="2075759"/>
                  </a:cubicBezTo>
                  <a:cubicBezTo>
                    <a:pt x="140970" y="2080899"/>
                    <a:pt x="153670" y="2083982"/>
                    <a:pt x="143510" y="2090150"/>
                  </a:cubicBezTo>
                  <a:cubicBezTo>
                    <a:pt x="148590" y="2095289"/>
                    <a:pt x="151130" y="2100428"/>
                    <a:pt x="162560" y="2102484"/>
                  </a:cubicBezTo>
                  <a:cubicBezTo>
                    <a:pt x="172720" y="2104540"/>
                    <a:pt x="175260" y="2100428"/>
                    <a:pt x="181610" y="2099400"/>
                  </a:cubicBezTo>
                  <a:cubicBezTo>
                    <a:pt x="187960" y="2098373"/>
                    <a:pt x="195580" y="2101456"/>
                    <a:pt x="201930" y="2102484"/>
                  </a:cubicBezTo>
                  <a:cubicBezTo>
                    <a:pt x="204470" y="2102484"/>
                    <a:pt x="207010" y="2099400"/>
                    <a:pt x="207010" y="2098373"/>
                  </a:cubicBezTo>
                  <a:cubicBezTo>
                    <a:pt x="215900" y="2099400"/>
                    <a:pt x="224790" y="2101456"/>
                    <a:pt x="232410" y="2100428"/>
                  </a:cubicBezTo>
                  <a:cubicBezTo>
                    <a:pt x="243840" y="2099400"/>
                    <a:pt x="250190" y="2102484"/>
                    <a:pt x="251460" y="2110707"/>
                  </a:cubicBezTo>
                  <a:cubicBezTo>
                    <a:pt x="252730" y="2119958"/>
                    <a:pt x="259080" y="2120986"/>
                    <a:pt x="267970" y="2119958"/>
                  </a:cubicBezTo>
                  <a:cubicBezTo>
                    <a:pt x="275590" y="2118930"/>
                    <a:pt x="281940" y="2116874"/>
                    <a:pt x="289560" y="2115846"/>
                  </a:cubicBezTo>
                  <a:cubicBezTo>
                    <a:pt x="285750" y="2112763"/>
                    <a:pt x="280670" y="2109679"/>
                    <a:pt x="274320" y="2105568"/>
                  </a:cubicBezTo>
                  <a:cubicBezTo>
                    <a:pt x="280670" y="2104540"/>
                    <a:pt x="287020" y="2102484"/>
                    <a:pt x="292100" y="2102484"/>
                  </a:cubicBezTo>
                  <a:cubicBezTo>
                    <a:pt x="302260" y="2101456"/>
                    <a:pt x="311150" y="2100428"/>
                    <a:pt x="321310" y="2100428"/>
                  </a:cubicBezTo>
                  <a:cubicBezTo>
                    <a:pt x="325120" y="2100428"/>
                    <a:pt x="328930" y="2102484"/>
                    <a:pt x="332740" y="2105568"/>
                  </a:cubicBezTo>
                  <a:cubicBezTo>
                    <a:pt x="316230" y="2105568"/>
                    <a:pt x="300990" y="2105568"/>
                    <a:pt x="289560" y="2115846"/>
                  </a:cubicBezTo>
                  <a:cubicBezTo>
                    <a:pt x="293370" y="2116874"/>
                    <a:pt x="298450" y="2117902"/>
                    <a:pt x="302260" y="2117902"/>
                  </a:cubicBezTo>
                  <a:cubicBezTo>
                    <a:pt x="323850" y="2116874"/>
                    <a:pt x="346710" y="2115846"/>
                    <a:pt x="368300" y="2114818"/>
                  </a:cubicBezTo>
                  <a:cubicBezTo>
                    <a:pt x="389890" y="2113791"/>
                    <a:pt x="410210" y="2111735"/>
                    <a:pt x="433070" y="2110707"/>
                  </a:cubicBezTo>
                  <a:cubicBezTo>
                    <a:pt x="439420" y="2132292"/>
                    <a:pt x="445770" y="2152850"/>
                    <a:pt x="450850" y="2173407"/>
                  </a:cubicBezTo>
                  <a:cubicBezTo>
                    <a:pt x="448310" y="2174435"/>
                    <a:pt x="445770" y="2175463"/>
                    <a:pt x="443230" y="2175463"/>
                  </a:cubicBezTo>
                  <a:cubicBezTo>
                    <a:pt x="447040" y="2179575"/>
                    <a:pt x="452120" y="2183686"/>
                    <a:pt x="453390" y="2187798"/>
                  </a:cubicBezTo>
                  <a:cubicBezTo>
                    <a:pt x="454660" y="2193965"/>
                    <a:pt x="453390" y="2200132"/>
                    <a:pt x="453390" y="2204243"/>
                  </a:cubicBezTo>
                  <a:cubicBezTo>
                    <a:pt x="462280" y="2206299"/>
                    <a:pt x="467360" y="2207327"/>
                    <a:pt x="473710" y="2208355"/>
                  </a:cubicBezTo>
                  <a:cubicBezTo>
                    <a:pt x="472440" y="2208355"/>
                    <a:pt x="471170" y="2209383"/>
                    <a:pt x="468630" y="2209383"/>
                  </a:cubicBezTo>
                  <a:cubicBezTo>
                    <a:pt x="469900" y="2216578"/>
                    <a:pt x="472440" y="2224801"/>
                    <a:pt x="473710" y="2235080"/>
                  </a:cubicBezTo>
                  <a:lnTo>
                    <a:pt x="494030" y="2235080"/>
                  </a:lnTo>
                  <a:cubicBezTo>
                    <a:pt x="497840" y="2235080"/>
                    <a:pt x="501650" y="2237135"/>
                    <a:pt x="502920" y="2238163"/>
                  </a:cubicBezTo>
                  <a:cubicBezTo>
                    <a:pt x="508000" y="2250498"/>
                    <a:pt x="519430" y="2254609"/>
                    <a:pt x="534670" y="2251526"/>
                  </a:cubicBezTo>
                  <a:cubicBezTo>
                    <a:pt x="541020" y="2250498"/>
                    <a:pt x="548640" y="2250498"/>
                    <a:pt x="554990" y="2250498"/>
                  </a:cubicBezTo>
                  <a:lnTo>
                    <a:pt x="570230" y="2250498"/>
                  </a:lnTo>
                  <a:cubicBezTo>
                    <a:pt x="575310" y="2250498"/>
                    <a:pt x="580390" y="2249470"/>
                    <a:pt x="585470" y="2248442"/>
                  </a:cubicBezTo>
                  <a:cubicBezTo>
                    <a:pt x="586740" y="2245358"/>
                    <a:pt x="586740" y="2242275"/>
                    <a:pt x="588010" y="2238163"/>
                  </a:cubicBezTo>
                  <a:cubicBezTo>
                    <a:pt x="591820" y="2238163"/>
                    <a:pt x="594360" y="2237135"/>
                    <a:pt x="598170" y="2237135"/>
                  </a:cubicBezTo>
                  <a:cubicBezTo>
                    <a:pt x="622300" y="2235080"/>
                    <a:pt x="647700" y="2231996"/>
                    <a:pt x="673100" y="2229940"/>
                  </a:cubicBezTo>
                  <a:cubicBezTo>
                    <a:pt x="673100" y="2229940"/>
                    <a:pt x="674370" y="2231996"/>
                    <a:pt x="675640" y="2235080"/>
                  </a:cubicBezTo>
                  <a:cubicBezTo>
                    <a:pt x="671830" y="2236108"/>
                    <a:pt x="669290" y="2237135"/>
                    <a:pt x="666750" y="2238163"/>
                  </a:cubicBezTo>
                  <a:cubicBezTo>
                    <a:pt x="676910" y="2246386"/>
                    <a:pt x="690880" y="2247414"/>
                    <a:pt x="699770" y="2241247"/>
                  </a:cubicBezTo>
                  <a:cubicBezTo>
                    <a:pt x="694690" y="2238163"/>
                    <a:pt x="690880" y="2236108"/>
                    <a:pt x="684530" y="2233024"/>
                  </a:cubicBezTo>
                  <a:lnTo>
                    <a:pt x="688340" y="2229940"/>
                  </a:lnTo>
                  <a:lnTo>
                    <a:pt x="698500" y="2229940"/>
                  </a:lnTo>
                  <a:lnTo>
                    <a:pt x="698500" y="2228912"/>
                  </a:lnTo>
                  <a:cubicBezTo>
                    <a:pt x="703580" y="2229940"/>
                    <a:pt x="707390" y="2231996"/>
                    <a:pt x="712470" y="2228912"/>
                  </a:cubicBezTo>
                  <a:lnTo>
                    <a:pt x="717550" y="2228912"/>
                  </a:lnTo>
                  <a:lnTo>
                    <a:pt x="762000" y="2230968"/>
                  </a:lnTo>
                  <a:cubicBezTo>
                    <a:pt x="767080" y="2230968"/>
                    <a:pt x="769620" y="2229940"/>
                    <a:pt x="772160" y="2227884"/>
                  </a:cubicBezTo>
                  <a:cubicBezTo>
                    <a:pt x="778510" y="2236108"/>
                    <a:pt x="783590" y="2243303"/>
                    <a:pt x="789940" y="2252553"/>
                  </a:cubicBezTo>
                  <a:cubicBezTo>
                    <a:pt x="788670" y="2252553"/>
                    <a:pt x="786130" y="2253581"/>
                    <a:pt x="783590" y="2253581"/>
                  </a:cubicBezTo>
                  <a:cubicBezTo>
                    <a:pt x="800100" y="2275167"/>
                    <a:pt x="810260" y="2297780"/>
                    <a:pt x="795020" y="2322449"/>
                  </a:cubicBezTo>
                  <a:cubicBezTo>
                    <a:pt x="796290" y="2330672"/>
                    <a:pt x="798830" y="2338895"/>
                    <a:pt x="800100" y="2349174"/>
                  </a:cubicBezTo>
                  <a:lnTo>
                    <a:pt x="812800" y="2349174"/>
                  </a:lnTo>
                  <a:cubicBezTo>
                    <a:pt x="810260" y="2354313"/>
                    <a:pt x="807720" y="2357396"/>
                    <a:pt x="806450" y="2360480"/>
                  </a:cubicBezTo>
                  <a:cubicBezTo>
                    <a:pt x="806450" y="2365620"/>
                    <a:pt x="820420" y="2367675"/>
                    <a:pt x="810260" y="2374870"/>
                  </a:cubicBezTo>
                  <a:lnTo>
                    <a:pt x="812800" y="2378982"/>
                  </a:lnTo>
                  <a:cubicBezTo>
                    <a:pt x="825500" y="2392344"/>
                    <a:pt x="839470" y="2404679"/>
                    <a:pt x="853440" y="2420097"/>
                  </a:cubicBezTo>
                  <a:cubicBezTo>
                    <a:pt x="843280" y="2424208"/>
                    <a:pt x="834390" y="2428320"/>
                    <a:pt x="822960" y="2432431"/>
                  </a:cubicBezTo>
                  <a:cubicBezTo>
                    <a:pt x="834390" y="2433459"/>
                    <a:pt x="835660" y="2438598"/>
                    <a:pt x="831850" y="2445793"/>
                  </a:cubicBezTo>
                  <a:cubicBezTo>
                    <a:pt x="830580" y="2447849"/>
                    <a:pt x="833120" y="2452989"/>
                    <a:pt x="834390" y="2454017"/>
                  </a:cubicBezTo>
                  <a:cubicBezTo>
                    <a:pt x="848360" y="2457100"/>
                    <a:pt x="861060" y="2468407"/>
                    <a:pt x="877570" y="2464295"/>
                  </a:cubicBezTo>
                  <a:cubicBezTo>
                    <a:pt x="877570" y="2466351"/>
                    <a:pt x="876300" y="2469435"/>
                    <a:pt x="875030" y="2470463"/>
                  </a:cubicBezTo>
                  <a:cubicBezTo>
                    <a:pt x="864870" y="2474574"/>
                    <a:pt x="854710" y="2477658"/>
                    <a:pt x="844550" y="2481769"/>
                  </a:cubicBezTo>
                  <a:lnTo>
                    <a:pt x="859790" y="2487936"/>
                  </a:lnTo>
                  <a:cubicBezTo>
                    <a:pt x="862330" y="2484853"/>
                    <a:pt x="863600" y="2481769"/>
                    <a:pt x="866140" y="2478686"/>
                  </a:cubicBezTo>
                  <a:cubicBezTo>
                    <a:pt x="873760" y="2481769"/>
                    <a:pt x="880110" y="2483825"/>
                    <a:pt x="887730" y="2486908"/>
                  </a:cubicBezTo>
                  <a:cubicBezTo>
                    <a:pt x="883920" y="2488964"/>
                    <a:pt x="881380" y="2489992"/>
                    <a:pt x="878840" y="2491020"/>
                  </a:cubicBezTo>
                  <a:cubicBezTo>
                    <a:pt x="881380" y="2492048"/>
                    <a:pt x="883920" y="2494104"/>
                    <a:pt x="887730" y="2495131"/>
                  </a:cubicBezTo>
                  <a:cubicBezTo>
                    <a:pt x="891540" y="2496402"/>
                    <a:pt x="895350" y="2495131"/>
                    <a:pt x="897890" y="2496402"/>
                  </a:cubicBezTo>
                  <a:cubicBezTo>
                    <a:pt x="904240" y="2491020"/>
                    <a:pt x="909320" y="2484853"/>
                    <a:pt x="915670" y="2481769"/>
                  </a:cubicBezTo>
                  <a:cubicBezTo>
                    <a:pt x="923290" y="2478686"/>
                    <a:pt x="1130300" y="2461212"/>
                    <a:pt x="1137920" y="2460184"/>
                  </a:cubicBezTo>
                  <a:cubicBezTo>
                    <a:pt x="1148080" y="2459156"/>
                    <a:pt x="1159510" y="2460184"/>
                    <a:pt x="1169670" y="2461212"/>
                  </a:cubicBezTo>
                  <a:lnTo>
                    <a:pt x="1143000" y="2470463"/>
                  </a:lnTo>
                  <a:lnTo>
                    <a:pt x="1146810" y="2476630"/>
                  </a:lnTo>
                  <a:cubicBezTo>
                    <a:pt x="1159510" y="2475602"/>
                    <a:pt x="1169670" y="2475602"/>
                    <a:pt x="1179830" y="2473546"/>
                  </a:cubicBezTo>
                  <a:cubicBezTo>
                    <a:pt x="1186180" y="2472518"/>
                    <a:pt x="1196340" y="2473546"/>
                    <a:pt x="1197610" y="2465323"/>
                  </a:cubicBezTo>
                  <a:cubicBezTo>
                    <a:pt x="1206500" y="2470463"/>
                    <a:pt x="1215390" y="2471490"/>
                    <a:pt x="1226820" y="2467379"/>
                  </a:cubicBezTo>
                  <a:cubicBezTo>
                    <a:pt x="1233170" y="2465323"/>
                    <a:pt x="1240790" y="2465323"/>
                    <a:pt x="1247140" y="2464295"/>
                  </a:cubicBezTo>
                  <a:cubicBezTo>
                    <a:pt x="1262380" y="2463268"/>
                    <a:pt x="1277620" y="2462239"/>
                    <a:pt x="1292860" y="2460184"/>
                  </a:cubicBezTo>
                  <a:lnTo>
                    <a:pt x="1308100" y="2460184"/>
                  </a:lnTo>
                  <a:cubicBezTo>
                    <a:pt x="1309370" y="2458128"/>
                    <a:pt x="1309370" y="2455044"/>
                    <a:pt x="1309370" y="2455044"/>
                  </a:cubicBezTo>
                  <a:cubicBezTo>
                    <a:pt x="1323340" y="2455044"/>
                    <a:pt x="1334770" y="2456072"/>
                    <a:pt x="1347470" y="2456072"/>
                  </a:cubicBezTo>
                  <a:cubicBezTo>
                    <a:pt x="1361440" y="2456072"/>
                    <a:pt x="1367790" y="2448877"/>
                    <a:pt x="1362710" y="2437571"/>
                  </a:cubicBezTo>
                  <a:cubicBezTo>
                    <a:pt x="1366520" y="2437571"/>
                    <a:pt x="1371600" y="2438598"/>
                    <a:pt x="1374140" y="2438598"/>
                  </a:cubicBezTo>
                  <a:cubicBezTo>
                    <a:pt x="1375410" y="2442710"/>
                    <a:pt x="1374140" y="2447849"/>
                    <a:pt x="1376680" y="2448877"/>
                  </a:cubicBezTo>
                  <a:cubicBezTo>
                    <a:pt x="1380490" y="2450933"/>
                    <a:pt x="1386840" y="2450933"/>
                    <a:pt x="1391920" y="2449905"/>
                  </a:cubicBezTo>
                  <a:cubicBezTo>
                    <a:pt x="1398270" y="2448877"/>
                    <a:pt x="1405890" y="2443738"/>
                    <a:pt x="1408430" y="2445793"/>
                  </a:cubicBezTo>
                  <a:cubicBezTo>
                    <a:pt x="1421130" y="2454017"/>
                    <a:pt x="1430020" y="2446821"/>
                    <a:pt x="1436370" y="2442710"/>
                  </a:cubicBezTo>
                  <a:cubicBezTo>
                    <a:pt x="1441450" y="2443738"/>
                    <a:pt x="1443990" y="2446821"/>
                    <a:pt x="1446530" y="2445793"/>
                  </a:cubicBezTo>
                  <a:cubicBezTo>
                    <a:pt x="1452880" y="2444766"/>
                    <a:pt x="1460500" y="2443738"/>
                    <a:pt x="1466850" y="2442710"/>
                  </a:cubicBezTo>
                  <a:cubicBezTo>
                    <a:pt x="1480820" y="2439626"/>
                    <a:pt x="1496060" y="2437571"/>
                    <a:pt x="1510030" y="2437571"/>
                  </a:cubicBezTo>
                  <a:cubicBezTo>
                    <a:pt x="1529080" y="2436543"/>
                    <a:pt x="1546860" y="2432431"/>
                    <a:pt x="1565910" y="2431403"/>
                  </a:cubicBezTo>
                  <a:cubicBezTo>
                    <a:pt x="1574800" y="2430375"/>
                    <a:pt x="1583690" y="2432431"/>
                    <a:pt x="1592580" y="2433459"/>
                  </a:cubicBezTo>
                  <a:cubicBezTo>
                    <a:pt x="1595120" y="2433459"/>
                    <a:pt x="1598930" y="2433459"/>
                    <a:pt x="1598930" y="2432431"/>
                  </a:cubicBezTo>
                  <a:cubicBezTo>
                    <a:pt x="1598930" y="2422153"/>
                    <a:pt x="1619250" y="2427292"/>
                    <a:pt x="1616710" y="2415985"/>
                  </a:cubicBezTo>
                  <a:cubicBezTo>
                    <a:pt x="1619250" y="2417013"/>
                    <a:pt x="1621790" y="2417013"/>
                    <a:pt x="1623060" y="2419069"/>
                  </a:cubicBezTo>
                  <a:cubicBezTo>
                    <a:pt x="1626870" y="2422153"/>
                    <a:pt x="1629410" y="2425236"/>
                    <a:pt x="1633220" y="2428320"/>
                  </a:cubicBezTo>
                  <a:cubicBezTo>
                    <a:pt x="1633220" y="2424208"/>
                    <a:pt x="1633220" y="2421125"/>
                    <a:pt x="1631950" y="2417013"/>
                  </a:cubicBezTo>
                  <a:cubicBezTo>
                    <a:pt x="1644650" y="2422153"/>
                    <a:pt x="1657350" y="2427292"/>
                    <a:pt x="1666240" y="2431403"/>
                  </a:cubicBezTo>
                  <a:cubicBezTo>
                    <a:pt x="1675130" y="2426264"/>
                    <a:pt x="1682750" y="2424208"/>
                    <a:pt x="1687830" y="2419069"/>
                  </a:cubicBezTo>
                  <a:cubicBezTo>
                    <a:pt x="1692910" y="2412902"/>
                    <a:pt x="1691640" y="2411874"/>
                    <a:pt x="1700530" y="2417013"/>
                  </a:cubicBezTo>
                  <a:cubicBezTo>
                    <a:pt x="1699260" y="2418041"/>
                    <a:pt x="1696720" y="2419069"/>
                    <a:pt x="1694180" y="2421125"/>
                  </a:cubicBezTo>
                  <a:cubicBezTo>
                    <a:pt x="1709420" y="2418041"/>
                    <a:pt x="1723390" y="2411874"/>
                    <a:pt x="1738630" y="2412902"/>
                  </a:cubicBezTo>
                  <a:cubicBezTo>
                    <a:pt x="1753870" y="2412902"/>
                    <a:pt x="1769110" y="2414957"/>
                    <a:pt x="1783080" y="2407762"/>
                  </a:cubicBezTo>
                  <a:cubicBezTo>
                    <a:pt x="1784350" y="2410846"/>
                    <a:pt x="1784350" y="2413929"/>
                    <a:pt x="1786890" y="2414957"/>
                  </a:cubicBezTo>
                  <a:cubicBezTo>
                    <a:pt x="1790700" y="2417013"/>
                    <a:pt x="1797050" y="2418041"/>
                    <a:pt x="1798320" y="2417013"/>
                  </a:cubicBezTo>
                  <a:cubicBezTo>
                    <a:pt x="1805940" y="2407762"/>
                    <a:pt x="1818640" y="2408790"/>
                    <a:pt x="1826260" y="2413929"/>
                  </a:cubicBezTo>
                  <a:cubicBezTo>
                    <a:pt x="1836420" y="2420097"/>
                    <a:pt x="1842770" y="2414957"/>
                    <a:pt x="1851660" y="2413929"/>
                  </a:cubicBezTo>
                  <a:cubicBezTo>
                    <a:pt x="1844040" y="2410846"/>
                    <a:pt x="1837690" y="2407762"/>
                    <a:pt x="1831340" y="2405706"/>
                  </a:cubicBezTo>
                  <a:cubicBezTo>
                    <a:pt x="1832610" y="2404679"/>
                    <a:pt x="1832610" y="2403651"/>
                    <a:pt x="1833880" y="2402623"/>
                  </a:cubicBezTo>
                  <a:cubicBezTo>
                    <a:pt x="1837690" y="2403651"/>
                    <a:pt x="1842770" y="2404679"/>
                    <a:pt x="1846580" y="2406735"/>
                  </a:cubicBezTo>
                  <a:cubicBezTo>
                    <a:pt x="1847850" y="2402623"/>
                    <a:pt x="1850390" y="2399539"/>
                    <a:pt x="1851660" y="2396456"/>
                  </a:cubicBezTo>
                  <a:cubicBezTo>
                    <a:pt x="1864360" y="2401595"/>
                    <a:pt x="1875790" y="2405706"/>
                    <a:pt x="1889760" y="2398511"/>
                  </a:cubicBezTo>
                  <a:cubicBezTo>
                    <a:pt x="1892300" y="2397484"/>
                    <a:pt x="1902460" y="2391316"/>
                    <a:pt x="1899920" y="2401595"/>
                  </a:cubicBezTo>
                  <a:cubicBezTo>
                    <a:pt x="1893570" y="2404679"/>
                    <a:pt x="1887220" y="2407762"/>
                    <a:pt x="1880870" y="2409818"/>
                  </a:cubicBezTo>
                  <a:cubicBezTo>
                    <a:pt x="1880870" y="2410846"/>
                    <a:pt x="1882140" y="2410846"/>
                    <a:pt x="1882140" y="2411874"/>
                  </a:cubicBezTo>
                  <a:cubicBezTo>
                    <a:pt x="1889760" y="2410846"/>
                    <a:pt x="1898650" y="2409818"/>
                    <a:pt x="1907540" y="2408790"/>
                  </a:cubicBezTo>
                  <a:cubicBezTo>
                    <a:pt x="1905000" y="2405706"/>
                    <a:pt x="1903730" y="2403651"/>
                    <a:pt x="1902460" y="2401595"/>
                  </a:cubicBezTo>
                  <a:cubicBezTo>
                    <a:pt x="1911350" y="2402623"/>
                    <a:pt x="1921510" y="2403651"/>
                    <a:pt x="1930400" y="2402623"/>
                  </a:cubicBezTo>
                  <a:cubicBezTo>
                    <a:pt x="1949450" y="2401595"/>
                    <a:pt x="1963420" y="2386177"/>
                    <a:pt x="1986280" y="2392344"/>
                  </a:cubicBezTo>
                  <a:cubicBezTo>
                    <a:pt x="1993900" y="2394400"/>
                    <a:pt x="2011680" y="2392344"/>
                    <a:pt x="2012950" y="2378982"/>
                  </a:cubicBezTo>
                  <a:cubicBezTo>
                    <a:pt x="2012950" y="2382065"/>
                    <a:pt x="2012950" y="2386177"/>
                    <a:pt x="2014220" y="2388233"/>
                  </a:cubicBezTo>
                  <a:cubicBezTo>
                    <a:pt x="2026920" y="2385149"/>
                    <a:pt x="2038350" y="2382065"/>
                    <a:pt x="2051050" y="2378982"/>
                  </a:cubicBezTo>
                  <a:cubicBezTo>
                    <a:pt x="2051050" y="2380010"/>
                    <a:pt x="2048510" y="2383093"/>
                    <a:pt x="2049780" y="2385149"/>
                  </a:cubicBezTo>
                  <a:cubicBezTo>
                    <a:pt x="2049780" y="2388233"/>
                    <a:pt x="2052320" y="2391316"/>
                    <a:pt x="2054860" y="2393372"/>
                  </a:cubicBezTo>
                  <a:cubicBezTo>
                    <a:pt x="2056130" y="2394400"/>
                    <a:pt x="2062480" y="2393372"/>
                    <a:pt x="2062480" y="2392344"/>
                  </a:cubicBezTo>
                  <a:cubicBezTo>
                    <a:pt x="2065020" y="2383093"/>
                    <a:pt x="2073910" y="2384121"/>
                    <a:pt x="2082800" y="2384121"/>
                  </a:cubicBezTo>
                  <a:cubicBezTo>
                    <a:pt x="2090420" y="2384121"/>
                    <a:pt x="2099310" y="2383093"/>
                    <a:pt x="2108200" y="2382065"/>
                  </a:cubicBezTo>
                  <a:cubicBezTo>
                    <a:pt x="2112010" y="2376926"/>
                    <a:pt x="2114550" y="2368703"/>
                    <a:pt x="2127250" y="2378982"/>
                  </a:cubicBezTo>
                  <a:cubicBezTo>
                    <a:pt x="2132330" y="2383093"/>
                    <a:pt x="2145030" y="2382065"/>
                    <a:pt x="2146300" y="2373842"/>
                  </a:cubicBezTo>
                  <a:lnTo>
                    <a:pt x="2199640" y="2373842"/>
                  </a:lnTo>
                  <a:lnTo>
                    <a:pt x="2199640" y="2375898"/>
                  </a:lnTo>
                  <a:cubicBezTo>
                    <a:pt x="2205990" y="2374870"/>
                    <a:pt x="2212340" y="2372815"/>
                    <a:pt x="2217420" y="2371787"/>
                  </a:cubicBezTo>
                  <a:cubicBezTo>
                    <a:pt x="2221230" y="2376926"/>
                    <a:pt x="2225040" y="2382065"/>
                    <a:pt x="2230120" y="2388233"/>
                  </a:cubicBezTo>
                  <a:cubicBezTo>
                    <a:pt x="2239010" y="2368703"/>
                    <a:pt x="2249170" y="2364592"/>
                    <a:pt x="2266950" y="2371787"/>
                  </a:cubicBezTo>
                  <a:cubicBezTo>
                    <a:pt x="2269490" y="2372815"/>
                    <a:pt x="2269490" y="2377954"/>
                    <a:pt x="2270760" y="2382065"/>
                  </a:cubicBezTo>
                  <a:cubicBezTo>
                    <a:pt x="2272030" y="2381038"/>
                    <a:pt x="2279650" y="2378982"/>
                    <a:pt x="2279650" y="2377954"/>
                  </a:cubicBezTo>
                  <a:cubicBezTo>
                    <a:pt x="2278380" y="2369731"/>
                    <a:pt x="2292350" y="2375898"/>
                    <a:pt x="2291080" y="2369731"/>
                  </a:cubicBezTo>
                  <a:cubicBezTo>
                    <a:pt x="2302510" y="2373842"/>
                    <a:pt x="2305050" y="2367675"/>
                    <a:pt x="2307590" y="2363564"/>
                  </a:cubicBezTo>
                  <a:cubicBezTo>
                    <a:pt x="2302510" y="2360480"/>
                    <a:pt x="2299970" y="2358424"/>
                    <a:pt x="2296160" y="2355341"/>
                  </a:cubicBezTo>
                  <a:cubicBezTo>
                    <a:pt x="2297430" y="2354313"/>
                    <a:pt x="2297430" y="2353285"/>
                    <a:pt x="2298700" y="2352257"/>
                  </a:cubicBezTo>
                  <a:cubicBezTo>
                    <a:pt x="2308860" y="2357396"/>
                    <a:pt x="2319020" y="2362536"/>
                    <a:pt x="2325370" y="2365620"/>
                  </a:cubicBezTo>
                  <a:cubicBezTo>
                    <a:pt x="2335530" y="2364592"/>
                    <a:pt x="2344420" y="2364592"/>
                    <a:pt x="2353310" y="2363564"/>
                  </a:cubicBezTo>
                  <a:cubicBezTo>
                    <a:pt x="2362200" y="2362536"/>
                    <a:pt x="2371090" y="2359452"/>
                    <a:pt x="2381250" y="2357396"/>
                  </a:cubicBezTo>
                  <a:cubicBezTo>
                    <a:pt x="2382520" y="2359452"/>
                    <a:pt x="2383790" y="2360480"/>
                    <a:pt x="2385060" y="2362536"/>
                  </a:cubicBezTo>
                  <a:cubicBezTo>
                    <a:pt x="2388870" y="2358424"/>
                    <a:pt x="2391410" y="2354313"/>
                    <a:pt x="2396490" y="2347118"/>
                  </a:cubicBezTo>
                  <a:lnTo>
                    <a:pt x="2396490" y="2363564"/>
                  </a:lnTo>
                  <a:cubicBezTo>
                    <a:pt x="2407920" y="2357396"/>
                    <a:pt x="2416810" y="2352257"/>
                    <a:pt x="2424430" y="2347118"/>
                  </a:cubicBezTo>
                  <a:cubicBezTo>
                    <a:pt x="2429510" y="2354313"/>
                    <a:pt x="2433320" y="2361508"/>
                    <a:pt x="2437130" y="2367675"/>
                  </a:cubicBezTo>
                  <a:cubicBezTo>
                    <a:pt x="2438400" y="2367675"/>
                    <a:pt x="2438400" y="2366647"/>
                    <a:pt x="2439670" y="2366647"/>
                  </a:cubicBezTo>
                  <a:cubicBezTo>
                    <a:pt x="2438400" y="2362536"/>
                    <a:pt x="2437130" y="2358424"/>
                    <a:pt x="2434590" y="2353285"/>
                  </a:cubicBezTo>
                  <a:lnTo>
                    <a:pt x="2499360" y="2353285"/>
                  </a:lnTo>
                  <a:cubicBezTo>
                    <a:pt x="2505710" y="2344034"/>
                    <a:pt x="2519680" y="2343006"/>
                    <a:pt x="2531110" y="2352257"/>
                  </a:cubicBezTo>
                  <a:cubicBezTo>
                    <a:pt x="2547620" y="2365620"/>
                    <a:pt x="2550160" y="2365620"/>
                    <a:pt x="2560320" y="2346090"/>
                  </a:cubicBezTo>
                  <a:cubicBezTo>
                    <a:pt x="2565400" y="2348146"/>
                    <a:pt x="2570480" y="2350201"/>
                    <a:pt x="2576830" y="2353285"/>
                  </a:cubicBezTo>
                  <a:cubicBezTo>
                    <a:pt x="2584450" y="2339923"/>
                    <a:pt x="2597150" y="2339923"/>
                    <a:pt x="2612390" y="2344034"/>
                  </a:cubicBezTo>
                  <a:cubicBezTo>
                    <a:pt x="2620010" y="2346090"/>
                    <a:pt x="2628900" y="2341978"/>
                    <a:pt x="2637790" y="2339923"/>
                  </a:cubicBezTo>
                  <a:lnTo>
                    <a:pt x="2644140" y="2345062"/>
                  </a:lnTo>
                  <a:cubicBezTo>
                    <a:pt x="2651760" y="2343006"/>
                    <a:pt x="2658110" y="2341978"/>
                    <a:pt x="2664460" y="2339923"/>
                  </a:cubicBezTo>
                  <a:cubicBezTo>
                    <a:pt x="2665730" y="2343006"/>
                    <a:pt x="2665730" y="2345062"/>
                    <a:pt x="2667000" y="2350201"/>
                  </a:cubicBezTo>
                  <a:cubicBezTo>
                    <a:pt x="2672080" y="2346090"/>
                    <a:pt x="2675890" y="2341978"/>
                    <a:pt x="2682240" y="2336839"/>
                  </a:cubicBezTo>
                  <a:cubicBezTo>
                    <a:pt x="2687320" y="2341978"/>
                    <a:pt x="2691130" y="2347118"/>
                    <a:pt x="2696210" y="2352257"/>
                  </a:cubicBezTo>
                  <a:cubicBezTo>
                    <a:pt x="2705100" y="2352257"/>
                    <a:pt x="2719070" y="2358424"/>
                    <a:pt x="2721610" y="2341978"/>
                  </a:cubicBezTo>
                  <a:cubicBezTo>
                    <a:pt x="2721610" y="2339923"/>
                    <a:pt x="2729230" y="2336839"/>
                    <a:pt x="2733040" y="2335811"/>
                  </a:cubicBezTo>
                  <a:cubicBezTo>
                    <a:pt x="2740660" y="2334783"/>
                    <a:pt x="2748280" y="2333755"/>
                    <a:pt x="2755900" y="2333755"/>
                  </a:cubicBezTo>
                  <a:cubicBezTo>
                    <a:pt x="2753360" y="2329644"/>
                    <a:pt x="2750820" y="2326560"/>
                    <a:pt x="2747010" y="2321421"/>
                  </a:cubicBezTo>
                  <a:cubicBezTo>
                    <a:pt x="2757170" y="2323477"/>
                    <a:pt x="2764790" y="2323477"/>
                    <a:pt x="2771140" y="2325532"/>
                  </a:cubicBezTo>
                  <a:cubicBezTo>
                    <a:pt x="2785110" y="2330672"/>
                    <a:pt x="2796540" y="2330672"/>
                    <a:pt x="2810510" y="2322449"/>
                  </a:cubicBezTo>
                  <a:cubicBezTo>
                    <a:pt x="2807970" y="2321421"/>
                    <a:pt x="2805430" y="2319365"/>
                    <a:pt x="2802890" y="2318337"/>
                  </a:cubicBezTo>
                  <a:cubicBezTo>
                    <a:pt x="2804160" y="2315254"/>
                    <a:pt x="2806700" y="2312170"/>
                    <a:pt x="2807970" y="2309087"/>
                  </a:cubicBezTo>
                  <a:cubicBezTo>
                    <a:pt x="2813050" y="2296752"/>
                    <a:pt x="2825750" y="2304975"/>
                    <a:pt x="2834640" y="2301891"/>
                  </a:cubicBezTo>
                  <a:cubicBezTo>
                    <a:pt x="2834640" y="2301891"/>
                    <a:pt x="2839720" y="2306003"/>
                    <a:pt x="2840990" y="2309087"/>
                  </a:cubicBezTo>
                  <a:cubicBezTo>
                    <a:pt x="2844800" y="2315254"/>
                    <a:pt x="2847340" y="2322449"/>
                    <a:pt x="2851150" y="2329644"/>
                  </a:cubicBezTo>
                  <a:cubicBezTo>
                    <a:pt x="2874010" y="2318337"/>
                    <a:pt x="2894330" y="2322449"/>
                    <a:pt x="2914650" y="2324505"/>
                  </a:cubicBezTo>
                  <a:cubicBezTo>
                    <a:pt x="2909570" y="2322449"/>
                    <a:pt x="2905760" y="2320393"/>
                    <a:pt x="2901950" y="2318337"/>
                  </a:cubicBezTo>
                  <a:cubicBezTo>
                    <a:pt x="2901950" y="2317309"/>
                    <a:pt x="2903220" y="2316282"/>
                    <a:pt x="2903220" y="2315254"/>
                  </a:cubicBezTo>
                  <a:cubicBezTo>
                    <a:pt x="2908300" y="2316282"/>
                    <a:pt x="2914650" y="2318337"/>
                    <a:pt x="2919730" y="2319365"/>
                  </a:cubicBezTo>
                  <a:cubicBezTo>
                    <a:pt x="2919730" y="2318337"/>
                    <a:pt x="2919730" y="2317309"/>
                    <a:pt x="2918460" y="2316282"/>
                  </a:cubicBezTo>
                  <a:cubicBezTo>
                    <a:pt x="2922270" y="2315254"/>
                    <a:pt x="2928620" y="2313198"/>
                    <a:pt x="2929890" y="2314226"/>
                  </a:cubicBezTo>
                  <a:cubicBezTo>
                    <a:pt x="2937510" y="2326560"/>
                    <a:pt x="2950210" y="2317309"/>
                    <a:pt x="2961640" y="2320393"/>
                  </a:cubicBezTo>
                  <a:cubicBezTo>
                    <a:pt x="2959100" y="2312170"/>
                    <a:pt x="2957830" y="2306003"/>
                    <a:pt x="2956560" y="2301891"/>
                  </a:cubicBezTo>
                  <a:cubicBezTo>
                    <a:pt x="2961640" y="2297780"/>
                    <a:pt x="2966720" y="2294696"/>
                    <a:pt x="2974340" y="2290585"/>
                  </a:cubicBezTo>
                  <a:cubicBezTo>
                    <a:pt x="2974340" y="2295724"/>
                    <a:pt x="2973070" y="2300863"/>
                    <a:pt x="2973070" y="2306003"/>
                  </a:cubicBezTo>
                  <a:cubicBezTo>
                    <a:pt x="2973070" y="2311142"/>
                    <a:pt x="2974340" y="2316282"/>
                    <a:pt x="2976880" y="2319365"/>
                  </a:cubicBezTo>
                  <a:cubicBezTo>
                    <a:pt x="2978150" y="2321421"/>
                    <a:pt x="2985770" y="2319365"/>
                    <a:pt x="2990850" y="2318337"/>
                  </a:cubicBezTo>
                  <a:cubicBezTo>
                    <a:pt x="2999740" y="2315254"/>
                    <a:pt x="3008630" y="2311142"/>
                    <a:pt x="3017520" y="2319365"/>
                  </a:cubicBezTo>
                  <a:cubicBezTo>
                    <a:pt x="3018790" y="2320393"/>
                    <a:pt x="3023870" y="2319365"/>
                    <a:pt x="3026410" y="2317309"/>
                  </a:cubicBezTo>
                  <a:cubicBezTo>
                    <a:pt x="3032760" y="2312170"/>
                    <a:pt x="3037840" y="2304975"/>
                    <a:pt x="3045460" y="2316282"/>
                  </a:cubicBezTo>
                  <a:cubicBezTo>
                    <a:pt x="3046730" y="2317309"/>
                    <a:pt x="3054350" y="2317309"/>
                    <a:pt x="3058160" y="2316282"/>
                  </a:cubicBezTo>
                  <a:cubicBezTo>
                    <a:pt x="3067050" y="2313198"/>
                    <a:pt x="3074670" y="2310114"/>
                    <a:pt x="3083560" y="2306003"/>
                  </a:cubicBezTo>
                  <a:cubicBezTo>
                    <a:pt x="3082290" y="2309087"/>
                    <a:pt x="3081020" y="2311142"/>
                    <a:pt x="3081020" y="2313198"/>
                  </a:cubicBezTo>
                  <a:cubicBezTo>
                    <a:pt x="3091180" y="2317309"/>
                    <a:pt x="3100070" y="2319365"/>
                    <a:pt x="3107690" y="2310114"/>
                  </a:cubicBezTo>
                  <a:cubicBezTo>
                    <a:pt x="3110230" y="2307031"/>
                    <a:pt x="3119120" y="2307031"/>
                    <a:pt x="3125470" y="2306003"/>
                  </a:cubicBezTo>
                  <a:cubicBezTo>
                    <a:pt x="3121660" y="2302919"/>
                    <a:pt x="3116580" y="2300863"/>
                    <a:pt x="3111500" y="2297780"/>
                  </a:cubicBezTo>
                  <a:cubicBezTo>
                    <a:pt x="3133090" y="2287501"/>
                    <a:pt x="3135630" y="2288529"/>
                    <a:pt x="3135630" y="2302919"/>
                  </a:cubicBezTo>
                  <a:cubicBezTo>
                    <a:pt x="3138170" y="2298808"/>
                    <a:pt x="3139440" y="2295724"/>
                    <a:pt x="3143250" y="2289557"/>
                  </a:cubicBezTo>
                  <a:cubicBezTo>
                    <a:pt x="3162300" y="2290585"/>
                    <a:pt x="3181350" y="2292641"/>
                    <a:pt x="3201670" y="2293668"/>
                  </a:cubicBezTo>
                  <a:lnTo>
                    <a:pt x="3201670" y="2298808"/>
                  </a:lnTo>
                  <a:lnTo>
                    <a:pt x="3194050" y="2298808"/>
                  </a:lnTo>
                  <a:cubicBezTo>
                    <a:pt x="3178810" y="2299836"/>
                    <a:pt x="3163570" y="2299836"/>
                    <a:pt x="3148330" y="2300863"/>
                  </a:cubicBezTo>
                  <a:cubicBezTo>
                    <a:pt x="3153410" y="2302919"/>
                    <a:pt x="3159760" y="2306003"/>
                    <a:pt x="3164840" y="2308059"/>
                  </a:cubicBezTo>
                  <a:cubicBezTo>
                    <a:pt x="3167380" y="2302919"/>
                    <a:pt x="3168650" y="2303947"/>
                    <a:pt x="3175000" y="2306003"/>
                  </a:cubicBezTo>
                  <a:cubicBezTo>
                    <a:pt x="3183890" y="2308059"/>
                    <a:pt x="3194050" y="2308059"/>
                    <a:pt x="3204210" y="2309087"/>
                  </a:cubicBezTo>
                  <a:cubicBezTo>
                    <a:pt x="3209290" y="2309087"/>
                    <a:pt x="3214370" y="2310114"/>
                    <a:pt x="3220720" y="2311142"/>
                  </a:cubicBezTo>
                  <a:cubicBezTo>
                    <a:pt x="3221990" y="2308059"/>
                    <a:pt x="3224530" y="2303947"/>
                    <a:pt x="3227070" y="2298808"/>
                  </a:cubicBezTo>
                  <a:cubicBezTo>
                    <a:pt x="3241040" y="2317309"/>
                    <a:pt x="3251200" y="2316282"/>
                    <a:pt x="3267710" y="2297780"/>
                  </a:cubicBezTo>
                  <a:cubicBezTo>
                    <a:pt x="3267710" y="2300863"/>
                    <a:pt x="3268980" y="2302919"/>
                    <a:pt x="3268980" y="2304975"/>
                  </a:cubicBezTo>
                  <a:cubicBezTo>
                    <a:pt x="3274060" y="2304975"/>
                    <a:pt x="3277870" y="2304975"/>
                    <a:pt x="3282950" y="2303947"/>
                  </a:cubicBezTo>
                  <a:cubicBezTo>
                    <a:pt x="3281680" y="2306003"/>
                    <a:pt x="3280410" y="2308059"/>
                    <a:pt x="3279140" y="2309087"/>
                  </a:cubicBezTo>
                  <a:lnTo>
                    <a:pt x="3281680" y="2311142"/>
                  </a:lnTo>
                  <a:cubicBezTo>
                    <a:pt x="3285490" y="2308059"/>
                    <a:pt x="3289300" y="2304975"/>
                    <a:pt x="3295650" y="2300863"/>
                  </a:cubicBezTo>
                  <a:cubicBezTo>
                    <a:pt x="3300730" y="2302919"/>
                    <a:pt x="3307080" y="2304975"/>
                    <a:pt x="3312160" y="2307031"/>
                  </a:cubicBezTo>
                  <a:cubicBezTo>
                    <a:pt x="3317240" y="2303947"/>
                    <a:pt x="3323590" y="2300863"/>
                    <a:pt x="3329940" y="2297780"/>
                  </a:cubicBezTo>
                  <a:cubicBezTo>
                    <a:pt x="3338830" y="2312170"/>
                    <a:pt x="3350260" y="2314226"/>
                    <a:pt x="3360420" y="2303947"/>
                  </a:cubicBezTo>
                  <a:cubicBezTo>
                    <a:pt x="3375660" y="2304975"/>
                    <a:pt x="3388360" y="2306003"/>
                    <a:pt x="3397250" y="2306003"/>
                  </a:cubicBezTo>
                  <a:cubicBezTo>
                    <a:pt x="3398520" y="2298808"/>
                    <a:pt x="3399790" y="2293668"/>
                    <a:pt x="3401060" y="2288529"/>
                  </a:cubicBezTo>
                  <a:cubicBezTo>
                    <a:pt x="3406140" y="2289557"/>
                    <a:pt x="3409950" y="2290585"/>
                    <a:pt x="3415030" y="2291612"/>
                  </a:cubicBezTo>
                  <a:cubicBezTo>
                    <a:pt x="3417570" y="2292641"/>
                    <a:pt x="3420110" y="2294696"/>
                    <a:pt x="3422650" y="2295724"/>
                  </a:cubicBezTo>
                  <a:cubicBezTo>
                    <a:pt x="3418840" y="2296752"/>
                    <a:pt x="3415030" y="2296752"/>
                    <a:pt x="3411220" y="2297780"/>
                  </a:cubicBezTo>
                  <a:cubicBezTo>
                    <a:pt x="3422650" y="2306003"/>
                    <a:pt x="3431540" y="2303947"/>
                    <a:pt x="3440430" y="2297780"/>
                  </a:cubicBezTo>
                  <a:cubicBezTo>
                    <a:pt x="3436620" y="2306003"/>
                    <a:pt x="3448050" y="2304975"/>
                    <a:pt x="3449320" y="2304975"/>
                  </a:cubicBezTo>
                  <a:cubicBezTo>
                    <a:pt x="3465830" y="2299836"/>
                    <a:pt x="3481070" y="2296752"/>
                    <a:pt x="3498850" y="2304975"/>
                  </a:cubicBezTo>
                  <a:cubicBezTo>
                    <a:pt x="3501390" y="2294696"/>
                    <a:pt x="3503930" y="2286473"/>
                    <a:pt x="3505200" y="2278250"/>
                  </a:cubicBezTo>
                  <a:cubicBezTo>
                    <a:pt x="3511550" y="2279278"/>
                    <a:pt x="3516630" y="2279278"/>
                    <a:pt x="3522980" y="2280306"/>
                  </a:cubicBezTo>
                  <a:cubicBezTo>
                    <a:pt x="3528060" y="2280306"/>
                    <a:pt x="3533140" y="2281334"/>
                    <a:pt x="3538220" y="2281334"/>
                  </a:cubicBezTo>
                  <a:lnTo>
                    <a:pt x="3538220" y="2284418"/>
                  </a:lnTo>
                  <a:cubicBezTo>
                    <a:pt x="3533140" y="2285445"/>
                    <a:pt x="3529330" y="2286473"/>
                    <a:pt x="3524250" y="2287501"/>
                  </a:cubicBezTo>
                  <a:lnTo>
                    <a:pt x="3524250" y="2290585"/>
                  </a:lnTo>
                  <a:cubicBezTo>
                    <a:pt x="3542030" y="2293668"/>
                    <a:pt x="3558540" y="2296752"/>
                    <a:pt x="3576320" y="2298808"/>
                  </a:cubicBezTo>
                  <a:cubicBezTo>
                    <a:pt x="3580130" y="2299836"/>
                    <a:pt x="3585210" y="2296752"/>
                    <a:pt x="3591560" y="2293668"/>
                  </a:cubicBezTo>
                  <a:cubicBezTo>
                    <a:pt x="3594100" y="2294696"/>
                    <a:pt x="3600450" y="2296752"/>
                    <a:pt x="3608070" y="2297780"/>
                  </a:cubicBezTo>
                  <a:cubicBezTo>
                    <a:pt x="3627120" y="2299836"/>
                    <a:pt x="3647440" y="2301891"/>
                    <a:pt x="3662680" y="2288529"/>
                  </a:cubicBezTo>
                  <a:cubicBezTo>
                    <a:pt x="3663950" y="2299836"/>
                    <a:pt x="3676650" y="2292641"/>
                    <a:pt x="3683000" y="2296752"/>
                  </a:cubicBezTo>
                  <a:cubicBezTo>
                    <a:pt x="3683000" y="2296752"/>
                    <a:pt x="3689350" y="2292641"/>
                    <a:pt x="3691890" y="2290585"/>
                  </a:cubicBezTo>
                  <a:cubicBezTo>
                    <a:pt x="3691890" y="2290585"/>
                    <a:pt x="3690620" y="2289557"/>
                    <a:pt x="3690620" y="2288529"/>
                  </a:cubicBezTo>
                  <a:cubicBezTo>
                    <a:pt x="3693160" y="2289557"/>
                    <a:pt x="3694430" y="2292641"/>
                    <a:pt x="3696970" y="2291612"/>
                  </a:cubicBezTo>
                  <a:cubicBezTo>
                    <a:pt x="3708400" y="2291612"/>
                    <a:pt x="3718560" y="2290585"/>
                    <a:pt x="3726180" y="2290585"/>
                  </a:cubicBezTo>
                  <a:cubicBezTo>
                    <a:pt x="3732530" y="2293668"/>
                    <a:pt x="3736340" y="2296752"/>
                    <a:pt x="3738880" y="2295724"/>
                  </a:cubicBezTo>
                  <a:cubicBezTo>
                    <a:pt x="3754120" y="2294696"/>
                    <a:pt x="3768090" y="2291612"/>
                    <a:pt x="3782060" y="2291612"/>
                  </a:cubicBezTo>
                  <a:cubicBezTo>
                    <a:pt x="3796030" y="2297780"/>
                    <a:pt x="3793490" y="2286473"/>
                    <a:pt x="3790950" y="2280306"/>
                  </a:cubicBezTo>
                  <a:cubicBezTo>
                    <a:pt x="3796030" y="2276194"/>
                    <a:pt x="3801110" y="2273111"/>
                    <a:pt x="3802380" y="2272083"/>
                  </a:cubicBezTo>
                  <a:cubicBezTo>
                    <a:pt x="3810000" y="2272083"/>
                    <a:pt x="3815080" y="2273111"/>
                    <a:pt x="3818890" y="2272083"/>
                  </a:cubicBezTo>
                  <a:cubicBezTo>
                    <a:pt x="3823970" y="2268999"/>
                    <a:pt x="3827780" y="2263860"/>
                    <a:pt x="3834130" y="2257693"/>
                  </a:cubicBezTo>
                  <a:cubicBezTo>
                    <a:pt x="3841750" y="2256665"/>
                    <a:pt x="3854450" y="2254609"/>
                    <a:pt x="3868420" y="2252553"/>
                  </a:cubicBezTo>
                  <a:cubicBezTo>
                    <a:pt x="3868420" y="2252553"/>
                    <a:pt x="3868420" y="2250498"/>
                    <a:pt x="3869690" y="2248442"/>
                  </a:cubicBezTo>
                  <a:cubicBezTo>
                    <a:pt x="3874770" y="2242275"/>
                    <a:pt x="3887470" y="2240219"/>
                    <a:pt x="3879850" y="2228912"/>
                  </a:cubicBezTo>
                  <a:cubicBezTo>
                    <a:pt x="3878580" y="2226857"/>
                    <a:pt x="3878580" y="2220689"/>
                    <a:pt x="3881120" y="2218634"/>
                  </a:cubicBezTo>
                  <a:cubicBezTo>
                    <a:pt x="3890010" y="2209383"/>
                    <a:pt x="3890010" y="2208355"/>
                    <a:pt x="3874770" y="2204243"/>
                  </a:cubicBezTo>
                  <a:cubicBezTo>
                    <a:pt x="3876040" y="2197048"/>
                    <a:pt x="3867150" y="2187798"/>
                    <a:pt x="3879850" y="2186770"/>
                  </a:cubicBezTo>
                  <a:cubicBezTo>
                    <a:pt x="3883660" y="2180602"/>
                    <a:pt x="3884930" y="2177519"/>
                    <a:pt x="3887470" y="2174435"/>
                  </a:cubicBezTo>
                  <a:cubicBezTo>
                    <a:pt x="3888740" y="2172379"/>
                    <a:pt x="3892550" y="2170324"/>
                    <a:pt x="3892550" y="2168268"/>
                  </a:cubicBezTo>
                  <a:cubicBezTo>
                    <a:pt x="3892550" y="2164156"/>
                    <a:pt x="3890010" y="2159017"/>
                    <a:pt x="3891280" y="2155933"/>
                  </a:cubicBezTo>
                  <a:cubicBezTo>
                    <a:pt x="3895090" y="2144627"/>
                    <a:pt x="3896360" y="2134348"/>
                    <a:pt x="3873500" y="2130237"/>
                  </a:cubicBezTo>
                  <a:cubicBezTo>
                    <a:pt x="3882390" y="2127153"/>
                    <a:pt x="3886200" y="2125097"/>
                    <a:pt x="3892550" y="2123042"/>
                  </a:cubicBezTo>
                  <a:cubicBezTo>
                    <a:pt x="3882390" y="2118930"/>
                    <a:pt x="3873500" y="2115846"/>
                    <a:pt x="3862070" y="2111735"/>
                  </a:cubicBezTo>
                  <a:lnTo>
                    <a:pt x="3873500" y="2111735"/>
                  </a:lnTo>
                  <a:lnTo>
                    <a:pt x="3873500" y="2108651"/>
                  </a:lnTo>
                  <a:cubicBezTo>
                    <a:pt x="3867150" y="2108651"/>
                    <a:pt x="3862070" y="2107623"/>
                    <a:pt x="3855720" y="2107623"/>
                  </a:cubicBezTo>
                  <a:cubicBezTo>
                    <a:pt x="3855720" y="2108651"/>
                    <a:pt x="3855720" y="2109679"/>
                    <a:pt x="3854450" y="2110707"/>
                  </a:cubicBezTo>
                  <a:cubicBezTo>
                    <a:pt x="3853180" y="2108651"/>
                    <a:pt x="3851910" y="2106595"/>
                    <a:pt x="3850640" y="2103512"/>
                  </a:cubicBezTo>
                  <a:cubicBezTo>
                    <a:pt x="3883660" y="2097345"/>
                    <a:pt x="4104640" y="2077815"/>
                    <a:pt x="4084320" y="2074732"/>
                  </a:cubicBezTo>
                  <a:cubicBezTo>
                    <a:pt x="4094480" y="2067536"/>
                    <a:pt x="4090670" y="2055202"/>
                    <a:pt x="4108450" y="2054174"/>
                  </a:cubicBezTo>
                  <a:cubicBezTo>
                    <a:pt x="4113530" y="2054174"/>
                    <a:pt x="4122420" y="2046979"/>
                    <a:pt x="4123690" y="2041840"/>
                  </a:cubicBezTo>
                  <a:cubicBezTo>
                    <a:pt x="4126230" y="2034644"/>
                    <a:pt x="4123690" y="2025394"/>
                    <a:pt x="4126230" y="2018199"/>
                  </a:cubicBezTo>
                  <a:cubicBezTo>
                    <a:pt x="4128770" y="2007920"/>
                    <a:pt x="4133850" y="1997641"/>
                    <a:pt x="4137660" y="1989418"/>
                  </a:cubicBezTo>
                  <a:cubicBezTo>
                    <a:pt x="4133850" y="1984279"/>
                    <a:pt x="4130040" y="1979139"/>
                    <a:pt x="4127500" y="1976056"/>
                  </a:cubicBezTo>
                  <a:cubicBezTo>
                    <a:pt x="4132580" y="1972972"/>
                    <a:pt x="4135120" y="1970916"/>
                    <a:pt x="4138930" y="1969889"/>
                  </a:cubicBezTo>
                  <a:cubicBezTo>
                    <a:pt x="4137660" y="1968861"/>
                    <a:pt x="4137660" y="1967833"/>
                    <a:pt x="4136390" y="1966805"/>
                  </a:cubicBezTo>
                  <a:cubicBezTo>
                    <a:pt x="4132580" y="1967833"/>
                    <a:pt x="4128770" y="1968861"/>
                    <a:pt x="4124960" y="1969889"/>
                  </a:cubicBezTo>
                  <a:cubicBezTo>
                    <a:pt x="4146550" y="1955498"/>
                    <a:pt x="4151630" y="1928774"/>
                    <a:pt x="4133850" y="1916439"/>
                  </a:cubicBezTo>
                  <a:cubicBezTo>
                    <a:pt x="4132580" y="1918495"/>
                    <a:pt x="4130040" y="1920551"/>
                    <a:pt x="4128770" y="1922606"/>
                  </a:cubicBezTo>
                  <a:cubicBezTo>
                    <a:pt x="4123690" y="1915411"/>
                    <a:pt x="4109720" y="1913356"/>
                    <a:pt x="4116070" y="1902049"/>
                  </a:cubicBezTo>
                  <a:cubicBezTo>
                    <a:pt x="4116070" y="1902049"/>
                    <a:pt x="4114800" y="1899993"/>
                    <a:pt x="4113530" y="1899993"/>
                  </a:cubicBezTo>
                  <a:cubicBezTo>
                    <a:pt x="4107180" y="1897937"/>
                    <a:pt x="4108450" y="1894854"/>
                    <a:pt x="4105910" y="1890742"/>
                  </a:cubicBezTo>
                  <a:cubicBezTo>
                    <a:pt x="4102100" y="1881491"/>
                    <a:pt x="4103370" y="1872241"/>
                    <a:pt x="4103370" y="1864018"/>
                  </a:cubicBezTo>
                  <a:lnTo>
                    <a:pt x="4103370" y="1827014"/>
                  </a:lnTo>
                  <a:cubicBezTo>
                    <a:pt x="4103370" y="1818791"/>
                    <a:pt x="4108450" y="1814680"/>
                    <a:pt x="4118610" y="1816735"/>
                  </a:cubicBezTo>
                  <a:cubicBezTo>
                    <a:pt x="4118610" y="1816735"/>
                    <a:pt x="4119880" y="1815708"/>
                    <a:pt x="4121150" y="1815708"/>
                  </a:cubicBezTo>
                  <a:cubicBezTo>
                    <a:pt x="4117340" y="1813652"/>
                    <a:pt x="4114800" y="1812624"/>
                    <a:pt x="4112260" y="1810568"/>
                  </a:cubicBezTo>
                  <a:cubicBezTo>
                    <a:pt x="4112260" y="1809540"/>
                    <a:pt x="4113530" y="1808512"/>
                    <a:pt x="4113530" y="1807485"/>
                  </a:cubicBezTo>
                  <a:cubicBezTo>
                    <a:pt x="4122420" y="1809540"/>
                    <a:pt x="4131310" y="1812624"/>
                    <a:pt x="4137660" y="1814680"/>
                  </a:cubicBezTo>
                  <a:cubicBezTo>
                    <a:pt x="4145280" y="1806457"/>
                    <a:pt x="4151630" y="1800290"/>
                    <a:pt x="4156710" y="1796178"/>
                  </a:cubicBezTo>
                  <a:lnTo>
                    <a:pt x="4156710" y="1777676"/>
                  </a:lnTo>
                  <a:cubicBezTo>
                    <a:pt x="4154170" y="1777676"/>
                    <a:pt x="4150360" y="1778704"/>
                    <a:pt x="4146550" y="1778704"/>
                  </a:cubicBezTo>
                  <a:cubicBezTo>
                    <a:pt x="4144010" y="1773565"/>
                    <a:pt x="4142740" y="1768425"/>
                    <a:pt x="4140200" y="1761230"/>
                  </a:cubicBezTo>
                  <a:cubicBezTo>
                    <a:pt x="4146550" y="1764314"/>
                    <a:pt x="4149090" y="1766370"/>
                    <a:pt x="4151630" y="1767397"/>
                  </a:cubicBezTo>
                  <a:cubicBezTo>
                    <a:pt x="4154170" y="1766370"/>
                    <a:pt x="4157980" y="1765342"/>
                    <a:pt x="4161790" y="1763286"/>
                  </a:cubicBezTo>
                  <a:cubicBezTo>
                    <a:pt x="4160520" y="1762258"/>
                    <a:pt x="4159250" y="1761230"/>
                    <a:pt x="4159250" y="1760202"/>
                  </a:cubicBezTo>
                  <a:cubicBezTo>
                    <a:pt x="4155440" y="1760202"/>
                    <a:pt x="4151630" y="1759175"/>
                    <a:pt x="4150360" y="1759175"/>
                  </a:cubicBezTo>
                  <a:cubicBezTo>
                    <a:pt x="4152900" y="1753007"/>
                    <a:pt x="4157980" y="1746840"/>
                    <a:pt x="4155440" y="1743757"/>
                  </a:cubicBezTo>
                  <a:cubicBezTo>
                    <a:pt x="4149090" y="1730394"/>
                    <a:pt x="4155440" y="1720115"/>
                    <a:pt x="4161790" y="1708809"/>
                  </a:cubicBezTo>
                  <a:cubicBezTo>
                    <a:pt x="4163060" y="1705725"/>
                    <a:pt x="4161790" y="1702642"/>
                    <a:pt x="4161790" y="1699558"/>
                  </a:cubicBezTo>
                  <a:cubicBezTo>
                    <a:pt x="4163060" y="1686196"/>
                    <a:pt x="4164330" y="1673861"/>
                    <a:pt x="4165600" y="1655359"/>
                  </a:cubicBezTo>
                  <a:cubicBezTo>
                    <a:pt x="4160520" y="1653304"/>
                    <a:pt x="4152900" y="1648164"/>
                    <a:pt x="4144010" y="1644053"/>
                  </a:cubicBezTo>
                  <a:cubicBezTo>
                    <a:pt x="4136390" y="1640969"/>
                    <a:pt x="4128770" y="1639941"/>
                    <a:pt x="4121150" y="1637886"/>
                  </a:cubicBezTo>
                  <a:cubicBezTo>
                    <a:pt x="4117340" y="1636858"/>
                    <a:pt x="4112260" y="1637886"/>
                    <a:pt x="4108450" y="1636858"/>
                  </a:cubicBezTo>
                  <a:cubicBezTo>
                    <a:pt x="4076700" y="1633774"/>
                    <a:pt x="4043680" y="1629663"/>
                    <a:pt x="4011930" y="1626579"/>
                  </a:cubicBezTo>
                  <a:cubicBezTo>
                    <a:pt x="3985260" y="1623495"/>
                    <a:pt x="3958590" y="1620412"/>
                    <a:pt x="3933190" y="1617328"/>
                  </a:cubicBezTo>
                  <a:cubicBezTo>
                    <a:pt x="3926840" y="1616300"/>
                    <a:pt x="3920490" y="1614245"/>
                    <a:pt x="3912870" y="1614245"/>
                  </a:cubicBezTo>
                  <a:cubicBezTo>
                    <a:pt x="3896360" y="1613217"/>
                    <a:pt x="3878580" y="1613217"/>
                    <a:pt x="3862070" y="1613217"/>
                  </a:cubicBezTo>
                  <a:cubicBezTo>
                    <a:pt x="3853180" y="1613217"/>
                    <a:pt x="3845560" y="1613217"/>
                    <a:pt x="3836670" y="1612189"/>
                  </a:cubicBezTo>
                  <a:cubicBezTo>
                    <a:pt x="3821430" y="1611161"/>
                    <a:pt x="3806190" y="1609105"/>
                    <a:pt x="3790950" y="1608077"/>
                  </a:cubicBezTo>
                  <a:lnTo>
                    <a:pt x="3790950" y="1604994"/>
                  </a:lnTo>
                  <a:cubicBezTo>
                    <a:pt x="3829050" y="1602938"/>
                    <a:pt x="3868420" y="1599854"/>
                    <a:pt x="3907790" y="1606021"/>
                  </a:cubicBezTo>
                  <a:cubicBezTo>
                    <a:pt x="3906520" y="1602938"/>
                    <a:pt x="3905250" y="1599854"/>
                    <a:pt x="3903980" y="1597798"/>
                  </a:cubicBezTo>
                  <a:cubicBezTo>
                    <a:pt x="3912870" y="1596771"/>
                    <a:pt x="3919220" y="1590603"/>
                    <a:pt x="3928110" y="1597798"/>
                  </a:cubicBezTo>
                  <a:cubicBezTo>
                    <a:pt x="3929380" y="1598826"/>
                    <a:pt x="3937000" y="1595743"/>
                    <a:pt x="3942080" y="1594715"/>
                  </a:cubicBezTo>
                  <a:lnTo>
                    <a:pt x="3942080" y="1592659"/>
                  </a:lnTo>
                  <a:lnTo>
                    <a:pt x="3930650" y="1592659"/>
                  </a:lnTo>
                  <a:cubicBezTo>
                    <a:pt x="3943350" y="1584436"/>
                    <a:pt x="3952240" y="1577241"/>
                    <a:pt x="3961130" y="1572102"/>
                  </a:cubicBezTo>
                  <a:cubicBezTo>
                    <a:pt x="3968750" y="1573130"/>
                    <a:pt x="3976370" y="1574158"/>
                    <a:pt x="3981450" y="1575185"/>
                  </a:cubicBezTo>
                  <a:cubicBezTo>
                    <a:pt x="3982720" y="1555656"/>
                    <a:pt x="3962400" y="1554628"/>
                    <a:pt x="3947160" y="1546405"/>
                  </a:cubicBezTo>
                  <a:cubicBezTo>
                    <a:pt x="3953510" y="1543321"/>
                    <a:pt x="3957320" y="1540238"/>
                    <a:pt x="3962400" y="1539210"/>
                  </a:cubicBezTo>
                  <a:cubicBezTo>
                    <a:pt x="3976370" y="1536126"/>
                    <a:pt x="3994150" y="1544349"/>
                    <a:pt x="4003040" y="1526875"/>
                  </a:cubicBezTo>
                  <a:cubicBezTo>
                    <a:pt x="4004310" y="1525847"/>
                    <a:pt x="4008120" y="1525847"/>
                    <a:pt x="4014470" y="1523792"/>
                  </a:cubicBezTo>
                  <a:cubicBezTo>
                    <a:pt x="4010660" y="1520708"/>
                    <a:pt x="4006850" y="1518652"/>
                    <a:pt x="4004310" y="1516597"/>
                  </a:cubicBezTo>
                  <a:cubicBezTo>
                    <a:pt x="4006850" y="1515569"/>
                    <a:pt x="4010660" y="1514541"/>
                    <a:pt x="4010660" y="1514541"/>
                  </a:cubicBezTo>
                  <a:cubicBezTo>
                    <a:pt x="4019550" y="1519680"/>
                    <a:pt x="4025900" y="1523792"/>
                    <a:pt x="4033520" y="1527903"/>
                  </a:cubicBezTo>
                  <a:cubicBezTo>
                    <a:pt x="4034790" y="1526875"/>
                    <a:pt x="4036060" y="1525847"/>
                    <a:pt x="4037330" y="1523792"/>
                  </a:cubicBezTo>
                  <a:cubicBezTo>
                    <a:pt x="4033520" y="1519680"/>
                    <a:pt x="4030980" y="1515569"/>
                    <a:pt x="4027170" y="1511457"/>
                  </a:cubicBezTo>
                  <a:cubicBezTo>
                    <a:pt x="4043680" y="1502206"/>
                    <a:pt x="4044950" y="1497067"/>
                    <a:pt x="4032250" y="1471370"/>
                  </a:cubicBezTo>
                  <a:cubicBezTo>
                    <a:pt x="4041140" y="1470342"/>
                    <a:pt x="4050030" y="1468287"/>
                    <a:pt x="4057650" y="1467259"/>
                  </a:cubicBezTo>
                  <a:cubicBezTo>
                    <a:pt x="4058920" y="1460064"/>
                    <a:pt x="4064000" y="1452869"/>
                    <a:pt x="4062730" y="1446701"/>
                  </a:cubicBezTo>
                  <a:cubicBezTo>
                    <a:pt x="4058920" y="1428199"/>
                    <a:pt x="4081780" y="1419977"/>
                    <a:pt x="4086860" y="1404558"/>
                  </a:cubicBezTo>
                  <a:cubicBezTo>
                    <a:pt x="4086860" y="1403531"/>
                    <a:pt x="4091940" y="1402503"/>
                    <a:pt x="4093210" y="1403531"/>
                  </a:cubicBezTo>
                  <a:cubicBezTo>
                    <a:pt x="4104640" y="1406614"/>
                    <a:pt x="4108450" y="1399419"/>
                    <a:pt x="4112260" y="1394280"/>
                  </a:cubicBezTo>
                  <a:cubicBezTo>
                    <a:pt x="4113530" y="1392224"/>
                    <a:pt x="4114800" y="1390168"/>
                    <a:pt x="4116070" y="1389140"/>
                  </a:cubicBezTo>
                  <a:cubicBezTo>
                    <a:pt x="4127500" y="1384001"/>
                    <a:pt x="4138930" y="1379889"/>
                    <a:pt x="4151630" y="1374750"/>
                  </a:cubicBezTo>
                  <a:cubicBezTo>
                    <a:pt x="4138930" y="1359332"/>
                    <a:pt x="4122420" y="1366527"/>
                    <a:pt x="4108450" y="1364471"/>
                  </a:cubicBezTo>
                  <a:lnTo>
                    <a:pt x="4108450" y="1360360"/>
                  </a:lnTo>
                  <a:cubicBezTo>
                    <a:pt x="4117340" y="1359332"/>
                    <a:pt x="4126230" y="1358304"/>
                    <a:pt x="4136390" y="1357276"/>
                  </a:cubicBezTo>
                  <a:cubicBezTo>
                    <a:pt x="4130040" y="1356248"/>
                    <a:pt x="4124960" y="1355221"/>
                    <a:pt x="4119880" y="1354193"/>
                  </a:cubicBezTo>
                  <a:cubicBezTo>
                    <a:pt x="4126230" y="1349053"/>
                    <a:pt x="4131310" y="1343914"/>
                    <a:pt x="4137660" y="1339802"/>
                  </a:cubicBezTo>
                  <a:cubicBezTo>
                    <a:pt x="4138930" y="1338775"/>
                    <a:pt x="4142740" y="1337747"/>
                    <a:pt x="4144010" y="1337747"/>
                  </a:cubicBezTo>
                  <a:cubicBezTo>
                    <a:pt x="4147820" y="1338775"/>
                    <a:pt x="4151630" y="1341858"/>
                    <a:pt x="4154170" y="1343914"/>
                  </a:cubicBezTo>
                  <a:cubicBezTo>
                    <a:pt x="4155440" y="1340830"/>
                    <a:pt x="4156710" y="1336719"/>
                    <a:pt x="4159250" y="1333635"/>
                  </a:cubicBezTo>
                  <a:cubicBezTo>
                    <a:pt x="4164330" y="1328496"/>
                    <a:pt x="4170680" y="1324384"/>
                    <a:pt x="4175760" y="1320273"/>
                  </a:cubicBezTo>
                  <a:cubicBezTo>
                    <a:pt x="4182110" y="1326440"/>
                    <a:pt x="4188460" y="1332607"/>
                    <a:pt x="4194810" y="1339802"/>
                  </a:cubicBezTo>
                  <a:cubicBezTo>
                    <a:pt x="4196080" y="1339802"/>
                    <a:pt x="4197350" y="1338775"/>
                    <a:pt x="4197350" y="1338775"/>
                  </a:cubicBezTo>
                  <a:cubicBezTo>
                    <a:pt x="4196080" y="1328496"/>
                    <a:pt x="4196080" y="1318217"/>
                    <a:pt x="4194810" y="1307938"/>
                  </a:cubicBezTo>
                  <a:cubicBezTo>
                    <a:pt x="4199890" y="1308966"/>
                    <a:pt x="4203700" y="1308966"/>
                    <a:pt x="4207510" y="1309994"/>
                  </a:cubicBezTo>
                  <a:cubicBezTo>
                    <a:pt x="4208780" y="1308966"/>
                    <a:pt x="4208780" y="1307938"/>
                    <a:pt x="4210050" y="1307938"/>
                  </a:cubicBezTo>
                  <a:cubicBezTo>
                    <a:pt x="4206240" y="1306911"/>
                    <a:pt x="4203700" y="1305883"/>
                    <a:pt x="4199890" y="1304855"/>
                  </a:cubicBezTo>
                  <a:cubicBezTo>
                    <a:pt x="4206240" y="1298688"/>
                    <a:pt x="4210050" y="1294576"/>
                    <a:pt x="4211320" y="1293548"/>
                  </a:cubicBezTo>
                  <a:lnTo>
                    <a:pt x="4211320" y="1274019"/>
                  </a:lnTo>
                  <a:cubicBezTo>
                    <a:pt x="4208780" y="1272991"/>
                    <a:pt x="4206240" y="1270935"/>
                    <a:pt x="4202430" y="1269907"/>
                  </a:cubicBezTo>
                  <a:cubicBezTo>
                    <a:pt x="4199890" y="1268879"/>
                    <a:pt x="4197350" y="1267851"/>
                    <a:pt x="4194810" y="1267851"/>
                  </a:cubicBezTo>
                  <a:cubicBezTo>
                    <a:pt x="4197350" y="1265796"/>
                    <a:pt x="4202430" y="1262712"/>
                    <a:pt x="4203700" y="1262712"/>
                  </a:cubicBezTo>
                  <a:cubicBezTo>
                    <a:pt x="4212590" y="1266824"/>
                    <a:pt x="4210050" y="1255517"/>
                    <a:pt x="4215130" y="1256545"/>
                  </a:cubicBezTo>
                  <a:cubicBezTo>
                    <a:pt x="4215130" y="1253461"/>
                    <a:pt x="4215130" y="1247294"/>
                    <a:pt x="4213860" y="1247294"/>
                  </a:cubicBezTo>
                  <a:cubicBezTo>
                    <a:pt x="4197350" y="1242155"/>
                    <a:pt x="4199890" y="1230848"/>
                    <a:pt x="4196080" y="1223653"/>
                  </a:cubicBezTo>
                  <a:close/>
                  <a:moveTo>
                    <a:pt x="234950" y="802225"/>
                  </a:moveTo>
                  <a:lnTo>
                    <a:pt x="271780" y="802225"/>
                  </a:lnTo>
                  <a:cubicBezTo>
                    <a:pt x="262890" y="811476"/>
                    <a:pt x="241300" y="811476"/>
                    <a:pt x="234950" y="802225"/>
                  </a:cubicBezTo>
                  <a:close/>
                  <a:moveTo>
                    <a:pt x="488950" y="1220569"/>
                  </a:moveTo>
                  <a:lnTo>
                    <a:pt x="488950" y="1216458"/>
                  </a:lnTo>
                  <a:cubicBezTo>
                    <a:pt x="505460" y="1215430"/>
                    <a:pt x="523240" y="1214402"/>
                    <a:pt x="539750" y="1214402"/>
                  </a:cubicBezTo>
                  <a:cubicBezTo>
                    <a:pt x="521970" y="1214402"/>
                    <a:pt x="506730" y="1226736"/>
                    <a:pt x="488950" y="1220569"/>
                  </a:cubicBezTo>
                  <a:close/>
                  <a:moveTo>
                    <a:pt x="182880" y="1719088"/>
                  </a:moveTo>
                  <a:cubicBezTo>
                    <a:pt x="190500" y="1712920"/>
                    <a:pt x="196850" y="1708809"/>
                    <a:pt x="199390" y="1705725"/>
                  </a:cubicBezTo>
                  <a:cubicBezTo>
                    <a:pt x="205740" y="1709837"/>
                    <a:pt x="209550" y="1712920"/>
                    <a:pt x="213360" y="1716004"/>
                  </a:cubicBezTo>
                  <a:cubicBezTo>
                    <a:pt x="204470" y="1716004"/>
                    <a:pt x="195580" y="1717032"/>
                    <a:pt x="182880" y="1719088"/>
                  </a:cubicBezTo>
                  <a:close/>
                  <a:moveTo>
                    <a:pt x="271780" y="1713948"/>
                  </a:moveTo>
                  <a:lnTo>
                    <a:pt x="238760" y="1713948"/>
                  </a:lnTo>
                  <a:cubicBezTo>
                    <a:pt x="237490" y="1713948"/>
                    <a:pt x="236220" y="1709837"/>
                    <a:pt x="233680" y="1706753"/>
                  </a:cubicBezTo>
                  <a:cubicBezTo>
                    <a:pt x="248920" y="1707781"/>
                    <a:pt x="260350" y="1708809"/>
                    <a:pt x="271780" y="1709837"/>
                  </a:cubicBezTo>
                  <a:lnTo>
                    <a:pt x="271780" y="1713948"/>
                  </a:lnTo>
                  <a:close/>
                  <a:moveTo>
                    <a:pt x="280670" y="1712920"/>
                  </a:moveTo>
                  <a:cubicBezTo>
                    <a:pt x="279400" y="1711892"/>
                    <a:pt x="279400" y="1710865"/>
                    <a:pt x="278130" y="1710865"/>
                  </a:cubicBezTo>
                  <a:cubicBezTo>
                    <a:pt x="283210" y="1707781"/>
                    <a:pt x="289560" y="1705725"/>
                    <a:pt x="294640" y="1702642"/>
                  </a:cubicBezTo>
                  <a:cubicBezTo>
                    <a:pt x="298450" y="1699558"/>
                    <a:pt x="299720" y="1694419"/>
                    <a:pt x="303530" y="1689279"/>
                  </a:cubicBezTo>
                  <a:cubicBezTo>
                    <a:pt x="313690" y="1705725"/>
                    <a:pt x="335280" y="1700586"/>
                    <a:pt x="354330" y="1704697"/>
                  </a:cubicBezTo>
                  <a:cubicBezTo>
                    <a:pt x="328930" y="1706753"/>
                    <a:pt x="304800" y="1709837"/>
                    <a:pt x="280670" y="1712920"/>
                  </a:cubicBezTo>
                  <a:close/>
                  <a:moveTo>
                    <a:pt x="114300" y="1965777"/>
                  </a:moveTo>
                  <a:cubicBezTo>
                    <a:pt x="115570" y="1965777"/>
                    <a:pt x="115570" y="1965777"/>
                    <a:pt x="114300" y="1965777"/>
                  </a:cubicBezTo>
                  <a:close/>
                  <a:moveTo>
                    <a:pt x="345440" y="2112763"/>
                  </a:moveTo>
                  <a:cubicBezTo>
                    <a:pt x="344170" y="2105568"/>
                    <a:pt x="342900" y="2100428"/>
                    <a:pt x="341630" y="2093233"/>
                  </a:cubicBezTo>
                  <a:cubicBezTo>
                    <a:pt x="350520" y="2095289"/>
                    <a:pt x="355600" y="2096317"/>
                    <a:pt x="360680" y="2098373"/>
                  </a:cubicBezTo>
                  <a:cubicBezTo>
                    <a:pt x="355600" y="2102484"/>
                    <a:pt x="351790" y="2106596"/>
                    <a:pt x="345440" y="2112763"/>
                  </a:cubicBezTo>
                  <a:close/>
                  <a:moveTo>
                    <a:pt x="636270" y="850535"/>
                  </a:moveTo>
                  <a:cubicBezTo>
                    <a:pt x="627380" y="851563"/>
                    <a:pt x="618490" y="854647"/>
                    <a:pt x="610870" y="854647"/>
                  </a:cubicBezTo>
                  <a:cubicBezTo>
                    <a:pt x="601980" y="855674"/>
                    <a:pt x="593090" y="854647"/>
                    <a:pt x="582930" y="854647"/>
                  </a:cubicBezTo>
                  <a:cubicBezTo>
                    <a:pt x="581660" y="853619"/>
                    <a:pt x="580390" y="850535"/>
                    <a:pt x="579120" y="847451"/>
                  </a:cubicBezTo>
                  <a:cubicBezTo>
                    <a:pt x="588010" y="845396"/>
                    <a:pt x="596900" y="842312"/>
                    <a:pt x="607060" y="840256"/>
                  </a:cubicBezTo>
                  <a:cubicBezTo>
                    <a:pt x="607060" y="843340"/>
                    <a:pt x="605790" y="845396"/>
                    <a:pt x="605790" y="848479"/>
                  </a:cubicBezTo>
                  <a:cubicBezTo>
                    <a:pt x="617220" y="842312"/>
                    <a:pt x="627380" y="843340"/>
                    <a:pt x="636270" y="850535"/>
                  </a:cubicBezTo>
                  <a:cubicBezTo>
                    <a:pt x="650240" y="842312"/>
                    <a:pt x="652780" y="843340"/>
                    <a:pt x="656590" y="860814"/>
                  </a:cubicBezTo>
                  <a:cubicBezTo>
                    <a:pt x="648970" y="856702"/>
                    <a:pt x="642620" y="853619"/>
                    <a:pt x="636270" y="850535"/>
                  </a:cubicBezTo>
                  <a:close/>
                  <a:moveTo>
                    <a:pt x="684530" y="848479"/>
                  </a:moveTo>
                  <a:cubicBezTo>
                    <a:pt x="687070" y="846423"/>
                    <a:pt x="689610" y="844368"/>
                    <a:pt x="690880" y="842312"/>
                  </a:cubicBezTo>
                  <a:cubicBezTo>
                    <a:pt x="699770" y="851563"/>
                    <a:pt x="699770" y="851563"/>
                    <a:pt x="680720" y="858758"/>
                  </a:cubicBezTo>
                  <a:lnTo>
                    <a:pt x="661670" y="846423"/>
                  </a:lnTo>
                  <a:cubicBezTo>
                    <a:pt x="674370" y="838201"/>
                    <a:pt x="681990" y="838201"/>
                    <a:pt x="684530" y="848479"/>
                  </a:cubicBezTo>
                  <a:close/>
                  <a:moveTo>
                    <a:pt x="694690" y="2221717"/>
                  </a:moveTo>
                  <a:cubicBezTo>
                    <a:pt x="695960" y="2220689"/>
                    <a:pt x="697230" y="2220689"/>
                    <a:pt x="698500" y="2219662"/>
                  </a:cubicBezTo>
                  <a:cubicBezTo>
                    <a:pt x="699770" y="2221717"/>
                    <a:pt x="702310" y="2223773"/>
                    <a:pt x="704850" y="2226857"/>
                  </a:cubicBezTo>
                  <a:cubicBezTo>
                    <a:pt x="702310" y="2226857"/>
                    <a:pt x="699770" y="2226857"/>
                    <a:pt x="697230" y="2227884"/>
                  </a:cubicBezTo>
                  <a:cubicBezTo>
                    <a:pt x="695960" y="2224801"/>
                    <a:pt x="695960" y="2222745"/>
                    <a:pt x="694690" y="2221717"/>
                  </a:cubicBezTo>
                  <a:close/>
                  <a:moveTo>
                    <a:pt x="772160" y="2214522"/>
                  </a:moveTo>
                  <a:cubicBezTo>
                    <a:pt x="773430" y="2217606"/>
                    <a:pt x="774700" y="2219662"/>
                    <a:pt x="777240" y="2221717"/>
                  </a:cubicBezTo>
                  <a:lnTo>
                    <a:pt x="773430" y="2221717"/>
                  </a:lnTo>
                  <a:cubicBezTo>
                    <a:pt x="773430" y="2219662"/>
                    <a:pt x="773430" y="2217606"/>
                    <a:pt x="772160" y="2214522"/>
                  </a:cubicBezTo>
                  <a:close/>
                  <a:moveTo>
                    <a:pt x="876300" y="2443738"/>
                  </a:moveTo>
                  <a:cubicBezTo>
                    <a:pt x="872490" y="2438598"/>
                    <a:pt x="869950" y="2434487"/>
                    <a:pt x="867410" y="2430376"/>
                  </a:cubicBezTo>
                  <a:lnTo>
                    <a:pt x="873760" y="2425236"/>
                  </a:lnTo>
                  <a:cubicBezTo>
                    <a:pt x="882650" y="2430376"/>
                    <a:pt x="883920" y="2438598"/>
                    <a:pt x="876300" y="2443738"/>
                  </a:cubicBezTo>
                  <a:close/>
                  <a:moveTo>
                    <a:pt x="1198880" y="2464295"/>
                  </a:moveTo>
                  <a:cubicBezTo>
                    <a:pt x="1193800" y="2462239"/>
                    <a:pt x="1188720" y="2461212"/>
                    <a:pt x="1183640" y="2459156"/>
                  </a:cubicBezTo>
                  <a:cubicBezTo>
                    <a:pt x="1188720" y="2455044"/>
                    <a:pt x="1193800" y="2450933"/>
                    <a:pt x="1197610" y="2448877"/>
                  </a:cubicBezTo>
                  <a:lnTo>
                    <a:pt x="1212850" y="2458128"/>
                  </a:lnTo>
                  <a:cubicBezTo>
                    <a:pt x="1209040" y="2460184"/>
                    <a:pt x="1203960" y="2462239"/>
                    <a:pt x="1198880" y="2464295"/>
                  </a:cubicBezTo>
                  <a:close/>
                  <a:moveTo>
                    <a:pt x="3445510" y="2289557"/>
                  </a:moveTo>
                  <a:cubicBezTo>
                    <a:pt x="3444240" y="2290585"/>
                    <a:pt x="3445510" y="2292641"/>
                    <a:pt x="3445510" y="2294696"/>
                  </a:cubicBezTo>
                  <a:lnTo>
                    <a:pt x="3426460" y="2297780"/>
                  </a:lnTo>
                  <a:cubicBezTo>
                    <a:pt x="3423920" y="2288529"/>
                    <a:pt x="3429000" y="2283390"/>
                    <a:pt x="3440430" y="2282362"/>
                  </a:cubicBezTo>
                  <a:cubicBezTo>
                    <a:pt x="3444240" y="2282362"/>
                    <a:pt x="3449320" y="2280306"/>
                    <a:pt x="3455670" y="2280306"/>
                  </a:cubicBezTo>
                  <a:cubicBezTo>
                    <a:pt x="3451860" y="2283390"/>
                    <a:pt x="3448050" y="2285445"/>
                    <a:pt x="3445510" y="2289557"/>
                  </a:cubicBezTo>
                  <a:close/>
                  <a:moveTo>
                    <a:pt x="3470910" y="2287501"/>
                  </a:moveTo>
                  <a:cubicBezTo>
                    <a:pt x="3465830" y="2286473"/>
                    <a:pt x="3462020" y="2283390"/>
                    <a:pt x="3458210" y="2281334"/>
                  </a:cubicBezTo>
                  <a:cubicBezTo>
                    <a:pt x="3463290" y="2276195"/>
                    <a:pt x="3467100" y="2273111"/>
                    <a:pt x="3469640" y="2270027"/>
                  </a:cubicBezTo>
                  <a:cubicBezTo>
                    <a:pt x="3474720" y="2275167"/>
                    <a:pt x="3479800" y="2279278"/>
                    <a:pt x="3484880" y="2285445"/>
                  </a:cubicBezTo>
                  <a:cubicBezTo>
                    <a:pt x="3481070" y="2286473"/>
                    <a:pt x="3475990" y="2287501"/>
                    <a:pt x="3470910" y="2287501"/>
                  </a:cubicBezTo>
                  <a:close/>
                  <a:moveTo>
                    <a:pt x="3604260" y="1592659"/>
                  </a:moveTo>
                  <a:cubicBezTo>
                    <a:pt x="3604260" y="1590603"/>
                    <a:pt x="3604260" y="1589576"/>
                    <a:pt x="3602990" y="1587520"/>
                  </a:cubicBezTo>
                  <a:lnTo>
                    <a:pt x="3629660" y="1584436"/>
                  </a:lnTo>
                  <a:cubicBezTo>
                    <a:pt x="3629660" y="1586492"/>
                    <a:pt x="3630930" y="1588548"/>
                    <a:pt x="3630930" y="1590603"/>
                  </a:cubicBezTo>
                  <a:cubicBezTo>
                    <a:pt x="3620770" y="1590603"/>
                    <a:pt x="3611880" y="1591631"/>
                    <a:pt x="3604260" y="1592659"/>
                  </a:cubicBezTo>
                  <a:close/>
                  <a:moveTo>
                    <a:pt x="3670300" y="1594715"/>
                  </a:moveTo>
                  <a:cubicBezTo>
                    <a:pt x="3662680" y="1594715"/>
                    <a:pt x="3653790" y="1594715"/>
                    <a:pt x="3646170" y="1592659"/>
                  </a:cubicBezTo>
                  <a:cubicBezTo>
                    <a:pt x="3642360" y="1591631"/>
                    <a:pt x="3641090" y="1587520"/>
                    <a:pt x="3637280" y="1585464"/>
                  </a:cubicBezTo>
                  <a:cubicBezTo>
                    <a:pt x="3638550" y="1584436"/>
                    <a:pt x="3638550" y="1583408"/>
                    <a:pt x="3639820" y="1582380"/>
                  </a:cubicBezTo>
                  <a:cubicBezTo>
                    <a:pt x="3651250" y="1584436"/>
                    <a:pt x="3661410" y="1585464"/>
                    <a:pt x="3671570" y="1587520"/>
                  </a:cubicBezTo>
                  <a:cubicBezTo>
                    <a:pt x="3670300" y="1590603"/>
                    <a:pt x="3670300" y="1593687"/>
                    <a:pt x="3670300" y="1594715"/>
                  </a:cubicBezTo>
                  <a:close/>
                  <a:moveTo>
                    <a:pt x="3727450" y="1593687"/>
                  </a:moveTo>
                  <a:cubicBezTo>
                    <a:pt x="3718560" y="1592659"/>
                    <a:pt x="3709670" y="1587520"/>
                    <a:pt x="3700780" y="1594715"/>
                  </a:cubicBezTo>
                  <a:cubicBezTo>
                    <a:pt x="3699510" y="1595743"/>
                    <a:pt x="3691890" y="1592659"/>
                    <a:pt x="3688080" y="1591631"/>
                  </a:cubicBezTo>
                  <a:cubicBezTo>
                    <a:pt x="3688080" y="1590603"/>
                    <a:pt x="3689350" y="1588548"/>
                    <a:pt x="3689350" y="1587520"/>
                  </a:cubicBezTo>
                  <a:lnTo>
                    <a:pt x="3731260" y="1587520"/>
                  </a:lnTo>
                  <a:cubicBezTo>
                    <a:pt x="3732530" y="1587520"/>
                    <a:pt x="3733800" y="1590603"/>
                    <a:pt x="3735070" y="1592659"/>
                  </a:cubicBezTo>
                  <a:cubicBezTo>
                    <a:pt x="3731260" y="1592659"/>
                    <a:pt x="3728720" y="1593687"/>
                    <a:pt x="3727450" y="1593687"/>
                  </a:cubicBezTo>
                  <a:close/>
                  <a:moveTo>
                    <a:pt x="3848100" y="2103512"/>
                  </a:moveTo>
                  <a:cubicBezTo>
                    <a:pt x="3846830" y="2104540"/>
                    <a:pt x="3846830" y="2105568"/>
                    <a:pt x="3846830" y="2104540"/>
                  </a:cubicBezTo>
                  <a:cubicBezTo>
                    <a:pt x="3845560" y="2104540"/>
                    <a:pt x="3845560" y="2103512"/>
                    <a:pt x="3848100" y="2103512"/>
                  </a:cubicBezTo>
                  <a:close/>
                  <a:moveTo>
                    <a:pt x="132080" y="2048007"/>
                  </a:moveTo>
                  <a:cubicBezTo>
                    <a:pt x="130810" y="2048007"/>
                    <a:pt x="130810" y="2049035"/>
                    <a:pt x="129540" y="2049035"/>
                  </a:cubicBezTo>
                  <a:cubicBezTo>
                    <a:pt x="129540" y="2049035"/>
                    <a:pt x="130810" y="2048007"/>
                    <a:pt x="132080" y="2048007"/>
                  </a:cubicBezTo>
                  <a:close/>
                  <a:moveTo>
                    <a:pt x="615950" y="2242275"/>
                  </a:moveTo>
                  <a:cubicBezTo>
                    <a:pt x="621030" y="2244330"/>
                    <a:pt x="626110" y="2246386"/>
                    <a:pt x="629920" y="2247414"/>
                  </a:cubicBezTo>
                  <a:cubicBezTo>
                    <a:pt x="612140" y="2255637"/>
                    <a:pt x="600710" y="2253581"/>
                    <a:pt x="589280" y="2239191"/>
                  </a:cubicBezTo>
                  <a:cubicBezTo>
                    <a:pt x="593090" y="2239191"/>
                    <a:pt x="595630" y="2238163"/>
                    <a:pt x="599440" y="2238163"/>
                  </a:cubicBezTo>
                  <a:cubicBezTo>
                    <a:pt x="604520" y="2239191"/>
                    <a:pt x="610870" y="2240219"/>
                    <a:pt x="615950" y="2242275"/>
                  </a:cubicBezTo>
                  <a:close/>
                  <a:moveTo>
                    <a:pt x="2835910" y="2326560"/>
                  </a:moveTo>
                  <a:cubicBezTo>
                    <a:pt x="2832100" y="2325532"/>
                    <a:pt x="2829560" y="2325532"/>
                    <a:pt x="2824480" y="2324505"/>
                  </a:cubicBezTo>
                  <a:cubicBezTo>
                    <a:pt x="2819400" y="2323477"/>
                    <a:pt x="2813050" y="2320393"/>
                    <a:pt x="2805430" y="2318337"/>
                  </a:cubicBezTo>
                  <a:cubicBezTo>
                    <a:pt x="2810510" y="2317309"/>
                    <a:pt x="2814320" y="2315254"/>
                    <a:pt x="2819400" y="2314226"/>
                  </a:cubicBezTo>
                  <a:cubicBezTo>
                    <a:pt x="2833370" y="2311142"/>
                    <a:pt x="2839720" y="2316282"/>
                    <a:pt x="2835910" y="2326560"/>
                  </a:cubicBezTo>
                  <a:close/>
                  <a:moveTo>
                    <a:pt x="2590800" y="2350201"/>
                  </a:moveTo>
                  <a:cubicBezTo>
                    <a:pt x="2598420" y="2351229"/>
                    <a:pt x="2607310" y="2351229"/>
                    <a:pt x="2616200" y="2352257"/>
                  </a:cubicBezTo>
                  <a:cubicBezTo>
                    <a:pt x="2612390" y="2362536"/>
                    <a:pt x="2602230" y="2359452"/>
                    <a:pt x="2594610" y="2358424"/>
                  </a:cubicBezTo>
                  <a:cubicBezTo>
                    <a:pt x="2592070" y="2358424"/>
                    <a:pt x="2589530" y="2354313"/>
                    <a:pt x="2586990" y="2352257"/>
                  </a:cubicBezTo>
                  <a:cubicBezTo>
                    <a:pt x="2588260" y="2351229"/>
                    <a:pt x="2589530" y="2350201"/>
                    <a:pt x="2590800" y="2350201"/>
                  </a:cubicBezTo>
                  <a:close/>
                  <a:moveTo>
                    <a:pt x="219710" y="2108651"/>
                  </a:moveTo>
                  <a:cubicBezTo>
                    <a:pt x="220980" y="2111735"/>
                    <a:pt x="222250" y="2113791"/>
                    <a:pt x="223520" y="2117902"/>
                  </a:cubicBezTo>
                  <a:cubicBezTo>
                    <a:pt x="215900" y="2117902"/>
                    <a:pt x="209550" y="2117902"/>
                    <a:pt x="203200" y="2116874"/>
                  </a:cubicBezTo>
                  <a:lnTo>
                    <a:pt x="203200" y="2109679"/>
                  </a:lnTo>
                  <a:cubicBezTo>
                    <a:pt x="208280" y="2109679"/>
                    <a:pt x="213360" y="2109679"/>
                    <a:pt x="219710" y="2108651"/>
                  </a:cubicBezTo>
                  <a:close/>
                  <a:moveTo>
                    <a:pt x="715010" y="2236108"/>
                  </a:moveTo>
                  <a:cubicBezTo>
                    <a:pt x="722630" y="2237135"/>
                    <a:pt x="730250" y="2237135"/>
                    <a:pt x="739140" y="2238163"/>
                  </a:cubicBezTo>
                  <a:cubicBezTo>
                    <a:pt x="734060" y="2242275"/>
                    <a:pt x="713740" y="2245358"/>
                    <a:pt x="709930" y="2242275"/>
                  </a:cubicBezTo>
                  <a:cubicBezTo>
                    <a:pt x="709930" y="2241247"/>
                    <a:pt x="708660" y="2239191"/>
                    <a:pt x="709930" y="2238163"/>
                  </a:cubicBezTo>
                  <a:cubicBezTo>
                    <a:pt x="711200" y="2237135"/>
                    <a:pt x="713740" y="2236108"/>
                    <a:pt x="715010" y="2236108"/>
                  </a:cubicBezTo>
                  <a:close/>
                </a:path>
              </a:pathLst>
            </a:custGeom>
            <a:blipFill>
              <a:blip r:embed="rId9"/>
              <a:stretch>
                <a:fillRect l="-2657" t="7" r="-2707" b="-1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6370732" y="7013410"/>
            <a:ext cx="3858494" cy="2830262"/>
            <a:chOff x="0" y="0"/>
            <a:chExt cx="4198620" cy="307975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-12700" y="-2540"/>
              <a:ext cx="4215130" cy="3083560"/>
            </a:xfrm>
            <a:custGeom>
              <a:avLst/>
              <a:gdLst/>
              <a:ahLst/>
              <a:cxnLst/>
              <a:rect r="r" b="b" t="t" l="l"/>
              <a:pathLst>
                <a:path h="3083560" w="4215130">
                  <a:moveTo>
                    <a:pt x="4196080" y="1511300"/>
                  </a:moveTo>
                  <a:cubicBezTo>
                    <a:pt x="4199890" y="1508760"/>
                    <a:pt x="4203700" y="1507490"/>
                    <a:pt x="4206240" y="1503680"/>
                  </a:cubicBezTo>
                  <a:cubicBezTo>
                    <a:pt x="4208780" y="1501140"/>
                    <a:pt x="4213860" y="1497330"/>
                    <a:pt x="4213860" y="1493520"/>
                  </a:cubicBezTo>
                  <a:cubicBezTo>
                    <a:pt x="4213860" y="1490980"/>
                    <a:pt x="4208780" y="1487170"/>
                    <a:pt x="4206240" y="1484630"/>
                  </a:cubicBezTo>
                  <a:lnTo>
                    <a:pt x="4194810" y="1473200"/>
                  </a:lnTo>
                  <a:cubicBezTo>
                    <a:pt x="4197350" y="1470660"/>
                    <a:pt x="4202430" y="1469390"/>
                    <a:pt x="4202430" y="1465580"/>
                  </a:cubicBezTo>
                  <a:cubicBezTo>
                    <a:pt x="4204970" y="1455420"/>
                    <a:pt x="4208780" y="1445260"/>
                    <a:pt x="4208780" y="1435100"/>
                  </a:cubicBezTo>
                  <a:cubicBezTo>
                    <a:pt x="4208780" y="1430020"/>
                    <a:pt x="4199890" y="1426210"/>
                    <a:pt x="4194810" y="1419860"/>
                  </a:cubicBezTo>
                  <a:cubicBezTo>
                    <a:pt x="4199890" y="1419860"/>
                    <a:pt x="4202430" y="1419860"/>
                    <a:pt x="4206240" y="1418590"/>
                  </a:cubicBezTo>
                  <a:lnTo>
                    <a:pt x="4206240" y="1414780"/>
                  </a:lnTo>
                  <a:lnTo>
                    <a:pt x="4194810" y="1414780"/>
                  </a:lnTo>
                  <a:cubicBezTo>
                    <a:pt x="4187190" y="1409700"/>
                    <a:pt x="4179570" y="1399540"/>
                    <a:pt x="4177030" y="1400810"/>
                  </a:cubicBezTo>
                  <a:cubicBezTo>
                    <a:pt x="4163060" y="1408430"/>
                    <a:pt x="4163060" y="1398270"/>
                    <a:pt x="4160520" y="1390650"/>
                  </a:cubicBezTo>
                  <a:cubicBezTo>
                    <a:pt x="4155440" y="1391920"/>
                    <a:pt x="4150360" y="1393190"/>
                    <a:pt x="4146550" y="1391920"/>
                  </a:cubicBezTo>
                  <a:cubicBezTo>
                    <a:pt x="4137660" y="1390650"/>
                    <a:pt x="4128770" y="1386840"/>
                    <a:pt x="4119880" y="1386840"/>
                  </a:cubicBezTo>
                  <a:cubicBezTo>
                    <a:pt x="4108450" y="1385570"/>
                    <a:pt x="4095750" y="1385570"/>
                    <a:pt x="4083050" y="1384300"/>
                  </a:cubicBezTo>
                  <a:cubicBezTo>
                    <a:pt x="4064000" y="1381760"/>
                    <a:pt x="4044950" y="1379220"/>
                    <a:pt x="4025900" y="1376680"/>
                  </a:cubicBezTo>
                  <a:cubicBezTo>
                    <a:pt x="4024630" y="1376680"/>
                    <a:pt x="4022090" y="1379220"/>
                    <a:pt x="4020820" y="1379220"/>
                  </a:cubicBezTo>
                  <a:cubicBezTo>
                    <a:pt x="4010660" y="1377950"/>
                    <a:pt x="4000500" y="1376680"/>
                    <a:pt x="3991610" y="1374140"/>
                  </a:cubicBezTo>
                  <a:cubicBezTo>
                    <a:pt x="3989070" y="1372870"/>
                    <a:pt x="3987800" y="1366520"/>
                    <a:pt x="3987800" y="1363980"/>
                  </a:cubicBezTo>
                  <a:cubicBezTo>
                    <a:pt x="4001770" y="1353820"/>
                    <a:pt x="4015740" y="1343660"/>
                    <a:pt x="4024630" y="1337310"/>
                  </a:cubicBezTo>
                  <a:cubicBezTo>
                    <a:pt x="4034790" y="1336040"/>
                    <a:pt x="4041140" y="1334770"/>
                    <a:pt x="4050030" y="1334770"/>
                  </a:cubicBezTo>
                  <a:cubicBezTo>
                    <a:pt x="4042410" y="1324610"/>
                    <a:pt x="4037330" y="1319530"/>
                    <a:pt x="4030980" y="1311910"/>
                  </a:cubicBezTo>
                  <a:cubicBezTo>
                    <a:pt x="4027170" y="1313180"/>
                    <a:pt x="4023360" y="1314450"/>
                    <a:pt x="4017010" y="1316990"/>
                  </a:cubicBezTo>
                  <a:cubicBezTo>
                    <a:pt x="4017010" y="1310640"/>
                    <a:pt x="4017010" y="1304290"/>
                    <a:pt x="4018280" y="1304290"/>
                  </a:cubicBezTo>
                  <a:cubicBezTo>
                    <a:pt x="4023360" y="1303020"/>
                    <a:pt x="4030980" y="1301750"/>
                    <a:pt x="4034790" y="1304290"/>
                  </a:cubicBezTo>
                  <a:cubicBezTo>
                    <a:pt x="4039870" y="1308100"/>
                    <a:pt x="4042410" y="1314450"/>
                    <a:pt x="4047490" y="1322070"/>
                  </a:cubicBezTo>
                  <a:cubicBezTo>
                    <a:pt x="4050030" y="1322070"/>
                    <a:pt x="4055110" y="1323340"/>
                    <a:pt x="4060190" y="1323340"/>
                  </a:cubicBezTo>
                  <a:cubicBezTo>
                    <a:pt x="4058920" y="1306830"/>
                    <a:pt x="4058920" y="1306830"/>
                    <a:pt x="4044950" y="1282700"/>
                  </a:cubicBezTo>
                  <a:cubicBezTo>
                    <a:pt x="4062730" y="1282700"/>
                    <a:pt x="4067810" y="1277620"/>
                    <a:pt x="4064000" y="1259840"/>
                  </a:cubicBezTo>
                  <a:cubicBezTo>
                    <a:pt x="4075430" y="1258570"/>
                    <a:pt x="4088130" y="1257300"/>
                    <a:pt x="4099560" y="1257300"/>
                  </a:cubicBezTo>
                  <a:cubicBezTo>
                    <a:pt x="4098290" y="1254760"/>
                    <a:pt x="4095750" y="1249680"/>
                    <a:pt x="4094480" y="1245870"/>
                  </a:cubicBezTo>
                  <a:cubicBezTo>
                    <a:pt x="4099560" y="1247140"/>
                    <a:pt x="4103370" y="1248410"/>
                    <a:pt x="4105910" y="1249680"/>
                  </a:cubicBezTo>
                  <a:cubicBezTo>
                    <a:pt x="4107180" y="1243330"/>
                    <a:pt x="4107180" y="1236980"/>
                    <a:pt x="4108450" y="1231900"/>
                  </a:cubicBezTo>
                  <a:cubicBezTo>
                    <a:pt x="4109720" y="1225550"/>
                    <a:pt x="4110990" y="1217930"/>
                    <a:pt x="4112260" y="1211580"/>
                  </a:cubicBezTo>
                  <a:cubicBezTo>
                    <a:pt x="4112260" y="1209040"/>
                    <a:pt x="4110990" y="1205230"/>
                    <a:pt x="4112260" y="1201420"/>
                  </a:cubicBezTo>
                  <a:cubicBezTo>
                    <a:pt x="4116070" y="1191260"/>
                    <a:pt x="4117340" y="1176020"/>
                    <a:pt x="4113530" y="1168400"/>
                  </a:cubicBezTo>
                  <a:cubicBezTo>
                    <a:pt x="4116070" y="1165860"/>
                    <a:pt x="4117340" y="1162050"/>
                    <a:pt x="4117340" y="1159510"/>
                  </a:cubicBezTo>
                  <a:cubicBezTo>
                    <a:pt x="4117340" y="1149350"/>
                    <a:pt x="4117340" y="1137920"/>
                    <a:pt x="4116070" y="1127760"/>
                  </a:cubicBezTo>
                  <a:cubicBezTo>
                    <a:pt x="4114800" y="1117600"/>
                    <a:pt x="4113530" y="1108710"/>
                    <a:pt x="4112260" y="1098550"/>
                  </a:cubicBezTo>
                  <a:cubicBezTo>
                    <a:pt x="4110990" y="1096010"/>
                    <a:pt x="4110990" y="1093470"/>
                    <a:pt x="4112260" y="1089660"/>
                  </a:cubicBezTo>
                  <a:cubicBezTo>
                    <a:pt x="4116070" y="1079500"/>
                    <a:pt x="4118610" y="1069340"/>
                    <a:pt x="4110990" y="1059180"/>
                  </a:cubicBezTo>
                  <a:cubicBezTo>
                    <a:pt x="4108450" y="1056640"/>
                    <a:pt x="4109720" y="1050290"/>
                    <a:pt x="4110990" y="1046480"/>
                  </a:cubicBezTo>
                  <a:cubicBezTo>
                    <a:pt x="4114800" y="1032510"/>
                    <a:pt x="4107180" y="1021080"/>
                    <a:pt x="4093210" y="1018540"/>
                  </a:cubicBezTo>
                  <a:lnTo>
                    <a:pt x="4088130" y="1018540"/>
                  </a:lnTo>
                  <a:cubicBezTo>
                    <a:pt x="4089400" y="1014730"/>
                    <a:pt x="4090670" y="1013460"/>
                    <a:pt x="4091940" y="1010920"/>
                  </a:cubicBezTo>
                  <a:cubicBezTo>
                    <a:pt x="4088130" y="1009650"/>
                    <a:pt x="4084320" y="1009650"/>
                    <a:pt x="4081780" y="1007110"/>
                  </a:cubicBezTo>
                  <a:cubicBezTo>
                    <a:pt x="4079240" y="1005840"/>
                    <a:pt x="4077970" y="1002030"/>
                    <a:pt x="4075430" y="1000760"/>
                  </a:cubicBezTo>
                  <a:cubicBezTo>
                    <a:pt x="4065270" y="995680"/>
                    <a:pt x="4053840" y="990600"/>
                    <a:pt x="4042410" y="985520"/>
                  </a:cubicBezTo>
                  <a:cubicBezTo>
                    <a:pt x="4038600" y="984250"/>
                    <a:pt x="4033520" y="984250"/>
                    <a:pt x="4029710" y="984250"/>
                  </a:cubicBezTo>
                  <a:cubicBezTo>
                    <a:pt x="4027170" y="985520"/>
                    <a:pt x="4025900" y="980440"/>
                    <a:pt x="4023360" y="980440"/>
                  </a:cubicBezTo>
                  <a:cubicBezTo>
                    <a:pt x="4005580" y="976630"/>
                    <a:pt x="3987800" y="974090"/>
                    <a:pt x="3970020" y="969010"/>
                  </a:cubicBezTo>
                  <a:cubicBezTo>
                    <a:pt x="3956050" y="963930"/>
                    <a:pt x="3939540" y="974090"/>
                    <a:pt x="3925570" y="963930"/>
                  </a:cubicBezTo>
                  <a:cubicBezTo>
                    <a:pt x="3924300" y="962660"/>
                    <a:pt x="3921760" y="965200"/>
                    <a:pt x="3920490" y="965200"/>
                  </a:cubicBezTo>
                  <a:cubicBezTo>
                    <a:pt x="3909060" y="962660"/>
                    <a:pt x="3898900" y="969010"/>
                    <a:pt x="3887470" y="965200"/>
                  </a:cubicBezTo>
                  <a:cubicBezTo>
                    <a:pt x="3876040" y="961390"/>
                    <a:pt x="3863340" y="960120"/>
                    <a:pt x="3858260" y="948690"/>
                  </a:cubicBezTo>
                  <a:cubicBezTo>
                    <a:pt x="3853180" y="937260"/>
                    <a:pt x="3849370" y="925830"/>
                    <a:pt x="3849370" y="914400"/>
                  </a:cubicBezTo>
                  <a:cubicBezTo>
                    <a:pt x="3850640" y="900430"/>
                    <a:pt x="3856990" y="885190"/>
                    <a:pt x="3832860" y="887730"/>
                  </a:cubicBezTo>
                  <a:cubicBezTo>
                    <a:pt x="3834130" y="885190"/>
                    <a:pt x="3834130" y="882650"/>
                    <a:pt x="3835400" y="881380"/>
                  </a:cubicBezTo>
                  <a:cubicBezTo>
                    <a:pt x="3761740" y="873760"/>
                    <a:pt x="3688080" y="867410"/>
                    <a:pt x="3615690" y="859790"/>
                  </a:cubicBezTo>
                  <a:cubicBezTo>
                    <a:pt x="3613150" y="850900"/>
                    <a:pt x="3610610" y="840740"/>
                    <a:pt x="3608070" y="826770"/>
                  </a:cubicBezTo>
                  <a:cubicBezTo>
                    <a:pt x="3622040" y="842010"/>
                    <a:pt x="3634740" y="850900"/>
                    <a:pt x="3652520" y="849630"/>
                  </a:cubicBezTo>
                  <a:cubicBezTo>
                    <a:pt x="3653790" y="839470"/>
                    <a:pt x="3652520" y="831850"/>
                    <a:pt x="3642360" y="825500"/>
                  </a:cubicBezTo>
                  <a:cubicBezTo>
                    <a:pt x="3641090" y="824230"/>
                    <a:pt x="3639820" y="819150"/>
                    <a:pt x="3641090" y="816610"/>
                  </a:cubicBezTo>
                  <a:cubicBezTo>
                    <a:pt x="3646170" y="803910"/>
                    <a:pt x="3651250" y="792480"/>
                    <a:pt x="3655060" y="781050"/>
                  </a:cubicBezTo>
                  <a:cubicBezTo>
                    <a:pt x="3660140" y="784860"/>
                    <a:pt x="3663950" y="787400"/>
                    <a:pt x="3669030" y="789940"/>
                  </a:cubicBezTo>
                  <a:lnTo>
                    <a:pt x="3671570" y="787400"/>
                  </a:lnTo>
                  <a:lnTo>
                    <a:pt x="3656330" y="764540"/>
                  </a:lnTo>
                  <a:cubicBezTo>
                    <a:pt x="3666490" y="767080"/>
                    <a:pt x="3675380" y="768350"/>
                    <a:pt x="3686810" y="770890"/>
                  </a:cubicBezTo>
                  <a:cubicBezTo>
                    <a:pt x="3683000" y="763270"/>
                    <a:pt x="3679190" y="758190"/>
                    <a:pt x="3679190" y="758190"/>
                  </a:cubicBezTo>
                  <a:cubicBezTo>
                    <a:pt x="3685540" y="753110"/>
                    <a:pt x="3691890" y="748030"/>
                    <a:pt x="3700780" y="741680"/>
                  </a:cubicBezTo>
                  <a:cubicBezTo>
                    <a:pt x="3700780" y="740410"/>
                    <a:pt x="3702050" y="732790"/>
                    <a:pt x="3705860" y="731520"/>
                  </a:cubicBezTo>
                  <a:cubicBezTo>
                    <a:pt x="3713480" y="727710"/>
                    <a:pt x="3716020" y="734060"/>
                    <a:pt x="3718560" y="740410"/>
                  </a:cubicBezTo>
                  <a:cubicBezTo>
                    <a:pt x="3719830" y="744220"/>
                    <a:pt x="3727450" y="745490"/>
                    <a:pt x="3732530" y="746760"/>
                  </a:cubicBezTo>
                  <a:cubicBezTo>
                    <a:pt x="3737610" y="748030"/>
                    <a:pt x="3743960" y="748030"/>
                    <a:pt x="3750310" y="746760"/>
                  </a:cubicBezTo>
                  <a:cubicBezTo>
                    <a:pt x="3760470" y="746760"/>
                    <a:pt x="3770630" y="745490"/>
                    <a:pt x="3784600" y="744220"/>
                  </a:cubicBezTo>
                  <a:cubicBezTo>
                    <a:pt x="3774440" y="741680"/>
                    <a:pt x="3766820" y="739140"/>
                    <a:pt x="3760470" y="737870"/>
                  </a:cubicBezTo>
                  <a:cubicBezTo>
                    <a:pt x="3760470" y="736600"/>
                    <a:pt x="3760470" y="735330"/>
                    <a:pt x="3759200" y="734060"/>
                  </a:cubicBezTo>
                  <a:cubicBezTo>
                    <a:pt x="3769360" y="731520"/>
                    <a:pt x="3779520" y="728980"/>
                    <a:pt x="3788410" y="726440"/>
                  </a:cubicBezTo>
                  <a:cubicBezTo>
                    <a:pt x="3798570" y="728980"/>
                    <a:pt x="3807460" y="732790"/>
                    <a:pt x="3815080" y="735330"/>
                  </a:cubicBezTo>
                  <a:cubicBezTo>
                    <a:pt x="3817620" y="758190"/>
                    <a:pt x="3832860" y="739140"/>
                    <a:pt x="3841750" y="741680"/>
                  </a:cubicBezTo>
                  <a:cubicBezTo>
                    <a:pt x="3839210" y="736600"/>
                    <a:pt x="3835400" y="731520"/>
                    <a:pt x="3831590" y="725170"/>
                  </a:cubicBezTo>
                  <a:cubicBezTo>
                    <a:pt x="3848100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70" y="736600"/>
                  </a:cubicBezTo>
                  <a:cubicBezTo>
                    <a:pt x="3992880" y="735330"/>
                    <a:pt x="3995420" y="735330"/>
                    <a:pt x="3996690" y="734060"/>
                  </a:cubicBezTo>
                  <a:cubicBezTo>
                    <a:pt x="3999230" y="725170"/>
                    <a:pt x="4000500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20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20" y="78740"/>
                  </a:lnTo>
                  <a:cubicBezTo>
                    <a:pt x="2221230" y="80010"/>
                    <a:pt x="2200910" y="85090"/>
                    <a:pt x="2180590" y="86360"/>
                  </a:cubicBezTo>
                  <a:cubicBezTo>
                    <a:pt x="2148840" y="88900"/>
                    <a:pt x="2115820" y="90170"/>
                    <a:pt x="2084070" y="92710"/>
                  </a:cubicBezTo>
                  <a:cubicBezTo>
                    <a:pt x="2076450" y="92710"/>
                    <a:pt x="2067560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0"/>
                  </a:cubicBezTo>
                  <a:cubicBezTo>
                    <a:pt x="29210" y="1938020"/>
                    <a:pt x="29210" y="1967230"/>
                    <a:pt x="34290" y="1968500"/>
                  </a:cubicBezTo>
                  <a:cubicBezTo>
                    <a:pt x="43180" y="1972310"/>
                    <a:pt x="45720" y="1983740"/>
                    <a:pt x="53340" y="1988820"/>
                  </a:cubicBezTo>
                  <a:cubicBezTo>
                    <a:pt x="54610" y="1990090"/>
                    <a:pt x="55880" y="1992630"/>
                    <a:pt x="55880" y="1992630"/>
                  </a:cubicBezTo>
                  <a:cubicBezTo>
                    <a:pt x="45720" y="2004060"/>
                    <a:pt x="60960" y="1998980"/>
                    <a:pt x="63500" y="2004060"/>
                  </a:cubicBezTo>
                  <a:cubicBezTo>
                    <a:pt x="60960" y="2010410"/>
                    <a:pt x="55880" y="2016760"/>
                    <a:pt x="54610" y="2024380"/>
                  </a:cubicBezTo>
                  <a:cubicBezTo>
                    <a:pt x="53340" y="2032000"/>
                    <a:pt x="54610" y="2038350"/>
                    <a:pt x="66040" y="2034540"/>
                  </a:cubicBezTo>
                  <a:cubicBezTo>
                    <a:pt x="64770" y="2045970"/>
                    <a:pt x="63500" y="2056130"/>
                    <a:pt x="62230" y="2067560"/>
                  </a:cubicBezTo>
                  <a:cubicBezTo>
                    <a:pt x="63500" y="2067560"/>
                    <a:pt x="64770" y="2066290"/>
                    <a:pt x="64770" y="2066290"/>
                  </a:cubicBezTo>
                  <a:cubicBezTo>
                    <a:pt x="68580" y="2075180"/>
                    <a:pt x="71120" y="2082800"/>
                    <a:pt x="74930" y="2090420"/>
                  </a:cubicBezTo>
                  <a:cubicBezTo>
                    <a:pt x="81280" y="2090420"/>
                    <a:pt x="87630" y="2091690"/>
                    <a:pt x="95250" y="2092960"/>
                  </a:cubicBezTo>
                  <a:lnTo>
                    <a:pt x="95250" y="2096770"/>
                  </a:lnTo>
                  <a:cubicBezTo>
                    <a:pt x="91440" y="2098040"/>
                    <a:pt x="87630" y="2099310"/>
                    <a:pt x="83820" y="2100580"/>
                  </a:cubicBezTo>
                  <a:cubicBezTo>
                    <a:pt x="85090" y="2101850"/>
                    <a:pt x="87630" y="2101850"/>
                    <a:pt x="87630" y="2101850"/>
                  </a:cubicBezTo>
                  <a:cubicBezTo>
                    <a:pt x="88900" y="2120900"/>
                    <a:pt x="105410" y="2118360"/>
                    <a:pt x="116840" y="2123440"/>
                  </a:cubicBezTo>
                  <a:cubicBezTo>
                    <a:pt x="121920" y="2125980"/>
                    <a:pt x="128270" y="2127250"/>
                    <a:pt x="132080" y="2125980"/>
                  </a:cubicBezTo>
                  <a:cubicBezTo>
                    <a:pt x="139700" y="2122170"/>
                    <a:pt x="144780" y="2123440"/>
                    <a:pt x="144780" y="2131060"/>
                  </a:cubicBezTo>
                  <a:cubicBezTo>
                    <a:pt x="144780" y="2134870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0"/>
                    <a:pt x="265430" y="2128520"/>
                  </a:cubicBezTo>
                  <a:cubicBezTo>
                    <a:pt x="275590" y="2128520"/>
                    <a:pt x="284480" y="2128520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20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40" y="3083560"/>
                    <a:pt x="895350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600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20" y="3026410"/>
                  </a:cubicBezTo>
                  <a:cubicBezTo>
                    <a:pt x="1398270" y="3025140"/>
                    <a:pt x="1405890" y="3018790"/>
                    <a:pt x="1408430" y="3021330"/>
                  </a:cubicBezTo>
                  <a:cubicBezTo>
                    <a:pt x="1421130" y="3031490"/>
                    <a:pt x="1430020" y="3022600"/>
                    <a:pt x="1436370" y="3017520"/>
                  </a:cubicBezTo>
                  <a:cubicBezTo>
                    <a:pt x="1441450" y="3018790"/>
                    <a:pt x="1443990" y="3022600"/>
                    <a:pt x="1446530" y="3021330"/>
                  </a:cubicBezTo>
                  <a:cubicBezTo>
                    <a:pt x="1452880" y="3020060"/>
                    <a:pt x="1460500" y="3018790"/>
                    <a:pt x="1466850" y="3017520"/>
                  </a:cubicBezTo>
                  <a:cubicBezTo>
                    <a:pt x="1480820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800" y="3002280"/>
                    <a:pt x="1583690" y="3004820"/>
                    <a:pt x="1592580" y="3006090"/>
                  </a:cubicBezTo>
                  <a:cubicBezTo>
                    <a:pt x="1595120" y="3006090"/>
                    <a:pt x="1598930" y="3006090"/>
                    <a:pt x="1598930" y="3004820"/>
                  </a:cubicBezTo>
                  <a:cubicBezTo>
                    <a:pt x="1598930" y="2992120"/>
                    <a:pt x="1619250" y="2998470"/>
                    <a:pt x="1616710" y="2984500"/>
                  </a:cubicBezTo>
                  <a:cubicBezTo>
                    <a:pt x="1619250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10" y="2980690"/>
                    <a:pt x="1691640" y="2979420"/>
                    <a:pt x="1700530" y="2985770"/>
                  </a:cubicBezTo>
                  <a:cubicBezTo>
                    <a:pt x="1699260" y="2987040"/>
                    <a:pt x="1696720" y="2988310"/>
                    <a:pt x="1694180" y="2990850"/>
                  </a:cubicBezTo>
                  <a:cubicBezTo>
                    <a:pt x="1709420" y="2987040"/>
                    <a:pt x="1723390" y="2979420"/>
                    <a:pt x="1738630" y="2980690"/>
                  </a:cubicBezTo>
                  <a:cubicBezTo>
                    <a:pt x="1753870" y="2980690"/>
                    <a:pt x="1769110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20" y="2985770"/>
                  </a:cubicBezTo>
                  <a:cubicBezTo>
                    <a:pt x="1805940" y="2974340"/>
                    <a:pt x="1818640" y="2975610"/>
                    <a:pt x="1826260" y="2981960"/>
                  </a:cubicBezTo>
                  <a:cubicBezTo>
                    <a:pt x="1836420" y="2989580"/>
                    <a:pt x="1842770" y="2983230"/>
                    <a:pt x="1851660" y="2981960"/>
                  </a:cubicBezTo>
                  <a:cubicBezTo>
                    <a:pt x="1844040" y="2978150"/>
                    <a:pt x="1837690" y="2974340"/>
                    <a:pt x="1831340" y="2971800"/>
                  </a:cubicBezTo>
                  <a:cubicBezTo>
                    <a:pt x="1832610" y="2970530"/>
                    <a:pt x="1832610" y="2969260"/>
                    <a:pt x="1833880" y="2967990"/>
                  </a:cubicBezTo>
                  <a:cubicBezTo>
                    <a:pt x="1837690" y="2969260"/>
                    <a:pt x="1842770" y="2970530"/>
                    <a:pt x="1846580" y="2973070"/>
                  </a:cubicBezTo>
                  <a:cubicBezTo>
                    <a:pt x="1847850" y="2967990"/>
                    <a:pt x="1850390" y="2964180"/>
                    <a:pt x="1851660" y="2960370"/>
                  </a:cubicBezTo>
                  <a:cubicBezTo>
                    <a:pt x="1864360" y="2966720"/>
                    <a:pt x="1875790" y="2971800"/>
                    <a:pt x="1889760" y="2962910"/>
                  </a:cubicBezTo>
                  <a:cubicBezTo>
                    <a:pt x="1892300" y="2961640"/>
                    <a:pt x="1902460" y="2954020"/>
                    <a:pt x="1899920" y="2966720"/>
                  </a:cubicBezTo>
                  <a:cubicBezTo>
                    <a:pt x="1893570" y="2970530"/>
                    <a:pt x="1887220" y="2974340"/>
                    <a:pt x="1880870" y="2976880"/>
                  </a:cubicBezTo>
                  <a:cubicBezTo>
                    <a:pt x="1880870" y="2978150"/>
                    <a:pt x="1882140" y="2978150"/>
                    <a:pt x="1882140" y="2979420"/>
                  </a:cubicBezTo>
                  <a:cubicBezTo>
                    <a:pt x="1889760" y="2978150"/>
                    <a:pt x="1898650" y="2976880"/>
                    <a:pt x="1907540" y="2975610"/>
                  </a:cubicBezTo>
                  <a:cubicBezTo>
                    <a:pt x="1905000" y="2971800"/>
                    <a:pt x="1903730" y="2969260"/>
                    <a:pt x="1902460" y="2966720"/>
                  </a:cubicBezTo>
                  <a:cubicBezTo>
                    <a:pt x="1911350" y="2967990"/>
                    <a:pt x="1921510" y="2969260"/>
                    <a:pt x="1930400" y="2967990"/>
                  </a:cubicBezTo>
                  <a:cubicBezTo>
                    <a:pt x="1949450" y="2966720"/>
                    <a:pt x="1963420" y="2947670"/>
                    <a:pt x="1986280" y="2955290"/>
                  </a:cubicBezTo>
                  <a:cubicBezTo>
                    <a:pt x="1993900" y="2957830"/>
                    <a:pt x="2011680" y="2955290"/>
                    <a:pt x="2012950" y="2938780"/>
                  </a:cubicBezTo>
                  <a:cubicBezTo>
                    <a:pt x="2012950" y="2942590"/>
                    <a:pt x="2012950" y="2947670"/>
                    <a:pt x="2014220" y="2950210"/>
                  </a:cubicBezTo>
                  <a:cubicBezTo>
                    <a:pt x="2026920" y="2946400"/>
                    <a:pt x="2038350" y="2942590"/>
                    <a:pt x="2051050" y="2938780"/>
                  </a:cubicBezTo>
                  <a:cubicBezTo>
                    <a:pt x="2051050" y="2940050"/>
                    <a:pt x="2048510" y="2943860"/>
                    <a:pt x="2049780" y="2946400"/>
                  </a:cubicBezTo>
                  <a:cubicBezTo>
                    <a:pt x="2049780" y="2950210"/>
                    <a:pt x="2052320" y="2954020"/>
                    <a:pt x="2054860" y="2956560"/>
                  </a:cubicBezTo>
                  <a:cubicBezTo>
                    <a:pt x="2056130" y="2957830"/>
                    <a:pt x="2062480" y="2956560"/>
                    <a:pt x="2062480" y="2955290"/>
                  </a:cubicBezTo>
                  <a:cubicBezTo>
                    <a:pt x="2065020" y="2943860"/>
                    <a:pt x="2073910" y="2945130"/>
                    <a:pt x="2082800" y="2945130"/>
                  </a:cubicBezTo>
                  <a:cubicBezTo>
                    <a:pt x="2090420" y="2945130"/>
                    <a:pt x="2099310" y="2943860"/>
                    <a:pt x="2108200" y="2942590"/>
                  </a:cubicBezTo>
                  <a:cubicBezTo>
                    <a:pt x="2112010" y="2936240"/>
                    <a:pt x="2114550" y="2926080"/>
                    <a:pt x="2127250" y="2938780"/>
                  </a:cubicBezTo>
                  <a:cubicBezTo>
                    <a:pt x="2132330" y="2943860"/>
                    <a:pt x="2145030" y="2942590"/>
                    <a:pt x="2146300" y="2932430"/>
                  </a:cubicBezTo>
                  <a:lnTo>
                    <a:pt x="2199640" y="2932430"/>
                  </a:lnTo>
                  <a:lnTo>
                    <a:pt x="2199640" y="2934970"/>
                  </a:lnTo>
                  <a:cubicBezTo>
                    <a:pt x="2205990" y="2933700"/>
                    <a:pt x="2212340" y="2931160"/>
                    <a:pt x="2217420" y="2929890"/>
                  </a:cubicBezTo>
                  <a:cubicBezTo>
                    <a:pt x="2221230" y="2936240"/>
                    <a:pt x="2225040" y="2942590"/>
                    <a:pt x="2230120" y="2950210"/>
                  </a:cubicBezTo>
                  <a:cubicBezTo>
                    <a:pt x="2239010" y="2926080"/>
                    <a:pt x="2249170" y="2921000"/>
                    <a:pt x="2266950" y="2929890"/>
                  </a:cubicBezTo>
                  <a:cubicBezTo>
                    <a:pt x="2269490" y="2931160"/>
                    <a:pt x="2269490" y="2937510"/>
                    <a:pt x="2270760" y="2942590"/>
                  </a:cubicBezTo>
                  <a:cubicBezTo>
                    <a:pt x="2272030" y="2941320"/>
                    <a:pt x="2279650" y="2938780"/>
                    <a:pt x="2279650" y="2937510"/>
                  </a:cubicBezTo>
                  <a:cubicBezTo>
                    <a:pt x="2278380" y="2927350"/>
                    <a:pt x="2292350" y="2934970"/>
                    <a:pt x="2291080" y="2927350"/>
                  </a:cubicBezTo>
                  <a:cubicBezTo>
                    <a:pt x="2302510" y="2932430"/>
                    <a:pt x="2305050" y="2924810"/>
                    <a:pt x="2307590" y="2919730"/>
                  </a:cubicBezTo>
                  <a:cubicBezTo>
                    <a:pt x="2302510" y="2915920"/>
                    <a:pt x="2299970" y="2913380"/>
                    <a:pt x="2296160" y="2909570"/>
                  </a:cubicBezTo>
                  <a:cubicBezTo>
                    <a:pt x="2297430" y="2908300"/>
                    <a:pt x="2297430" y="2907030"/>
                    <a:pt x="2298700" y="2905760"/>
                  </a:cubicBezTo>
                  <a:cubicBezTo>
                    <a:pt x="2308860" y="2912110"/>
                    <a:pt x="2319020" y="2918460"/>
                    <a:pt x="2325370" y="2922270"/>
                  </a:cubicBezTo>
                  <a:cubicBezTo>
                    <a:pt x="2335530" y="2921000"/>
                    <a:pt x="2344420" y="2921000"/>
                    <a:pt x="2353310" y="2919730"/>
                  </a:cubicBezTo>
                  <a:cubicBezTo>
                    <a:pt x="2362200" y="2918460"/>
                    <a:pt x="2371090" y="2914650"/>
                    <a:pt x="2381250" y="2912110"/>
                  </a:cubicBezTo>
                  <a:cubicBezTo>
                    <a:pt x="2382520" y="2914650"/>
                    <a:pt x="2383790" y="2915920"/>
                    <a:pt x="2385060" y="2918460"/>
                  </a:cubicBezTo>
                  <a:cubicBezTo>
                    <a:pt x="2388870" y="2913380"/>
                    <a:pt x="2391410" y="2908300"/>
                    <a:pt x="2396490" y="2899410"/>
                  </a:cubicBezTo>
                  <a:lnTo>
                    <a:pt x="2396490" y="2919730"/>
                  </a:lnTo>
                  <a:cubicBezTo>
                    <a:pt x="2407920" y="2912110"/>
                    <a:pt x="2416810" y="2905760"/>
                    <a:pt x="2424430" y="2899410"/>
                  </a:cubicBezTo>
                  <a:cubicBezTo>
                    <a:pt x="2429510" y="2908300"/>
                    <a:pt x="2433320" y="2917190"/>
                    <a:pt x="2437130" y="2924810"/>
                  </a:cubicBezTo>
                  <a:cubicBezTo>
                    <a:pt x="2438400" y="2924810"/>
                    <a:pt x="2438400" y="2923540"/>
                    <a:pt x="2439670" y="2923540"/>
                  </a:cubicBezTo>
                  <a:cubicBezTo>
                    <a:pt x="2438400" y="2918460"/>
                    <a:pt x="2437130" y="2913380"/>
                    <a:pt x="2434590" y="2907030"/>
                  </a:cubicBezTo>
                  <a:lnTo>
                    <a:pt x="2499360" y="2907030"/>
                  </a:lnTo>
                  <a:cubicBezTo>
                    <a:pt x="2505710" y="2895600"/>
                    <a:pt x="2519680" y="2894330"/>
                    <a:pt x="2531110" y="2905760"/>
                  </a:cubicBezTo>
                  <a:cubicBezTo>
                    <a:pt x="2547620" y="2922270"/>
                    <a:pt x="2550160" y="2922270"/>
                    <a:pt x="2560320" y="2898140"/>
                  </a:cubicBezTo>
                  <a:cubicBezTo>
                    <a:pt x="2565400" y="2900680"/>
                    <a:pt x="2570480" y="2903220"/>
                    <a:pt x="2576830" y="2907030"/>
                  </a:cubicBezTo>
                  <a:cubicBezTo>
                    <a:pt x="2584450" y="2890520"/>
                    <a:pt x="2597150" y="2890520"/>
                    <a:pt x="2612390" y="2895600"/>
                  </a:cubicBezTo>
                  <a:cubicBezTo>
                    <a:pt x="2620010" y="2898140"/>
                    <a:pt x="2628900" y="2893060"/>
                    <a:pt x="2637790" y="2890520"/>
                  </a:cubicBezTo>
                  <a:lnTo>
                    <a:pt x="2644140" y="2896870"/>
                  </a:lnTo>
                  <a:cubicBezTo>
                    <a:pt x="2651760" y="2894330"/>
                    <a:pt x="2658110" y="2893060"/>
                    <a:pt x="2664460" y="2890520"/>
                  </a:cubicBezTo>
                  <a:cubicBezTo>
                    <a:pt x="2665730" y="2894330"/>
                    <a:pt x="2665730" y="2896870"/>
                    <a:pt x="2667000" y="2903220"/>
                  </a:cubicBezTo>
                  <a:cubicBezTo>
                    <a:pt x="2672080" y="2898140"/>
                    <a:pt x="2675890" y="2893060"/>
                    <a:pt x="2682240" y="2886710"/>
                  </a:cubicBezTo>
                  <a:cubicBezTo>
                    <a:pt x="2687320" y="2893060"/>
                    <a:pt x="2691130" y="2899410"/>
                    <a:pt x="2696210" y="2905760"/>
                  </a:cubicBezTo>
                  <a:cubicBezTo>
                    <a:pt x="2705100" y="2905760"/>
                    <a:pt x="2719070" y="2913380"/>
                    <a:pt x="2721610" y="2893060"/>
                  </a:cubicBezTo>
                  <a:cubicBezTo>
                    <a:pt x="2721610" y="2890520"/>
                    <a:pt x="2729230" y="2886710"/>
                    <a:pt x="2733040" y="2885440"/>
                  </a:cubicBezTo>
                  <a:cubicBezTo>
                    <a:pt x="2740660" y="2884170"/>
                    <a:pt x="2748280" y="2882900"/>
                    <a:pt x="2755900" y="2882900"/>
                  </a:cubicBezTo>
                  <a:cubicBezTo>
                    <a:pt x="2753360" y="2877820"/>
                    <a:pt x="2750820" y="2874010"/>
                    <a:pt x="2747010" y="2867660"/>
                  </a:cubicBezTo>
                  <a:cubicBezTo>
                    <a:pt x="2757170" y="2870200"/>
                    <a:pt x="2764790" y="2870200"/>
                    <a:pt x="2771140" y="2872740"/>
                  </a:cubicBezTo>
                  <a:cubicBezTo>
                    <a:pt x="2785110" y="2879090"/>
                    <a:pt x="2796540" y="2879090"/>
                    <a:pt x="2810510" y="2868930"/>
                  </a:cubicBezTo>
                  <a:cubicBezTo>
                    <a:pt x="2807970" y="2867660"/>
                    <a:pt x="2805430" y="2865120"/>
                    <a:pt x="2802890" y="2863850"/>
                  </a:cubicBezTo>
                  <a:cubicBezTo>
                    <a:pt x="2804160" y="2860040"/>
                    <a:pt x="2806700" y="2856230"/>
                    <a:pt x="2807970" y="2852420"/>
                  </a:cubicBezTo>
                  <a:cubicBezTo>
                    <a:pt x="2813050" y="2837180"/>
                    <a:pt x="2825750" y="2847340"/>
                    <a:pt x="2834640" y="2843530"/>
                  </a:cubicBezTo>
                  <a:cubicBezTo>
                    <a:pt x="2834640" y="2843530"/>
                    <a:pt x="2839720" y="2848610"/>
                    <a:pt x="2840990" y="2852420"/>
                  </a:cubicBezTo>
                  <a:cubicBezTo>
                    <a:pt x="2844800" y="2860040"/>
                    <a:pt x="2847340" y="2868930"/>
                    <a:pt x="2851150" y="2877820"/>
                  </a:cubicBezTo>
                  <a:cubicBezTo>
                    <a:pt x="2874010" y="2863850"/>
                    <a:pt x="2894330" y="2868930"/>
                    <a:pt x="2914650" y="2871470"/>
                  </a:cubicBezTo>
                  <a:cubicBezTo>
                    <a:pt x="2909570" y="2868930"/>
                    <a:pt x="2905760" y="2866390"/>
                    <a:pt x="2901950" y="2863850"/>
                  </a:cubicBezTo>
                  <a:cubicBezTo>
                    <a:pt x="2901950" y="2862580"/>
                    <a:pt x="2903220" y="2861310"/>
                    <a:pt x="2903220" y="2860040"/>
                  </a:cubicBezTo>
                  <a:cubicBezTo>
                    <a:pt x="2908300" y="2861310"/>
                    <a:pt x="2914650" y="2863850"/>
                    <a:pt x="2919730" y="2865120"/>
                  </a:cubicBezTo>
                  <a:cubicBezTo>
                    <a:pt x="2919730" y="2863850"/>
                    <a:pt x="2919730" y="2862580"/>
                    <a:pt x="2918460" y="2861310"/>
                  </a:cubicBezTo>
                  <a:cubicBezTo>
                    <a:pt x="2922270" y="2860040"/>
                    <a:pt x="2928620" y="2857500"/>
                    <a:pt x="2929890" y="2858770"/>
                  </a:cubicBezTo>
                  <a:cubicBezTo>
                    <a:pt x="2937510" y="2874010"/>
                    <a:pt x="2950210" y="2862580"/>
                    <a:pt x="2961640" y="2866390"/>
                  </a:cubicBezTo>
                  <a:cubicBezTo>
                    <a:pt x="2959100" y="2856230"/>
                    <a:pt x="2957830" y="2848610"/>
                    <a:pt x="2956560" y="2843530"/>
                  </a:cubicBezTo>
                  <a:cubicBezTo>
                    <a:pt x="2961640" y="2838450"/>
                    <a:pt x="2966720" y="2834640"/>
                    <a:pt x="2974340" y="2829560"/>
                  </a:cubicBezTo>
                  <a:cubicBezTo>
                    <a:pt x="2974340" y="2835910"/>
                    <a:pt x="2973070" y="2842260"/>
                    <a:pt x="2973070" y="2848610"/>
                  </a:cubicBezTo>
                  <a:cubicBezTo>
                    <a:pt x="2973070" y="2854960"/>
                    <a:pt x="2974340" y="2861310"/>
                    <a:pt x="2976880" y="2865120"/>
                  </a:cubicBezTo>
                  <a:cubicBezTo>
                    <a:pt x="2978150" y="2867660"/>
                    <a:pt x="2985770" y="2865120"/>
                    <a:pt x="2990850" y="2863850"/>
                  </a:cubicBezTo>
                  <a:cubicBezTo>
                    <a:pt x="2999740" y="2860040"/>
                    <a:pt x="3008630" y="2854960"/>
                    <a:pt x="3017520" y="2865120"/>
                  </a:cubicBezTo>
                  <a:cubicBezTo>
                    <a:pt x="3018790" y="2866390"/>
                    <a:pt x="3023870" y="2865120"/>
                    <a:pt x="3026410" y="2862580"/>
                  </a:cubicBezTo>
                  <a:cubicBezTo>
                    <a:pt x="3032760" y="2856230"/>
                    <a:pt x="3037840" y="2847340"/>
                    <a:pt x="3045460" y="2861310"/>
                  </a:cubicBezTo>
                  <a:cubicBezTo>
                    <a:pt x="3046730" y="2862580"/>
                    <a:pt x="3054350" y="2862580"/>
                    <a:pt x="3058160" y="2861310"/>
                  </a:cubicBezTo>
                  <a:cubicBezTo>
                    <a:pt x="3067050" y="2857500"/>
                    <a:pt x="3074670" y="2853690"/>
                    <a:pt x="3083560" y="2848610"/>
                  </a:cubicBezTo>
                  <a:cubicBezTo>
                    <a:pt x="3082290" y="2852420"/>
                    <a:pt x="3081020" y="2854960"/>
                    <a:pt x="3081020" y="2857500"/>
                  </a:cubicBezTo>
                  <a:cubicBezTo>
                    <a:pt x="3091180" y="2862580"/>
                    <a:pt x="3100070" y="2865120"/>
                    <a:pt x="3107690" y="2853690"/>
                  </a:cubicBezTo>
                  <a:cubicBezTo>
                    <a:pt x="3110230" y="2849880"/>
                    <a:pt x="3119120" y="2849880"/>
                    <a:pt x="3125470" y="2848610"/>
                  </a:cubicBezTo>
                  <a:cubicBezTo>
                    <a:pt x="3121660" y="2844800"/>
                    <a:pt x="3116580" y="2842260"/>
                    <a:pt x="3111500" y="2838450"/>
                  </a:cubicBezTo>
                  <a:cubicBezTo>
                    <a:pt x="3133090" y="2825750"/>
                    <a:pt x="3135630" y="2827020"/>
                    <a:pt x="3135630" y="2844800"/>
                  </a:cubicBezTo>
                  <a:cubicBezTo>
                    <a:pt x="3138170" y="2839720"/>
                    <a:pt x="3139440" y="2835910"/>
                    <a:pt x="3143250" y="2828290"/>
                  </a:cubicBezTo>
                  <a:cubicBezTo>
                    <a:pt x="3162300" y="2829560"/>
                    <a:pt x="3181350" y="2832100"/>
                    <a:pt x="3201670" y="2833370"/>
                  </a:cubicBezTo>
                  <a:lnTo>
                    <a:pt x="3201670" y="2839720"/>
                  </a:lnTo>
                  <a:lnTo>
                    <a:pt x="3194050" y="2839720"/>
                  </a:lnTo>
                  <a:cubicBezTo>
                    <a:pt x="3178810" y="2840990"/>
                    <a:pt x="3163570" y="2840990"/>
                    <a:pt x="3148330" y="2842260"/>
                  </a:cubicBezTo>
                  <a:cubicBezTo>
                    <a:pt x="3153410" y="2844800"/>
                    <a:pt x="3159760" y="2848610"/>
                    <a:pt x="3164840" y="2851150"/>
                  </a:cubicBezTo>
                  <a:cubicBezTo>
                    <a:pt x="3167380" y="2844800"/>
                    <a:pt x="3168650" y="2846070"/>
                    <a:pt x="3175000" y="2848610"/>
                  </a:cubicBezTo>
                  <a:cubicBezTo>
                    <a:pt x="3183890" y="2851150"/>
                    <a:pt x="3194050" y="2851150"/>
                    <a:pt x="3204210" y="2852420"/>
                  </a:cubicBezTo>
                  <a:cubicBezTo>
                    <a:pt x="3209290" y="2852420"/>
                    <a:pt x="3214370" y="2853690"/>
                    <a:pt x="3220720" y="2854960"/>
                  </a:cubicBezTo>
                  <a:cubicBezTo>
                    <a:pt x="3221990" y="2851150"/>
                    <a:pt x="3224530" y="2846070"/>
                    <a:pt x="3227070" y="2839720"/>
                  </a:cubicBezTo>
                  <a:cubicBezTo>
                    <a:pt x="3241040" y="2862580"/>
                    <a:pt x="3251200" y="2861310"/>
                    <a:pt x="3267710" y="2838450"/>
                  </a:cubicBezTo>
                  <a:cubicBezTo>
                    <a:pt x="3267710" y="2842260"/>
                    <a:pt x="3268980" y="2844800"/>
                    <a:pt x="3268980" y="2847340"/>
                  </a:cubicBezTo>
                  <a:cubicBezTo>
                    <a:pt x="3274060" y="2847340"/>
                    <a:pt x="3277870" y="2847340"/>
                    <a:pt x="3282950" y="2846070"/>
                  </a:cubicBezTo>
                  <a:cubicBezTo>
                    <a:pt x="3281680" y="2848610"/>
                    <a:pt x="3280410" y="2851150"/>
                    <a:pt x="3279140" y="2852420"/>
                  </a:cubicBezTo>
                  <a:lnTo>
                    <a:pt x="3281680" y="2854960"/>
                  </a:lnTo>
                  <a:cubicBezTo>
                    <a:pt x="3285490" y="2851150"/>
                    <a:pt x="3289300" y="2847340"/>
                    <a:pt x="3295650" y="2842260"/>
                  </a:cubicBezTo>
                  <a:cubicBezTo>
                    <a:pt x="3300730" y="2844800"/>
                    <a:pt x="3307080" y="2847340"/>
                    <a:pt x="3312160" y="2849880"/>
                  </a:cubicBezTo>
                  <a:cubicBezTo>
                    <a:pt x="3317240" y="2846070"/>
                    <a:pt x="3323590" y="2842260"/>
                    <a:pt x="3329940" y="2838450"/>
                  </a:cubicBezTo>
                  <a:cubicBezTo>
                    <a:pt x="3338830" y="2856230"/>
                    <a:pt x="3350260" y="2858770"/>
                    <a:pt x="3360420" y="2846070"/>
                  </a:cubicBezTo>
                  <a:cubicBezTo>
                    <a:pt x="3375660" y="2847340"/>
                    <a:pt x="3388360" y="2848610"/>
                    <a:pt x="3397250" y="2848610"/>
                  </a:cubicBezTo>
                  <a:cubicBezTo>
                    <a:pt x="3398520" y="2839720"/>
                    <a:pt x="3399790" y="2833370"/>
                    <a:pt x="3401060" y="2827020"/>
                  </a:cubicBezTo>
                  <a:cubicBezTo>
                    <a:pt x="3406140" y="2828290"/>
                    <a:pt x="3409950" y="2829560"/>
                    <a:pt x="3415030" y="2830830"/>
                  </a:cubicBezTo>
                  <a:cubicBezTo>
                    <a:pt x="3417570" y="2832100"/>
                    <a:pt x="3420110" y="2834640"/>
                    <a:pt x="3422650" y="2835910"/>
                  </a:cubicBezTo>
                  <a:cubicBezTo>
                    <a:pt x="3418840" y="2837180"/>
                    <a:pt x="3415030" y="2837180"/>
                    <a:pt x="3411220" y="2838450"/>
                  </a:cubicBezTo>
                  <a:cubicBezTo>
                    <a:pt x="3422650" y="2848610"/>
                    <a:pt x="3431540" y="2846070"/>
                    <a:pt x="3440430" y="2838450"/>
                  </a:cubicBezTo>
                  <a:cubicBezTo>
                    <a:pt x="3436620" y="2848610"/>
                    <a:pt x="3448050" y="2847340"/>
                    <a:pt x="3449320" y="2847340"/>
                  </a:cubicBezTo>
                  <a:cubicBezTo>
                    <a:pt x="3465830" y="2840990"/>
                    <a:pt x="3481070" y="2837180"/>
                    <a:pt x="3498850" y="2847340"/>
                  </a:cubicBezTo>
                  <a:cubicBezTo>
                    <a:pt x="3501390" y="2834640"/>
                    <a:pt x="3503930" y="2824480"/>
                    <a:pt x="3505200" y="2814320"/>
                  </a:cubicBezTo>
                  <a:cubicBezTo>
                    <a:pt x="3511550" y="2815590"/>
                    <a:pt x="3516630" y="2815590"/>
                    <a:pt x="3522980" y="2816860"/>
                  </a:cubicBezTo>
                  <a:cubicBezTo>
                    <a:pt x="3528060" y="2816860"/>
                    <a:pt x="3533140" y="2818130"/>
                    <a:pt x="3538220" y="2818130"/>
                  </a:cubicBezTo>
                  <a:lnTo>
                    <a:pt x="3538220" y="2821940"/>
                  </a:lnTo>
                  <a:cubicBezTo>
                    <a:pt x="3533140" y="2823210"/>
                    <a:pt x="3529330" y="2824480"/>
                    <a:pt x="3524250" y="2825750"/>
                  </a:cubicBezTo>
                  <a:lnTo>
                    <a:pt x="3524250" y="2829560"/>
                  </a:lnTo>
                  <a:cubicBezTo>
                    <a:pt x="3542030" y="2833370"/>
                    <a:pt x="3558540" y="2837180"/>
                    <a:pt x="3576320" y="2839720"/>
                  </a:cubicBezTo>
                  <a:cubicBezTo>
                    <a:pt x="3580130" y="2840990"/>
                    <a:pt x="3585210" y="2837180"/>
                    <a:pt x="3591560" y="2833370"/>
                  </a:cubicBezTo>
                  <a:cubicBezTo>
                    <a:pt x="3594100" y="2834640"/>
                    <a:pt x="3600450" y="2837180"/>
                    <a:pt x="3608070" y="2838450"/>
                  </a:cubicBezTo>
                  <a:cubicBezTo>
                    <a:pt x="3627120" y="2840990"/>
                    <a:pt x="3647440" y="2843530"/>
                    <a:pt x="3662680" y="2827020"/>
                  </a:cubicBezTo>
                  <a:cubicBezTo>
                    <a:pt x="3663950" y="2840990"/>
                    <a:pt x="3676650" y="2832100"/>
                    <a:pt x="3683000" y="2837180"/>
                  </a:cubicBezTo>
                  <a:cubicBezTo>
                    <a:pt x="3683000" y="2837180"/>
                    <a:pt x="3689350" y="2832100"/>
                    <a:pt x="3691890" y="2829560"/>
                  </a:cubicBezTo>
                  <a:cubicBezTo>
                    <a:pt x="3691890" y="2829560"/>
                    <a:pt x="3690620" y="2828290"/>
                    <a:pt x="3690620" y="2827020"/>
                  </a:cubicBezTo>
                  <a:cubicBezTo>
                    <a:pt x="3693160" y="2828290"/>
                    <a:pt x="3694430" y="2832100"/>
                    <a:pt x="3696970" y="2830830"/>
                  </a:cubicBezTo>
                  <a:cubicBezTo>
                    <a:pt x="3708400" y="2830830"/>
                    <a:pt x="3718560" y="2829560"/>
                    <a:pt x="3726180" y="2829560"/>
                  </a:cubicBezTo>
                  <a:cubicBezTo>
                    <a:pt x="3732530" y="2833370"/>
                    <a:pt x="3736340" y="2837180"/>
                    <a:pt x="3738880" y="2835910"/>
                  </a:cubicBezTo>
                  <a:cubicBezTo>
                    <a:pt x="3754120" y="2834640"/>
                    <a:pt x="3768090" y="2830830"/>
                    <a:pt x="3782060" y="2830830"/>
                  </a:cubicBezTo>
                  <a:cubicBezTo>
                    <a:pt x="3796030" y="2838450"/>
                    <a:pt x="3793490" y="2824480"/>
                    <a:pt x="3790950" y="2816860"/>
                  </a:cubicBezTo>
                  <a:cubicBezTo>
                    <a:pt x="3796030" y="2811780"/>
                    <a:pt x="3801110" y="2807970"/>
                    <a:pt x="3802380" y="2806700"/>
                  </a:cubicBezTo>
                  <a:cubicBezTo>
                    <a:pt x="3810000" y="2806700"/>
                    <a:pt x="3815080" y="2807970"/>
                    <a:pt x="3818890" y="2806700"/>
                  </a:cubicBezTo>
                  <a:cubicBezTo>
                    <a:pt x="3823970" y="2802890"/>
                    <a:pt x="3827780" y="2796540"/>
                    <a:pt x="3834130" y="2788920"/>
                  </a:cubicBezTo>
                  <a:cubicBezTo>
                    <a:pt x="3841750" y="2787650"/>
                    <a:pt x="3854450" y="2785110"/>
                    <a:pt x="3868420" y="2782570"/>
                  </a:cubicBezTo>
                  <a:cubicBezTo>
                    <a:pt x="3868420" y="2782570"/>
                    <a:pt x="3868420" y="2780030"/>
                    <a:pt x="3869690" y="2777490"/>
                  </a:cubicBezTo>
                  <a:cubicBezTo>
                    <a:pt x="3874770" y="2769870"/>
                    <a:pt x="3887470" y="2767330"/>
                    <a:pt x="3879850" y="2753360"/>
                  </a:cubicBezTo>
                  <a:cubicBezTo>
                    <a:pt x="3878580" y="2750820"/>
                    <a:pt x="3878580" y="2743200"/>
                    <a:pt x="3881120" y="2740660"/>
                  </a:cubicBezTo>
                  <a:cubicBezTo>
                    <a:pt x="3890010" y="2729230"/>
                    <a:pt x="3890010" y="2727960"/>
                    <a:pt x="3874770" y="2722880"/>
                  </a:cubicBezTo>
                  <a:cubicBezTo>
                    <a:pt x="3876040" y="2713990"/>
                    <a:pt x="3867150" y="2702560"/>
                    <a:pt x="3879850" y="2701290"/>
                  </a:cubicBezTo>
                  <a:cubicBezTo>
                    <a:pt x="3883660" y="2693670"/>
                    <a:pt x="3884930" y="2689860"/>
                    <a:pt x="3887470" y="2686050"/>
                  </a:cubicBezTo>
                  <a:cubicBezTo>
                    <a:pt x="3888740" y="2683510"/>
                    <a:pt x="3892550" y="2680970"/>
                    <a:pt x="3892550" y="2678430"/>
                  </a:cubicBezTo>
                  <a:cubicBezTo>
                    <a:pt x="3892550" y="2673350"/>
                    <a:pt x="3890010" y="2667000"/>
                    <a:pt x="3891280" y="2663190"/>
                  </a:cubicBezTo>
                  <a:cubicBezTo>
                    <a:pt x="3895090" y="2649220"/>
                    <a:pt x="3896360" y="2636520"/>
                    <a:pt x="3873500" y="2631440"/>
                  </a:cubicBezTo>
                  <a:cubicBezTo>
                    <a:pt x="3882390" y="2627630"/>
                    <a:pt x="3886200" y="2625090"/>
                    <a:pt x="3892550" y="2622550"/>
                  </a:cubicBezTo>
                  <a:cubicBezTo>
                    <a:pt x="3882390" y="2617470"/>
                    <a:pt x="3873500" y="2613660"/>
                    <a:pt x="3862070" y="2608580"/>
                  </a:cubicBezTo>
                  <a:lnTo>
                    <a:pt x="3873500" y="2608580"/>
                  </a:lnTo>
                  <a:lnTo>
                    <a:pt x="3873500" y="2604770"/>
                  </a:lnTo>
                  <a:cubicBezTo>
                    <a:pt x="3867150" y="2604770"/>
                    <a:pt x="3862070" y="2603500"/>
                    <a:pt x="3855720" y="2603500"/>
                  </a:cubicBezTo>
                  <a:cubicBezTo>
                    <a:pt x="3855720" y="2604770"/>
                    <a:pt x="3855720" y="2606040"/>
                    <a:pt x="3854450" y="2607310"/>
                  </a:cubicBezTo>
                  <a:cubicBezTo>
                    <a:pt x="3853180" y="2604770"/>
                    <a:pt x="3851910" y="2602230"/>
                    <a:pt x="3850640" y="2598420"/>
                  </a:cubicBezTo>
                  <a:cubicBezTo>
                    <a:pt x="3883660" y="2590800"/>
                    <a:pt x="4104640" y="2566670"/>
                    <a:pt x="4084320" y="2562860"/>
                  </a:cubicBezTo>
                  <a:cubicBezTo>
                    <a:pt x="4094480" y="2553970"/>
                    <a:pt x="4090670" y="2538730"/>
                    <a:pt x="4108450" y="2537460"/>
                  </a:cubicBezTo>
                  <a:cubicBezTo>
                    <a:pt x="4113530" y="2537460"/>
                    <a:pt x="4122420" y="2528570"/>
                    <a:pt x="4123690" y="2522220"/>
                  </a:cubicBezTo>
                  <a:cubicBezTo>
                    <a:pt x="4126230" y="2513330"/>
                    <a:pt x="4123690" y="2501900"/>
                    <a:pt x="4126230" y="2493010"/>
                  </a:cubicBezTo>
                  <a:cubicBezTo>
                    <a:pt x="4128770" y="2480310"/>
                    <a:pt x="4133850" y="2467610"/>
                    <a:pt x="4137660" y="2457450"/>
                  </a:cubicBezTo>
                  <a:cubicBezTo>
                    <a:pt x="4133850" y="2451100"/>
                    <a:pt x="4130040" y="2444750"/>
                    <a:pt x="4127500" y="2440940"/>
                  </a:cubicBezTo>
                  <a:cubicBezTo>
                    <a:pt x="4132580" y="2437130"/>
                    <a:pt x="4135120" y="2434590"/>
                    <a:pt x="4138930" y="2433320"/>
                  </a:cubicBezTo>
                  <a:cubicBezTo>
                    <a:pt x="4137660" y="2432050"/>
                    <a:pt x="4137660" y="2430780"/>
                    <a:pt x="4136390" y="2429510"/>
                  </a:cubicBezTo>
                  <a:cubicBezTo>
                    <a:pt x="4132580" y="2430780"/>
                    <a:pt x="4128770" y="2432050"/>
                    <a:pt x="4124960" y="2433320"/>
                  </a:cubicBezTo>
                  <a:cubicBezTo>
                    <a:pt x="4146550" y="2415540"/>
                    <a:pt x="4151630" y="2382520"/>
                    <a:pt x="4133850" y="2367280"/>
                  </a:cubicBezTo>
                  <a:cubicBezTo>
                    <a:pt x="4132580" y="2369820"/>
                    <a:pt x="4130040" y="2372360"/>
                    <a:pt x="4128770" y="2374900"/>
                  </a:cubicBezTo>
                  <a:cubicBezTo>
                    <a:pt x="4123690" y="2366010"/>
                    <a:pt x="4109720" y="2363470"/>
                    <a:pt x="4116070" y="2349500"/>
                  </a:cubicBezTo>
                  <a:cubicBezTo>
                    <a:pt x="4116070" y="2349500"/>
                    <a:pt x="4114800" y="2346960"/>
                    <a:pt x="4113530" y="2346960"/>
                  </a:cubicBezTo>
                  <a:cubicBezTo>
                    <a:pt x="4107180" y="2344420"/>
                    <a:pt x="4108450" y="2340610"/>
                    <a:pt x="4105910" y="2335530"/>
                  </a:cubicBezTo>
                  <a:cubicBezTo>
                    <a:pt x="4102100" y="2324100"/>
                    <a:pt x="4103370" y="2312670"/>
                    <a:pt x="4103370" y="2302510"/>
                  </a:cubicBezTo>
                  <a:lnTo>
                    <a:pt x="4103370" y="2256790"/>
                  </a:lnTo>
                  <a:cubicBezTo>
                    <a:pt x="4103370" y="2246630"/>
                    <a:pt x="4108450" y="2241550"/>
                    <a:pt x="4118610" y="2244090"/>
                  </a:cubicBezTo>
                  <a:cubicBezTo>
                    <a:pt x="4118610" y="2244090"/>
                    <a:pt x="4119880" y="2242820"/>
                    <a:pt x="4121150" y="2242820"/>
                  </a:cubicBezTo>
                  <a:cubicBezTo>
                    <a:pt x="4117340" y="2240280"/>
                    <a:pt x="4114800" y="2239010"/>
                    <a:pt x="4112260" y="2236470"/>
                  </a:cubicBezTo>
                  <a:cubicBezTo>
                    <a:pt x="4112260" y="2235200"/>
                    <a:pt x="4113530" y="2233930"/>
                    <a:pt x="4113530" y="2232660"/>
                  </a:cubicBezTo>
                  <a:cubicBezTo>
                    <a:pt x="4122420" y="2235200"/>
                    <a:pt x="4131310" y="2239010"/>
                    <a:pt x="4137660" y="2241550"/>
                  </a:cubicBezTo>
                  <a:cubicBezTo>
                    <a:pt x="4145280" y="2231390"/>
                    <a:pt x="4151630" y="2223770"/>
                    <a:pt x="4156710" y="2218690"/>
                  </a:cubicBezTo>
                  <a:lnTo>
                    <a:pt x="4156710" y="2195830"/>
                  </a:lnTo>
                  <a:cubicBezTo>
                    <a:pt x="4154170" y="2195830"/>
                    <a:pt x="4150360" y="2197100"/>
                    <a:pt x="4146550" y="2197100"/>
                  </a:cubicBezTo>
                  <a:cubicBezTo>
                    <a:pt x="4144010" y="2190750"/>
                    <a:pt x="4142740" y="2184400"/>
                    <a:pt x="4140200" y="2175510"/>
                  </a:cubicBezTo>
                  <a:cubicBezTo>
                    <a:pt x="4146550" y="2179320"/>
                    <a:pt x="4149090" y="2181860"/>
                    <a:pt x="4151630" y="2183130"/>
                  </a:cubicBezTo>
                  <a:cubicBezTo>
                    <a:pt x="4154170" y="2181860"/>
                    <a:pt x="4157980" y="2180590"/>
                    <a:pt x="4161790" y="2178050"/>
                  </a:cubicBezTo>
                  <a:cubicBezTo>
                    <a:pt x="4160520" y="2176780"/>
                    <a:pt x="4159250" y="2175510"/>
                    <a:pt x="4159250" y="2174240"/>
                  </a:cubicBezTo>
                  <a:cubicBezTo>
                    <a:pt x="4155440" y="2174240"/>
                    <a:pt x="4151630" y="2172970"/>
                    <a:pt x="4150360" y="2172970"/>
                  </a:cubicBezTo>
                  <a:cubicBezTo>
                    <a:pt x="4152900" y="2165350"/>
                    <a:pt x="4157980" y="2157730"/>
                    <a:pt x="4155440" y="2153920"/>
                  </a:cubicBezTo>
                  <a:cubicBezTo>
                    <a:pt x="4149090" y="2137410"/>
                    <a:pt x="4155440" y="2124710"/>
                    <a:pt x="4161790" y="2110740"/>
                  </a:cubicBezTo>
                  <a:cubicBezTo>
                    <a:pt x="4163060" y="2106930"/>
                    <a:pt x="4161790" y="2103120"/>
                    <a:pt x="4161790" y="2099310"/>
                  </a:cubicBezTo>
                  <a:cubicBezTo>
                    <a:pt x="4163060" y="2082800"/>
                    <a:pt x="4164330" y="2067560"/>
                    <a:pt x="4165600" y="2044700"/>
                  </a:cubicBezTo>
                  <a:cubicBezTo>
                    <a:pt x="4160520" y="2042160"/>
                    <a:pt x="4152900" y="2035810"/>
                    <a:pt x="4144010" y="2030730"/>
                  </a:cubicBezTo>
                  <a:cubicBezTo>
                    <a:pt x="4136390" y="2026920"/>
                    <a:pt x="4128770" y="2025650"/>
                    <a:pt x="4121150" y="2023110"/>
                  </a:cubicBezTo>
                  <a:cubicBezTo>
                    <a:pt x="4117340" y="2021840"/>
                    <a:pt x="4112260" y="2023110"/>
                    <a:pt x="4108450" y="2021840"/>
                  </a:cubicBezTo>
                  <a:cubicBezTo>
                    <a:pt x="4076700" y="2018030"/>
                    <a:pt x="4043680" y="2012950"/>
                    <a:pt x="4011930" y="2009140"/>
                  </a:cubicBezTo>
                  <a:cubicBezTo>
                    <a:pt x="3985260" y="2005330"/>
                    <a:pt x="3958590" y="2001520"/>
                    <a:pt x="3933190" y="1997710"/>
                  </a:cubicBezTo>
                  <a:cubicBezTo>
                    <a:pt x="3926840" y="1996440"/>
                    <a:pt x="3920490" y="1993900"/>
                    <a:pt x="3912870" y="1993900"/>
                  </a:cubicBezTo>
                  <a:cubicBezTo>
                    <a:pt x="3896360" y="1992630"/>
                    <a:pt x="3878580" y="1992630"/>
                    <a:pt x="3862070" y="1992630"/>
                  </a:cubicBezTo>
                  <a:cubicBezTo>
                    <a:pt x="3853180" y="1992630"/>
                    <a:pt x="3845560" y="1992630"/>
                    <a:pt x="3836670" y="1991360"/>
                  </a:cubicBezTo>
                  <a:cubicBezTo>
                    <a:pt x="3821430" y="1990090"/>
                    <a:pt x="3806190" y="1987550"/>
                    <a:pt x="3790950" y="1986280"/>
                  </a:cubicBezTo>
                  <a:lnTo>
                    <a:pt x="3790950" y="1982470"/>
                  </a:lnTo>
                  <a:cubicBezTo>
                    <a:pt x="3829050" y="1979930"/>
                    <a:pt x="3868420" y="1976120"/>
                    <a:pt x="3907790" y="1983740"/>
                  </a:cubicBezTo>
                  <a:cubicBezTo>
                    <a:pt x="3906520" y="1979930"/>
                    <a:pt x="3905250" y="1976120"/>
                    <a:pt x="3903980" y="1973580"/>
                  </a:cubicBezTo>
                  <a:cubicBezTo>
                    <a:pt x="3912870" y="1972310"/>
                    <a:pt x="3919220" y="1964690"/>
                    <a:pt x="3928110" y="1973580"/>
                  </a:cubicBezTo>
                  <a:cubicBezTo>
                    <a:pt x="3929380" y="1974850"/>
                    <a:pt x="3937000" y="1971040"/>
                    <a:pt x="3942080" y="1969770"/>
                  </a:cubicBezTo>
                  <a:lnTo>
                    <a:pt x="3942080" y="1967230"/>
                  </a:lnTo>
                  <a:lnTo>
                    <a:pt x="3930650" y="1967230"/>
                  </a:lnTo>
                  <a:cubicBezTo>
                    <a:pt x="3943350" y="1957070"/>
                    <a:pt x="3952240" y="1948180"/>
                    <a:pt x="3961130" y="1941830"/>
                  </a:cubicBezTo>
                  <a:cubicBezTo>
                    <a:pt x="3968750" y="1943100"/>
                    <a:pt x="3976370" y="1944370"/>
                    <a:pt x="3981450" y="1945640"/>
                  </a:cubicBezTo>
                  <a:cubicBezTo>
                    <a:pt x="3982720" y="1921510"/>
                    <a:pt x="3962400" y="1920240"/>
                    <a:pt x="3947160" y="1910080"/>
                  </a:cubicBezTo>
                  <a:cubicBezTo>
                    <a:pt x="3953510" y="1906270"/>
                    <a:pt x="3957320" y="1902460"/>
                    <a:pt x="3962400" y="1901190"/>
                  </a:cubicBezTo>
                  <a:cubicBezTo>
                    <a:pt x="3976370" y="1897380"/>
                    <a:pt x="3994150" y="1907540"/>
                    <a:pt x="4003040" y="1885950"/>
                  </a:cubicBezTo>
                  <a:cubicBezTo>
                    <a:pt x="4004310" y="1884680"/>
                    <a:pt x="4008120" y="1884680"/>
                    <a:pt x="4014470" y="1882140"/>
                  </a:cubicBezTo>
                  <a:cubicBezTo>
                    <a:pt x="4010660" y="1878330"/>
                    <a:pt x="4006850" y="1875790"/>
                    <a:pt x="4004310" y="1873250"/>
                  </a:cubicBezTo>
                  <a:cubicBezTo>
                    <a:pt x="4006850" y="1871980"/>
                    <a:pt x="4010660" y="1870710"/>
                    <a:pt x="4010660" y="1870710"/>
                  </a:cubicBezTo>
                  <a:cubicBezTo>
                    <a:pt x="4019550" y="1877060"/>
                    <a:pt x="4025900" y="1882140"/>
                    <a:pt x="4033520" y="1887220"/>
                  </a:cubicBezTo>
                  <a:cubicBezTo>
                    <a:pt x="4034790" y="1885950"/>
                    <a:pt x="4036060" y="1884680"/>
                    <a:pt x="4037330" y="1882140"/>
                  </a:cubicBezTo>
                  <a:cubicBezTo>
                    <a:pt x="4033520" y="1877060"/>
                    <a:pt x="4030980" y="1871980"/>
                    <a:pt x="4027170" y="1866900"/>
                  </a:cubicBezTo>
                  <a:cubicBezTo>
                    <a:pt x="4043680" y="1855470"/>
                    <a:pt x="4044950" y="1849120"/>
                    <a:pt x="4032250" y="1817370"/>
                  </a:cubicBezTo>
                  <a:cubicBezTo>
                    <a:pt x="4041140" y="1816100"/>
                    <a:pt x="4050030" y="1813560"/>
                    <a:pt x="4057650" y="1812290"/>
                  </a:cubicBezTo>
                  <a:cubicBezTo>
                    <a:pt x="4058920" y="1803400"/>
                    <a:pt x="4064000" y="1794510"/>
                    <a:pt x="4062730" y="1786890"/>
                  </a:cubicBezTo>
                  <a:cubicBezTo>
                    <a:pt x="4058920" y="1764030"/>
                    <a:pt x="4081780" y="1753870"/>
                    <a:pt x="4086860" y="1734820"/>
                  </a:cubicBezTo>
                  <a:cubicBezTo>
                    <a:pt x="4086860" y="1733550"/>
                    <a:pt x="4091940" y="1732280"/>
                    <a:pt x="4093210" y="1733550"/>
                  </a:cubicBezTo>
                  <a:cubicBezTo>
                    <a:pt x="4104640" y="1737360"/>
                    <a:pt x="4108450" y="1728470"/>
                    <a:pt x="4112260" y="1722120"/>
                  </a:cubicBezTo>
                  <a:cubicBezTo>
                    <a:pt x="4113530" y="1719580"/>
                    <a:pt x="4114800" y="1717040"/>
                    <a:pt x="4116070" y="1715770"/>
                  </a:cubicBezTo>
                  <a:cubicBezTo>
                    <a:pt x="4127500" y="1709420"/>
                    <a:pt x="4138930" y="1704340"/>
                    <a:pt x="4151630" y="1697990"/>
                  </a:cubicBezTo>
                  <a:cubicBezTo>
                    <a:pt x="4138930" y="1678940"/>
                    <a:pt x="4122420" y="1687830"/>
                    <a:pt x="4108450" y="1685290"/>
                  </a:cubicBezTo>
                  <a:lnTo>
                    <a:pt x="4108450" y="1680210"/>
                  </a:lnTo>
                  <a:cubicBezTo>
                    <a:pt x="4117340" y="1678940"/>
                    <a:pt x="4126230" y="1677670"/>
                    <a:pt x="4136390" y="1676400"/>
                  </a:cubicBezTo>
                  <a:cubicBezTo>
                    <a:pt x="4130040" y="1675130"/>
                    <a:pt x="4124960" y="1673860"/>
                    <a:pt x="4119880" y="1672590"/>
                  </a:cubicBezTo>
                  <a:cubicBezTo>
                    <a:pt x="4126230" y="1666240"/>
                    <a:pt x="4131310" y="1659890"/>
                    <a:pt x="4137660" y="1654810"/>
                  </a:cubicBezTo>
                  <a:cubicBezTo>
                    <a:pt x="4138930" y="1653540"/>
                    <a:pt x="4142740" y="1652270"/>
                    <a:pt x="4144010" y="1652270"/>
                  </a:cubicBezTo>
                  <a:cubicBezTo>
                    <a:pt x="4147820" y="1653540"/>
                    <a:pt x="4151630" y="1657350"/>
                    <a:pt x="4154170" y="1659890"/>
                  </a:cubicBezTo>
                  <a:cubicBezTo>
                    <a:pt x="4155440" y="1656080"/>
                    <a:pt x="4156710" y="1651000"/>
                    <a:pt x="4159250" y="1647190"/>
                  </a:cubicBezTo>
                  <a:cubicBezTo>
                    <a:pt x="4164330" y="1640840"/>
                    <a:pt x="4170680" y="1635760"/>
                    <a:pt x="4175760" y="1630680"/>
                  </a:cubicBezTo>
                  <a:cubicBezTo>
                    <a:pt x="4182110" y="1638300"/>
                    <a:pt x="4188460" y="1645920"/>
                    <a:pt x="4194810" y="1654810"/>
                  </a:cubicBezTo>
                  <a:cubicBezTo>
                    <a:pt x="4196080" y="1654810"/>
                    <a:pt x="4197350" y="1653540"/>
                    <a:pt x="4197350" y="1653540"/>
                  </a:cubicBezTo>
                  <a:cubicBezTo>
                    <a:pt x="4196080" y="1640840"/>
                    <a:pt x="4196080" y="1628140"/>
                    <a:pt x="4194810" y="1615440"/>
                  </a:cubicBezTo>
                  <a:cubicBezTo>
                    <a:pt x="4199890" y="1616710"/>
                    <a:pt x="4203700" y="1616710"/>
                    <a:pt x="4207510" y="1617980"/>
                  </a:cubicBezTo>
                  <a:cubicBezTo>
                    <a:pt x="4208780" y="1616710"/>
                    <a:pt x="4208780" y="1615440"/>
                    <a:pt x="4210050" y="1615440"/>
                  </a:cubicBezTo>
                  <a:cubicBezTo>
                    <a:pt x="4206240" y="1614170"/>
                    <a:pt x="4203700" y="1612900"/>
                    <a:pt x="4199890" y="1611630"/>
                  </a:cubicBezTo>
                  <a:cubicBezTo>
                    <a:pt x="4206240" y="1604010"/>
                    <a:pt x="4210050" y="1598930"/>
                    <a:pt x="4211320" y="1597660"/>
                  </a:cubicBezTo>
                  <a:lnTo>
                    <a:pt x="4211320" y="1573530"/>
                  </a:lnTo>
                  <a:cubicBezTo>
                    <a:pt x="4208780" y="1572260"/>
                    <a:pt x="4206240" y="1569720"/>
                    <a:pt x="4202430" y="1568450"/>
                  </a:cubicBezTo>
                  <a:cubicBezTo>
                    <a:pt x="4199890" y="1567180"/>
                    <a:pt x="4197350" y="1565910"/>
                    <a:pt x="4194810" y="1565910"/>
                  </a:cubicBezTo>
                  <a:cubicBezTo>
                    <a:pt x="4197350" y="1563370"/>
                    <a:pt x="4202430" y="1559560"/>
                    <a:pt x="4203700" y="1559560"/>
                  </a:cubicBezTo>
                  <a:cubicBezTo>
                    <a:pt x="4212590" y="1564640"/>
                    <a:pt x="4210050" y="1550670"/>
                    <a:pt x="4215130" y="1551940"/>
                  </a:cubicBezTo>
                  <a:cubicBezTo>
                    <a:pt x="4215130" y="1548130"/>
                    <a:pt x="4215130" y="1540510"/>
                    <a:pt x="4213860" y="1540510"/>
                  </a:cubicBezTo>
                  <a:cubicBezTo>
                    <a:pt x="4197350" y="1534160"/>
                    <a:pt x="4199890" y="1520190"/>
                    <a:pt x="4196080" y="1511300"/>
                  </a:cubicBezTo>
                  <a:close/>
                  <a:moveTo>
                    <a:pt x="234950" y="990600"/>
                  </a:moveTo>
                  <a:lnTo>
                    <a:pt x="271780" y="990600"/>
                  </a:lnTo>
                  <a:cubicBezTo>
                    <a:pt x="262890" y="1002030"/>
                    <a:pt x="241300" y="1002030"/>
                    <a:pt x="234950" y="990600"/>
                  </a:cubicBezTo>
                  <a:close/>
                  <a:moveTo>
                    <a:pt x="488950" y="1507490"/>
                  </a:moveTo>
                  <a:lnTo>
                    <a:pt x="488950" y="1502410"/>
                  </a:lnTo>
                  <a:cubicBezTo>
                    <a:pt x="505460" y="1501140"/>
                    <a:pt x="523240" y="1499870"/>
                    <a:pt x="539750" y="1499870"/>
                  </a:cubicBezTo>
                  <a:cubicBezTo>
                    <a:pt x="521970" y="1499870"/>
                    <a:pt x="506730" y="1515110"/>
                    <a:pt x="488950" y="1507490"/>
                  </a:cubicBezTo>
                  <a:close/>
                  <a:moveTo>
                    <a:pt x="182880" y="2123440"/>
                  </a:moveTo>
                  <a:cubicBezTo>
                    <a:pt x="190500" y="2115820"/>
                    <a:pt x="196850" y="2110740"/>
                    <a:pt x="199390" y="2106930"/>
                  </a:cubicBezTo>
                  <a:cubicBezTo>
                    <a:pt x="205740" y="2112010"/>
                    <a:pt x="209550" y="2115820"/>
                    <a:pt x="213360" y="2119630"/>
                  </a:cubicBezTo>
                  <a:cubicBezTo>
                    <a:pt x="204470" y="2119630"/>
                    <a:pt x="195580" y="2120900"/>
                    <a:pt x="182880" y="2123440"/>
                  </a:cubicBezTo>
                  <a:close/>
                  <a:moveTo>
                    <a:pt x="271780" y="2117090"/>
                  </a:moveTo>
                  <a:lnTo>
                    <a:pt x="238760" y="2117090"/>
                  </a:lnTo>
                  <a:cubicBezTo>
                    <a:pt x="237490" y="2117090"/>
                    <a:pt x="236220" y="2112010"/>
                    <a:pt x="233680" y="2108200"/>
                  </a:cubicBezTo>
                  <a:cubicBezTo>
                    <a:pt x="248920" y="2109470"/>
                    <a:pt x="260350" y="2110740"/>
                    <a:pt x="271780" y="2112010"/>
                  </a:cubicBezTo>
                  <a:lnTo>
                    <a:pt x="271780" y="2117090"/>
                  </a:lnTo>
                  <a:close/>
                  <a:moveTo>
                    <a:pt x="280670" y="2115820"/>
                  </a:moveTo>
                  <a:cubicBezTo>
                    <a:pt x="279400" y="2114550"/>
                    <a:pt x="279400" y="2113280"/>
                    <a:pt x="278130" y="2113280"/>
                  </a:cubicBezTo>
                  <a:cubicBezTo>
                    <a:pt x="283210" y="2109470"/>
                    <a:pt x="289560" y="2106930"/>
                    <a:pt x="294640" y="2103120"/>
                  </a:cubicBezTo>
                  <a:cubicBezTo>
                    <a:pt x="298450" y="2099310"/>
                    <a:pt x="299720" y="2092960"/>
                    <a:pt x="303530" y="2086610"/>
                  </a:cubicBezTo>
                  <a:cubicBezTo>
                    <a:pt x="313690" y="2106930"/>
                    <a:pt x="335280" y="2100580"/>
                    <a:pt x="354330" y="2105660"/>
                  </a:cubicBezTo>
                  <a:cubicBezTo>
                    <a:pt x="328930" y="2108200"/>
                    <a:pt x="304800" y="2112010"/>
                    <a:pt x="280670" y="2115820"/>
                  </a:cubicBezTo>
                  <a:close/>
                  <a:moveTo>
                    <a:pt x="114300" y="2428240"/>
                  </a:moveTo>
                  <a:cubicBezTo>
                    <a:pt x="115570" y="2428240"/>
                    <a:pt x="115570" y="2428240"/>
                    <a:pt x="114300" y="2428240"/>
                  </a:cubicBezTo>
                  <a:close/>
                  <a:moveTo>
                    <a:pt x="345440" y="2609850"/>
                  </a:moveTo>
                  <a:cubicBezTo>
                    <a:pt x="344170" y="2600960"/>
                    <a:pt x="342900" y="2594610"/>
                    <a:pt x="341630" y="2585720"/>
                  </a:cubicBezTo>
                  <a:cubicBezTo>
                    <a:pt x="350520" y="2588260"/>
                    <a:pt x="355600" y="2589530"/>
                    <a:pt x="360680" y="2592070"/>
                  </a:cubicBezTo>
                  <a:cubicBezTo>
                    <a:pt x="355600" y="2597150"/>
                    <a:pt x="351790" y="2602230"/>
                    <a:pt x="345440" y="2609850"/>
                  </a:cubicBezTo>
                  <a:close/>
                  <a:moveTo>
                    <a:pt x="636270" y="1050290"/>
                  </a:moveTo>
                  <a:cubicBezTo>
                    <a:pt x="627380" y="1051560"/>
                    <a:pt x="618490" y="1055370"/>
                    <a:pt x="610870" y="1055370"/>
                  </a:cubicBezTo>
                  <a:cubicBezTo>
                    <a:pt x="601980" y="1056640"/>
                    <a:pt x="593090" y="1055370"/>
                    <a:pt x="582930" y="1055370"/>
                  </a:cubicBezTo>
                  <a:cubicBezTo>
                    <a:pt x="581660" y="1054100"/>
                    <a:pt x="580390" y="1050290"/>
                    <a:pt x="579120" y="1046480"/>
                  </a:cubicBezTo>
                  <a:cubicBezTo>
                    <a:pt x="588010" y="1043940"/>
                    <a:pt x="596900" y="1040130"/>
                    <a:pt x="607060" y="1037590"/>
                  </a:cubicBezTo>
                  <a:cubicBezTo>
                    <a:pt x="607060" y="1041400"/>
                    <a:pt x="605790" y="1043940"/>
                    <a:pt x="605790" y="1047750"/>
                  </a:cubicBezTo>
                  <a:cubicBezTo>
                    <a:pt x="617220" y="1040130"/>
                    <a:pt x="627380" y="1041400"/>
                    <a:pt x="636270" y="1050290"/>
                  </a:cubicBezTo>
                  <a:cubicBezTo>
                    <a:pt x="650240" y="1040130"/>
                    <a:pt x="652780" y="1041400"/>
                    <a:pt x="656590" y="1062990"/>
                  </a:cubicBezTo>
                  <a:cubicBezTo>
                    <a:pt x="648970" y="1057910"/>
                    <a:pt x="642620" y="1054100"/>
                    <a:pt x="636270" y="1050290"/>
                  </a:cubicBezTo>
                  <a:close/>
                  <a:moveTo>
                    <a:pt x="684530" y="1047750"/>
                  </a:moveTo>
                  <a:cubicBezTo>
                    <a:pt x="687070" y="1045210"/>
                    <a:pt x="689610" y="1042670"/>
                    <a:pt x="690880" y="1040130"/>
                  </a:cubicBezTo>
                  <a:cubicBezTo>
                    <a:pt x="699770" y="1051560"/>
                    <a:pt x="699770" y="1051560"/>
                    <a:pt x="680720" y="1060450"/>
                  </a:cubicBezTo>
                  <a:lnTo>
                    <a:pt x="661670" y="1045210"/>
                  </a:lnTo>
                  <a:cubicBezTo>
                    <a:pt x="674370" y="1035050"/>
                    <a:pt x="681990" y="1035050"/>
                    <a:pt x="684530" y="1047750"/>
                  </a:cubicBezTo>
                  <a:close/>
                  <a:moveTo>
                    <a:pt x="694690" y="2744470"/>
                  </a:moveTo>
                  <a:cubicBezTo>
                    <a:pt x="695960" y="2743200"/>
                    <a:pt x="697230" y="2743200"/>
                    <a:pt x="698500" y="2741930"/>
                  </a:cubicBezTo>
                  <a:cubicBezTo>
                    <a:pt x="699770" y="2744470"/>
                    <a:pt x="702310" y="2747010"/>
                    <a:pt x="704850" y="2750820"/>
                  </a:cubicBezTo>
                  <a:cubicBezTo>
                    <a:pt x="702310" y="2750820"/>
                    <a:pt x="699770" y="2750820"/>
                    <a:pt x="697230" y="2752090"/>
                  </a:cubicBezTo>
                  <a:cubicBezTo>
                    <a:pt x="695960" y="2748280"/>
                    <a:pt x="695960" y="2745740"/>
                    <a:pt x="694690" y="2744470"/>
                  </a:cubicBezTo>
                  <a:close/>
                  <a:moveTo>
                    <a:pt x="772160" y="2735580"/>
                  </a:moveTo>
                  <a:cubicBezTo>
                    <a:pt x="773430" y="2739390"/>
                    <a:pt x="774700" y="2741930"/>
                    <a:pt x="777240" y="2744470"/>
                  </a:cubicBezTo>
                  <a:lnTo>
                    <a:pt x="773430" y="2744470"/>
                  </a:lnTo>
                  <a:cubicBezTo>
                    <a:pt x="773430" y="2741930"/>
                    <a:pt x="773430" y="2739390"/>
                    <a:pt x="772160" y="2735580"/>
                  </a:cubicBezTo>
                  <a:close/>
                  <a:moveTo>
                    <a:pt x="876300" y="3018790"/>
                  </a:moveTo>
                  <a:cubicBezTo>
                    <a:pt x="872490" y="3012440"/>
                    <a:pt x="869950" y="3007360"/>
                    <a:pt x="867410" y="3002280"/>
                  </a:cubicBezTo>
                  <a:lnTo>
                    <a:pt x="873760" y="2995930"/>
                  </a:lnTo>
                  <a:cubicBezTo>
                    <a:pt x="882650" y="3002280"/>
                    <a:pt x="883920" y="3012440"/>
                    <a:pt x="876300" y="3018790"/>
                  </a:cubicBezTo>
                  <a:close/>
                  <a:moveTo>
                    <a:pt x="1198880" y="3044190"/>
                  </a:moveTo>
                  <a:cubicBezTo>
                    <a:pt x="1193800" y="3041650"/>
                    <a:pt x="1188720" y="3040380"/>
                    <a:pt x="1183640" y="3037840"/>
                  </a:cubicBezTo>
                  <a:cubicBezTo>
                    <a:pt x="1188720" y="3032760"/>
                    <a:pt x="1193800" y="3027680"/>
                    <a:pt x="1197610" y="3025140"/>
                  </a:cubicBezTo>
                  <a:lnTo>
                    <a:pt x="1212850" y="3036570"/>
                  </a:lnTo>
                  <a:cubicBezTo>
                    <a:pt x="1209040" y="3039110"/>
                    <a:pt x="1203960" y="3041650"/>
                    <a:pt x="1198880" y="3044190"/>
                  </a:cubicBezTo>
                  <a:close/>
                  <a:moveTo>
                    <a:pt x="3445510" y="2828290"/>
                  </a:moveTo>
                  <a:cubicBezTo>
                    <a:pt x="3444240" y="2829560"/>
                    <a:pt x="3445510" y="2832100"/>
                    <a:pt x="3445510" y="2834640"/>
                  </a:cubicBezTo>
                  <a:lnTo>
                    <a:pt x="3426460" y="2838450"/>
                  </a:lnTo>
                  <a:cubicBezTo>
                    <a:pt x="3423920" y="2827020"/>
                    <a:pt x="3429000" y="2820670"/>
                    <a:pt x="3440430" y="2819400"/>
                  </a:cubicBezTo>
                  <a:cubicBezTo>
                    <a:pt x="3444240" y="2819400"/>
                    <a:pt x="3449320" y="2816860"/>
                    <a:pt x="3455670" y="2816860"/>
                  </a:cubicBezTo>
                  <a:cubicBezTo>
                    <a:pt x="3451860" y="2820670"/>
                    <a:pt x="3448050" y="2823210"/>
                    <a:pt x="3445510" y="2828290"/>
                  </a:cubicBezTo>
                  <a:close/>
                  <a:moveTo>
                    <a:pt x="3470910" y="2825750"/>
                  </a:moveTo>
                  <a:cubicBezTo>
                    <a:pt x="3465830" y="2824480"/>
                    <a:pt x="3462020" y="2820670"/>
                    <a:pt x="3458210" y="2818130"/>
                  </a:cubicBezTo>
                  <a:cubicBezTo>
                    <a:pt x="3463290" y="2811780"/>
                    <a:pt x="3467100" y="2807970"/>
                    <a:pt x="3469640" y="2804160"/>
                  </a:cubicBezTo>
                  <a:cubicBezTo>
                    <a:pt x="3474720" y="2810510"/>
                    <a:pt x="3479800" y="2815590"/>
                    <a:pt x="3484880" y="2823210"/>
                  </a:cubicBezTo>
                  <a:cubicBezTo>
                    <a:pt x="3481070" y="2824480"/>
                    <a:pt x="3475990" y="2825750"/>
                    <a:pt x="3470910" y="2825750"/>
                  </a:cubicBezTo>
                  <a:close/>
                  <a:moveTo>
                    <a:pt x="3604260" y="1967230"/>
                  </a:moveTo>
                  <a:cubicBezTo>
                    <a:pt x="3604260" y="1964690"/>
                    <a:pt x="3604260" y="1963420"/>
                    <a:pt x="3602990" y="1960880"/>
                  </a:cubicBezTo>
                  <a:lnTo>
                    <a:pt x="3629660" y="1957070"/>
                  </a:lnTo>
                  <a:cubicBezTo>
                    <a:pt x="3629660" y="1959610"/>
                    <a:pt x="3630930" y="1962150"/>
                    <a:pt x="3630930" y="1964690"/>
                  </a:cubicBezTo>
                  <a:cubicBezTo>
                    <a:pt x="3620770" y="1964690"/>
                    <a:pt x="3611880" y="1965960"/>
                    <a:pt x="3604260" y="1967230"/>
                  </a:cubicBezTo>
                  <a:close/>
                  <a:moveTo>
                    <a:pt x="3670300" y="1969770"/>
                  </a:moveTo>
                  <a:cubicBezTo>
                    <a:pt x="3662680" y="1969770"/>
                    <a:pt x="3653790" y="1969770"/>
                    <a:pt x="3646170" y="1967230"/>
                  </a:cubicBezTo>
                  <a:cubicBezTo>
                    <a:pt x="3642360" y="1965960"/>
                    <a:pt x="3641090" y="1960880"/>
                    <a:pt x="3637280" y="1958340"/>
                  </a:cubicBezTo>
                  <a:cubicBezTo>
                    <a:pt x="3638550" y="1957070"/>
                    <a:pt x="3638550" y="1955800"/>
                    <a:pt x="3639820" y="1954530"/>
                  </a:cubicBezTo>
                  <a:cubicBezTo>
                    <a:pt x="3651250" y="1957070"/>
                    <a:pt x="3661410" y="1958340"/>
                    <a:pt x="3671570" y="1960880"/>
                  </a:cubicBezTo>
                  <a:cubicBezTo>
                    <a:pt x="3670300" y="1964690"/>
                    <a:pt x="3670300" y="1968500"/>
                    <a:pt x="3670300" y="1969770"/>
                  </a:cubicBezTo>
                  <a:close/>
                  <a:moveTo>
                    <a:pt x="3727450" y="1968500"/>
                  </a:moveTo>
                  <a:cubicBezTo>
                    <a:pt x="3718560" y="1967230"/>
                    <a:pt x="3709670" y="1960880"/>
                    <a:pt x="3700780" y="1969770"/>
                  </a:cubicBezTo>
                  <a:cubicBezTo>
                    <a:pt x="3699510" y="1971040"/>
                    <a:pt x="3691890" y="1967230"/>
                    <a:pt x="3688080" y="1965960"/>
                  </a:cubicBezTo>
                  <a:cubicBezTo>
                    <a:pt x="3688080" y="1964690"/>
                    <a:pt x="3689350" y="1962150"/>
                    <a:pt x="3689350" y="1960880"/>
                  </a:cubicBezTo>
                  <a:lnTo>
                    <a:pt x="3731260" y="1960880"/>
                  </a:lnTo>
                  <a:cubicBezTo>
                    <a:pt x="3732530" y="1960880"/>
                    <a:pt x="3733800" y="1964690"/>
                    <a:pt x="3735070" y="1967230"/>
                  </a:cubicBezTo>
                  <a:cubicBezTo>
                    <a:pt x="3731260" y="1967230"/>
                    <a:pt x="3728720" y="1968500"/>
                    <a:pt x="3727450" y="1968500"/>
                  </a:cubicBezTo>
                  <a:close/>
                  <a:moveTo>
                    <a:pt x="3848100" y="2598420"/>
                  </a:moveTo>
                  <a:cubicBezTo>
                    <a:pt x="3846830" y="2599690"/>
                    <a:pt x="3846830" y="2600960"/>
                    <a:pt x="3846830" y="2599690"/>
                  </a:cubicBezTo>
                  <a:cubicBezTo>
                    <a:pt x="3845560" y="2599690"/>
                    <a:pt x="3845560" y="2598420"/>
                    <a:pt x="3848100" y="2598420"/>
                  </a:cubicBezTo>
                  <a:close/>
                  <a:moveTo>
                    <a:pt x="132080" y="2529840"/>
                  </a:moveTo>
                  <a:cubicBezTo>
                    <a:pt x="130810" y="2529840"/>
                    <a:pt x="130810" y="2531110"/>
                    <a:pt x="129540" y="2531110"/>
                  </a:cubicBezTo>
                  <a:cubicBezTo>
                    <a:pt x="129540" y="2531110"/>
                    <a:pt x="130810" y="2529840"/>
                    <a:pt x="132080" y="2529840"/>
                  </a:cubicBezTo>
                  <a:close/>
                  <a:moveTo>
                    <a:pt x="615950" y="2769870"/>
                  </a:moveTo>
                  <a:cubicBezTo>
                    <a:pt x="621030" y="2772410"/>
                    <a:pt x="626110" y="2774950"/>
                    <a:pt x="629920" y="2776220"/>
                  </a:cubicBezTo>
                  <a:cubicBezTo>
                    <a:pt x="612140" y="2786380"/>
                    <a:pt x="600710" y="2783840"/>
                    <a:pt x="589280" y="2766060"/>
                  </a:cubicBezTo>
                  <a:cubicBezTo>
                    <a:pt x="593090" y="2766060"/>
                    <a:pt x="595630" y="2764790"/>
                    <a:pt x="599440" y="2764790"/>
                  </a:cubicBezTo>
                  <a:cubicBezTo>
                    <a:pt x="604520" y="2766060"/>
                    <a:pt x="610870" y="2767330"/>
                    <a:pt x="615950" y="2769870"/>
                  </a:cubicBezTo>
                  <a:close/>
                  <a:moveTo>
                    <a:pt x="2835910" y="2874010"/>
                  </a:moveTo>
                  <a:cubicBezTo>
                    <a:pt x="2832100" y="2872740"/>
                    <a:pt x="2829560" y="2872740"/>
                    <a:pt x="2824480" y="2871470"/>
                  </a:cubicBezTo>
                  <a:cubicBezTo>
                    <a:pt x="2819400" y="2870200"/>
                    <a:pt x="2813050" y="2866390"/>
                    <a:pt x="2805430" y="2863850"/>
                  </a:cubicBezTo>
                  <a:cubicBezTo>
                    <a:pt x="2810510" y="2862580"/>
                    <a:pt x="2814320" y="2860040"/>
                    <a:pt x="2819400" y="2858770"/>
                  </a:cubicBezTo>
                  <a:cubicBezTo>
                    <a:pt x="2833370" y="2854960"/>
                    <a:pt x="2839720" y="2861310"/>
                    <a:pt x="2835910" y="2874010"/>
                  </a:cubicBezTo>
                  <a:close/>
                  <a:moveTo>
                    <a:pt x="2590800" y="2903220"/>
                  </a:moveTo>
                  <a:cubicBezTo>
                    <a:pt x="2598420" y="2904490"/>
                    <a:pt x="2607310" y="2904490"/>
                    <a:pt x="2616200" y="2905760"/>
                  </a:cubicBezTo>
                  <a:cubicBezTo>
                    <a:pt x="2612390" y="2918460"/>
                    <a:pt x="2602230" y="2914650"/>
                    <a:pt x="2594610" y="2913380"/>
                  </a:cubicBezTo>
                  <a:cubicBezTo>
                    <a:pt x="2592070" y="2913380"/>
                    <a:pt x="2589530" y="2908300"/>
                    <a:pt x="2586990" y="2905760"/>
                  </a:cubicBezTo>
                  <a:cubicBezTo>
                    <a:pt x="2588260" y="2904490"/>
                    <a:pt x="2589530" y="2903220"/>
                    <a:pt x="2590800" y="2903220"/>
                  </a:cubicBezTo>
                  <a:close/>
                  <a:moveTo>
                    <a:pt x="219710" y="2604770"/>
                  </a:moveTo>
                  <a:cubicBezTo>
                    <a:pt x="220980" y="2608580"/>
                    <a:pt x="222250" y="2611120"/>
                    <a:pt x="223520" y="2616200"/>
                  </a:cubicBezTo>
                  <a:cubicBezTo>
                    <a:pt x="215900" y="2616200"/>
                    <a:pt x="209550" y="2616200"/>
                    <a:pt x="203200" y="2614930"/>
                  </a:cubicBezTo>
                  <a:lnTo>
                    <a:pt x="203200" y="2606040"/>
                  </a:lnTo>
                  <a:cubicBezTo>
                    <a:pt x="208280" y="2606040"/>
                    <a:pt x="213360" y="2606040"/>
                    <a:pt x="219710" y="2604770"/>
                  </a:cubicBezTo>
                  <a:close/>
                  <a:moveTo>
                    <a:pt x="715010" y="2762250"/>
                  </a:moveTo>
                  <a:cubicBezTo>
                    <a:pt x="722630" y="2763520"/>
                    <a:pt x="730250" y="2763520"/>
                    <a:pt x="739140" y="2764790"/>
                  </a:cubicBezTo>
                  <a:cubicBezTo>
                    <a:pt x="734060" y="2769870"/>
                    <a:pt x="713740" y="2773680"/>
                    <a:pt x="709930" y="2769870"/>
                  </a:cubicBezTo>
                  <a:cubicBezTo>
                    <a:pt x="709930" y="2768600"/>
                    <a:pt x="708660" y="2766060"/>
                    <a:pt x="709930" y="2764790"/>
                  </a:cubicBezTo>
                  <a:cubicBezTo>
                    <a:pt x="711200" y="2763520"/>
                    <a:pt x="713740" y="2762250"/>
                    <a:pt x="715010" y="2762250"/>
                  </a:cubicBezTo>
                  <a:close/>
                </a:path>
              </a:pathLst>
            </a:custGeom>
            <a:blipFill>
              <a:blip r:embed="rId10"/>
              <a:stretch>
                <a:fillRect l="0" t="-11173" r="0" b="-11173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5036432" y="5600595"/>
            <a:ext cx="2833841" cy="2078665"/>
            <a:chOff x="0" y="0"/>
            <a:chExt cx="4198620" cy="307975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-12700" y="-2540"/>
              <a:ext cx="4215130" cy="3083560"/>
            </a:xfrm>
            <a:custGeom>
              <a:avLst/>
              <a:gdLst/>
              <a:ahLst/>
              <a:cxnLst/>
              <a:rect r="r" b="b" t="t" l="l"/>
              <a:pathLst>
                <a:path h="3083560" w="4215130">
                  <a:moveTo>
                    <a:pt x="4196080" y="1511300"/>
                  </a:moveTo>
                  <a:cubicBezTo>
                    <a:pt x="4199890" y="1508760"/>
                    <a:pt x="4203700" y="1507490"/>
                    <a:pt x="4206240" y="1503680"/>
                  </a:cubicBezTo>
                  <a:cubicBezTo>
                    <a:pt x="4208780" y="1501140"/>
                    <a:pt x="4213860" y="1497330"/>
                    <a:pt x="4213860" y="1493520"/>
                  </a:cubicBezTo>
                  <a:cubicBezTo>
                    <a:pt x="4213860" y="1490980"/>
                    <a:pt x="4208780" y="1487170"/>
                    <a:pt x="4206240" y="1484630"/>
                  </a:cubicBezTo>
                  <a:lnTo>
                    <a:pt x="4194810" y="1473200"/>
                  </a:lnTo>
                  <a:cubicBezTo>
                    <a:pt x="4197350" y="1470660"/>
                    <a:pt x="4202430" y="1469390"/>
                    <a:pt x="4202430" y="1465580"/>
                  </a:cubicBezTo>
                  <a:cubicBezTo>
                    <a:pt x="4204970" y="1455420"/>
                    <a:pt x="4208780" y="1445260"/>
                    <a:pt x="4208780" y="1435100"/>
                  </a:cubicBezTo>
                  <a:cubicBezTo>
                    <a:pt x="4208780" y="1430020"/>
                    <a:pt x="4199890" y="1426210"/>
                    <a:pt x="4194810" y="1419860"/>
                  </a:cubicBezTo>
                  <a:cubicBezTo>
                    <a:pt x="4199890" y="1419860"/>
                    <a:pt x="4202430" y="1419860"/>
                    <a:pt x="4206240" y="1418590"/>
                  </a:cubicBezTo>
                  <a:lnTo>
                    <a:pt x="4206240" y="1414780"/>
                  </a:lnTo>
                  <a:lnTo>
                    <a:pt x="4194810" y="1414780"/>
                  </a:lnTo>
                  <a:cubicBezTo>
                    <a:pt x="4187190" y="1409700"/>
                    <a:pt x="4179570" y="1399540"/>
                    <a:pt x="4177030" y="1400810"/>
                  </a:cubicBezTo>
                  <a:cubicBezTo>
                    <a:pt x="4163060" y="1408430"/>
                    <a:pt x="4163060" y="1398270"/>
                    <a:pt x="4160520" y="1390650"/>
                  </a:cubicBezTo>
                  <a:cubicBezTo>
                    <a:pt x="4155440" y="1391920"/>
                    <a:pt x="4150360" y="1393190"/>
                    <a:pt x="4146550" y="1391920"/>
                  </a:cubicBezTo>
                  <a:cubicBezTo>
                    <a:pt x="4137660" y="1390650"/>
                    <a:pt x="4128770" y="1386840"/>
                    <a:pt x="4119880" y="1386840"/>
                  </a:cubicBezTo>
                  <a:cubicBezTo>
                    <a:pt x="4108450" y="1385570"/>
                    <a:pt x="4095750" y="1385570"/>
                    <a:pt x="4083050" y="1384300"/>
                  </a:cubicBezTo>
                  <a:cubicBezTo>
                    <a:pt x="4064000" y="1381760"/>
                    <a:pt x="4044950" y="1379220"/>
                    <a:pt x="4025900" y="1376680"/>
                  </a:cubicBezTo>
                  <a:cubicBezTo>
                    <a:pt x="4024630" y="1376680"/>
                    <a:pt x="4022090" y="1379220"/>
                    <a:pt x="4020820" y="1379220"/>
                  </a:cubicBezTo>
                  <a:cubicBezTo>
                    <a:pt x="4010660" y="1377950"/>
                    <a:pt x="4000500" y="1376680"/>
                    <a:pt x="3991610" y="1374140"/>
                  </a:cubicBezTo>
                  <a:cubicBezTo>
                    <a:pt x="3989070" y="1372870"/>
                    <a:pt x="3987800" y="1366520"/>
                    <a:pt x="3987800" y="1363980"/>
                  </a:cubicBezTo>
                  <a:cubicBezTo>
                    <a:pt x="4001770" y="1353820"/>
                    <a:pt x="4015740" y="1343660"/>
                    <a:pt x="4024630" y="1337310"/>
                  </a:cubicBezTo>
                  <a:cubicBezTo>
                    <a:pt x="4034790" y="1336040"/>
                    <a:pt x="4041140" y="1334770"/>
                    <a:pt x="4050030" y="1334770"/>
                  </a:cubicBezTo>
                  <a:cubicBezTo>
                    <a:pt x="4042410" y="1324610"/>
                    <a:pt x="4037330" y="1319530"/>
                    <a:pt x="4030980" y="1311910"/>
                  </a:cubicBezTo>
                  <a:cubicBezTo>
                    <a:pt x="4027170" y="1313180"/>
                    <a:pt x="4023360" y="1314450"/>
                    <a:pt x="4017010" y="1316990"/>
                  </a:cubicBezTo>
                  <a:cubicBezTo>
                    <a:pt x="4017010" y="1310640"/>
                    <a:pt x="4017010" y="1304290"/>
                    <a:pt x="4018280" y="1304290"/>
                  </a:cubicBezTo>
                  <a:cubicBezTo>
                    <a:pt x="4023360" y="1303020"/>
                    <a:pt x="4030980" y="1301750"/>
                    <a:pt x="4034790" y="1304290"/>
                  </a:cubicBezTo>
                  <a:cubicBezTo>
                    <a:pt x="4039870" y="1308100"/>
                    <a:pt x="4042410" y="1314450"/>
                    <a:pt x="4047490" y="1322070"/>
                  </a:cubicBezTo>
                  <a:cubicBezTo>
                    <a:pt x="4050030" y="1322070"/>
                    <a:pt x="4055110" y="1323340"/>
                    <a:pt x="4060190" y="1323340"/>
                  </a:cubicBezTo>
                  <a:cubicBezTo>
                    <a:pt x="4058920" y="1306830"/>
                    <a:pt x="4058920" y="1306830"/>
                    <a:pt x="4044950" y="1282700"/>
                  </a:cubicBezTo>
                  <a:cubicBezTo>
                    <a:pt x="4062730" y="1282700"/>
                    <a:pt x="4067810" y="1277620"/>
                    <a:pt x="4064000" y="1259840"/>
                  </a:cubicBezTo>
                  <a:cubicBezTo>
                    <a:pt x="4075430" y="1258570"/>
                    <a:pt x="4088130" y="1257300"/>
                    <a:pt x="4099560" y="1257300"/>
                  </a:cubicBezTo>
                  <a:cubicBezTo>
                    <a:pt x="4098290" y="1254760"/>
                    <a:pt x="4095750" y="1249680"/>
                    <a:pt x="4094480" y="1245870"/>
                  </a:cubicBezTo>
                  <a:cubicBezTo>
                    <a:pt x="4099560" y="1247140"/>
                    <a:pt x="4103370" y="1248410"/>
                    <a:pt x="4105910" y="1249680"/>
                  </a:cubicBezTo>
                  <a:cubicBezTo>
                    <a:pt x="4107180" y="1243330"/>
                    <a:pt x="4107180" y="1236980"/>
                    <a:pt x="4108450" y="1231900"/>
                  </a:cubicBezTo>
                  <a:cubicBezTo>
                    <a:pt x="4109720" y="1225550"/>
                    <a:pt x="4110990" y="1217930"/>
                    <a:pt x="4112260" y="1211580"/>
                  </a:cubicBezTo>
                  <a:cubicBezTo>
                    <a:pt x="4112260" y="1209040"/>
                    <a:pt x="4110990" y="1205230"/>
                    <a:pt x="4112260" y="1201420"/>
                  </a:cubicBezTo>
                  <a:cubicBezTo>
                    <a:pt x="4116070" y="1191260"/>
                    <a:pt x="4117340" y="1176020"/>
                    <a:pt x="4113530" y="1168400"/>
                  </a:cubicBezTo>
                  <a:cubicBezTo>
                    <a:pt x="4116070" y="1165860"/>
                    <a:pt x="4117340" y="1162050"/>
                    <a:pt x="4117340" y="1159510"/>
                  </a:cubicBezTo>
                  <a:cubicBezTo>
                    <a:pt x="4117340" y="1149350"/>
                    <a:pt x="4117340" y="1137920"/>
                    <a:pt x="4116070" y="1127760"/>
                  </a:cubicBezTo>
                  <a:cubicBezTo>
                    <a:pt x="4114800" y="1117600"/>
                    <a:pt x="4113530" y="1108710"/>
                    <a:pt x="4112260" y="1098550"/>
                  </a:cubicBezTo>
                  <a:cubicBezTo>
                    <a:pt x="4110990" y="1096010"/>
                    <a:pt x="4110990" y="1093470"/>
                    <a:pt x="4112260" y="1089660"/>
                  </a:cubicBezTo>
                  <a:cubicBezTo>
                    <a:pt x="4116070" y="1079500"/>
                    <a:pt x="4118610" y="1069340"/>
                    <a:pt x="4110990" y="1059180"/>
                  </a:cubicBezTo>
                  <a:cubicBezTo>
                    <a:pt x="4108450" y="1056640"/>
                    <a:pt x="4109720" y="1050290"/>
                    <a:pt x="4110990" y="1046480"/>
                  </a:cubicBezTo>
                  <a:cubicBezTo>
                    <a:pt x="4114800" y="1032510"/>
                    <a:pt x="4107180" y="1021080"/>
                    <a:pt x="4093210" y="1018540"/>
                  </a:cubicBezTo>
                  <a:lnTo>
                    <a:pt x="4088130" y="1018540"/>
                  </a:lnTo>
                  <a:cubicBezTo>
                    <a:pt x="4089400" y="1014730"/>
                    <a:pt x="4090670" y="1013460"/>
                    <a:pt x="4091940" y="1010920"/>
                  </a:cubicBezTo>
                  <a:cubicBezTo>
                    <a:pt x="4088130" y="1009650"/>
                    <a:pt x="4084320" y="1009650"/>
                    <a:pt x="4081780" y="1007110"/>
                  </a:cubicBezTo>
                  <a:cubicBezTo>
                    <a:pt x="4079240" y="1005840"/>
                    <a:pt x="4077970" y="1002030"/>
                    <a:pt x="4075430" y="1000760"/>
                  </a:cubicBezTo>
                  <a:cubicBezTo>
                    <a:pt x="4065270" y="995680"/>
                    <a:pt x="4053840" y="990600"/>
                    <a:pt x="4042410" y="985520"/>
                  </a:cubicBezTo>
                  <a:cubicBezTo>
                    <a:pt x="4038600" y="984250"/>
                    <a:pt x="4033520" y="984250"/>
                    <a:pt x="4029710" y="984250"/>
                  </a:cubicBezTo>
                  <a:cubicBezTo>
                    <a:pt x="4027170" y="985520"/>
                    <a:pt x="4025900" y="980440"/>
                    <a:pt x="4023360" y="980440"/>
                  </a:cubicBezTo>
                  <a:cubicBezTo>
                    <a:pt x="4005580" y="976630"/>
                    <a:pt x="3987800" y="974090"/>
                    <a:pt x="3970020" y="969010"/>
                  </a:cubicBezTo>
                  <a:cubicBezTo>
                    <a:pt x="3956050" y="963930"/>
                    <a:pt x="3939540" y="974090"/>
                    <a:pt x="3925570" y="963930"/>
                  </a:cubicBezTo>
                  <a:cubicBezTo>
                    <a:pt x="3924300" y="962660"/>
                    <a:pt x="3921760" y="965200"/>
                    <a:pt x="3920490" y="965200"/>
                  </a:cubicBezTo>
                  <a:cubicBezTo>
                    <a:pt x="3909060" y="962660"/>
                    <a:pt x="3898900" y="969010"/>
                    <a:pt x="3887470" y="965200"/>
                  </a:cubicBezTo>
                  <a:cubicBezTo>
                    <a:pt x="3876040" y="961390"/>
                    <a:pt x="3863340" y="960120"/>
                    <a:pt x="3858260" y="948690"/>
                  </a:cubicBezTo>
                  <a:cubicBezTo>
                    <a:pt x="3853180" y="937260"/>
                    <a:pt x="3849370" y="925830"/>
                    <a:pt x="3849370" y="914400"/>
                  </a:cubicBezTo>
                  <a:cubicBezTo>
                    <a:pt x="3850640" y="900430"/>
                    <a:pt x="3856990" y="885190"/>
                    <a:pt x="3832860" y="887730"/>
                  </a:cubicBezTo>
                  <a:cubicBezTo>
                    <a:pt x="3834130" y="885190"/>
                    <a:pt x="3834130" y="882650"/>
                    <a:pt x="3835400" y="881380"/>
                  </a:cubicBezTo>
                  <a:cubicBezTo>
                    <a:pt x="3761740" y="873760"/>
                    <a:pt x="3688080" y="867410"/>
                    <a:pt x="3615690" y="859790"/>
                  </a:cubicBezTo>
                  <a:cubicBezTo>
                    <a:pt x="3613150" y="850900"/>
                    <a:pt x="3610610" y="840740"/>
                    <a:pt x="3608070" y="826770"/>
                  </a:cubicBezTo>
                  <a:cubicBezTo>
                    <a:pt x="3622040" y="842010"/>
                    <a:pt x="3634740" y="850900"/>
                    <a:pt x="3652520" y="849630"/>
                  </a:cubicBezTo>
                  <a:cubicBezTo>
                    <a:pt x="3653790" y="839470"/>
                    <a:pt x="3652520" y="831850"/>
                    <a:pt x="3642360" y="825500"/>
                  </a:cubicBezTo>
                  <a:cubicBezTo>
                    <a:pt x="3641090" y="824230"/>
                    <a:pt x="3639820" y="819150"/>
                    <a:pt x="3641090" y="816610"/>
                  </a:cubicBezTo>
                  <a:cubicBezTo>
                    <a:pt x="3646170" y="803910"/>
                    <a:pt x="3651250" y="792480"/>
                    <a:pt x="3655060" y="781050"/>
                  </a:cubicBezTo>
                  <a:cubicBezTo>
                    <a:pt x="3660140" y="784860"/>
                    <a:pt x="3663950" y="787400"/>
                    <a:pt x="3669030" y="789940"/>
                  </a:cubicBezTo>
                  <a:lnTo>
                    <a:pt x="3671570" y="787400"/>
                  </a:lnTo>
                  <a:lnTo>
                    <a:pt x="3656330" y="764540"/>
                  </a:lnTo>
                  <a:cubicBezTo>
                    <a:pt x="3666490" y="767080"/>
                    <a:pt x="3675380" y="768350"/>
                    <a:pt x="3686810" y="770890"/>
                  </a:cubicBezTo>
                  <a:cubicBezTo>
                    <a:pt x="3683000" y="763270"/>
                    <a:pt x="3679190" y="758190"/>
                    <a:pt x="3679190" y="758190"/>
                  </a:cubicBezTo>
                  <a:cubicBezTo>
                    <a:pt x="3685540" y="753110"/>
                    <a:pt x="3691890" y="748030"/>
                    <a:pt x="3700780" y="741680"/>
                  </a:cubicBezTo>
                  <a:cubicBezTo>
                    <a:pt x="3700780" y="740410"/>
                    <a:pt x="3702050" y="732790"/>
                    <a:pt x="3705860" y="731520"/>
                  </a:cubicBezTo>
                  <a:cubicBezTo>
                    <a:pt x="3713480" y="727710"/>
                    <a:pt x="3716020" y="734060"/>
                    <a:pt x="3718560" y="740410"/>
                  </a:cubicBezTo>
                  <a:cubicBezTo>
                    <a:pt x="3719830" y="744220"/>
                    <a:pt x="3727450" y="745490"/>
                    <a:pt x="3732530" y="746760"/>
                  </a:cubicBezTo>
                  <a:cubicBezTo>
                    <a:pt x="3737610" y="748030"/>
                    <a:pt x="3743960" y="748030"/>
                    <a:pt x="3750310" y="746760"/>
                  </a:cubicBezTo>
                  <a:cubicBezTo>
                    <a:pt x="3760470" y="746760"/>
                    <a:pt x="3770630" y="745490"/>
                    <a:pt x="3784600" y="744220"/>
                  </a:cubicBezTo>
                  <a:cubicBezTo>
                    <a:pt x="3774440" y="741680"/>
                    <a:pt x="3766820" y="739140"/>
                    <a:pt x="3760470" y="737870"/>
                  </a:cubicBezTo>
                  <a:cubicBezTo>
                    <a:pt x="3760470" y="736600"/>
                    <a:pt x="3760470" y="735330"/>
                    <a:pt x="3759200" y="734060"/>
                  </a:cubicBezTo>
                  <a:cubicBezTo>
                    <a:pt x="3769360" y="731520"/>
                    <a:pt x="3779520" y="728980"/>
                    <a:pt x="3788410" y="726440"/>
                  </a:cubicBezTo>
                  <a:cubicBezTo>
                    <a:pt x="3798570" y="728980"/>
                    <a:pt x="3807460" y="732790"/>
                    <a:pt x="3815080" y="735330"/>
                  </a:cubicBezTo>
                  <a:cubicBezTo>
                    <a:pt x="3817620" y="758190"/>
                    <a:pt x="3832860" y="739140"/>
                    <a:pt x="3841750" y="741680"/>
                  </a:cubicBezTo>
                  <a:cubicBezTo>
                    <a:pt x="3839210" y="736600"/>
                    <a:pt x="3835400" y="731520"/>
                    <a:pt x="3831590" y="725170"/>
                  </a:cubicBezTo>
                  <a:cubicBezTo>
                    <a:pt x="3848100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70" y="736600"/>
                  </a:cubicBezTo>
                  <a:cubicBezTo>
                    <a:pt x="3992880" y="735330"/>
                    <a:pt x="3995420" y="735330"/>
                    <a:pt x="3996690" y="734060"/>
                  </a:cubicBezTo>
                  <a:cubicBezTo>
                    <a:pt x="3999230" y="725170"/>
                    <a:pt x="4000500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20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20" y="78740"/>
                  </a:lnTo>
                  <a:cubicBezTo>
                    <a:pt x="2221230" y="80010"/>
                    <a:pt x="2200910" y="85090"/>
                    <a:pt x="2180590" y="86360"/>
                  </a:cubicBezTo>
                  <a:cubicBezTo>
                    <a:pt x="2148840" y="88900"/>
                    <a:pt x="2115820" y="90170"/>
                    <a:pt x="2084070" y="92710"/>
                  </a:cubicBezTo>
                  <a:cubicBezTo>
                    <a:pt x="2076450" y="92710"/>
                    <a:pt x="2067560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0"/>
                  </a:cubicBezTo>
                  <a:cubicBezTo>
                    <a:pt x="29210" y="1938020"/>
                    <a:pt x="29210" y="1967230"/>
                    <a:pt x="34290" y="1968500"/>
                  </a:cubicBezTo>
                  <a:cubicBezTo>
                    <a:pt x="43180" y="1972310"/>
                    <a:pt x="45720" y="1983740"/>
                    <a:pt x="53340" y="1988820"/>
                  </a:cubicBezTo>
                  <a:cubicBezTo>
                    <a:pt x="54610" y="1990090"/>
                    <a:pt x="55880" y="1992630"/>
                    <a:pt x="55880" y="1992630"/>
                  </a:cubicBezTo>
                  <a:cubicBezTo>
                    <a:pt x="45720" y="2004060"/>
                    <a:pt x="60960" y="1998980"/>
                    <a:pt x="63500" y="2004060"/>
                  </a:cubicBezTo>
                  <a:cubicBezTo>
                    <a:pt x="60960" y="2010410"/>
                    <a:pt x="55880" y="2016760"/>
                    <a:pt x="54610" y="2024380"/>
                  </a:cubicBezTo>
                  <a:cubicBezTo>
                    <a:pt x="53340" y="2032000"/>
                    <a:pt x="54610" y="2038350"/>
                    <a:pt x="66040" y="2034540"/>
                  </a:cubicBezTo>
                  <a:cubicBezTo>
                    <a:pt x="64770" y="2045970"/>
                    <a:pt x="63500" y="2056130"/>
                    <a:pt x="62230" y="2067560"/>
                  </a:cubicBezTo>
                  <a:cubicBezTo>
                    <a:pt x="63500" y="2067560"/>
                    <a:pt x="64770" y="2066290"/>
                    <a:pt x="64770" y="2066290"/>
                  </a:cubicBezTo>
                  <a:cubicBezTo>
                    <a:pt x="68580" y="2075180"/>
                    <a:pt x="71120" y="2082800"/>
                    <a:pt x="74930" y="2090420"/>
                  </a:cubicBezTo>
                  <a:cubicBezTo>
                    <a:pt x="81280" y="2090420"/>
                    <a:pt x="87630" y="2091690"/>
                    <a:pt x="95250" y="2092960"/>
                  </a:cubicBezTo>
                  <a:lnTo>
                    <a:pt x="95250" y="2096770"/>
                  </a:lnTo>
                  <a:cubicBezTo>
                    <a:pt x="91440" y="2098040"/>
                    <a:pt x="87630" y="2099310"/>
                    <a:pt x="83820" y="2100580"/>
                  </a:cubicBezTo>
                  <a:cubicBezTo>
                    <a:pt x="85090" y="2101850"/>
                    <a:pt x="87630" y="2101850"/>
                    <a:pt x="87630" y="2101850"/>
                  </a:cubicBezTo>
                  <a:cubicBezTo>
                    <a:pt x="88900" y="2120900"/>
                    <a:pt x="105410" y="2118360"/>
                    <a:pt x="116840" y="2123440"/>
                  </a:cubicBezTo>
                  <a:cubicBezTo>
                    <a:pt x="121920" y="2125980"/>
                    <a:pt x="128270" y="2127250"/>
                    <a:pt x="132080" y="2125980"/>
                  </a:cubicBezTo>
                  <a:cubicBezTo>
                    <a:pt x="139700" y="2122170"/>
                    <a:pt x="144780" y="2123440"/>
                    <a:pt x="144780" y="2131060"/>
                  </a:cubicBezTo>
                  <a:cubicBezTo>
                    <a:pt x="144780" y="2134870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0"/>
                    <a:pt x="265430" y="2128520"/>
                  </a:cubicBezTo>
                  <a:cubicBezTo>
                    <a:pt x="275590" y="2128520"/>
                    <a:pt x="284480" y="2128520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20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40" y="3083560"/>
                    <a:pt x="895350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600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20" y="3026410"/>
                  </a:cubicBezTo>
                  <a:cubicBezTo>
                    <a:pt x="1398270" y="3025140"/>
                    <a:pt x="1405890" y="3018790"/>
                    <a:pt x="1408430" y="3021330"/>
                  </a:cubicBezTo>
                  <a:cubicBezTo>
                    <a:pt x="1421130" y="3031490"/>
                    <a:pt x="1430020" y="3022600"/>
                    <a:pt x="1436370" y="3017520"/>
                  </a:cubicBezTo>
                  <a:cubicBezTo>
                    <a:pt x="1441450" y="3018790"/>
                    <a:pt x="1443990" y="3022600"/>
                    <a:pt x="1446530" y="3021330"/>
                  </a:cubicBezTo>
                  <a:cubicBezTo>
                    <a:pt x="1452880" y="3020060"/>
                    <a:pt x="1460500" y="3018790"/>
                    <a:pt x="1466850" y="3017520"/>
                  </a:cubicBezTo>
                  <a:cubicBezTo>
                    <a:pt x="1480820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800" y="3002280"/>
                    <a:pt x="1583690" y="3004820"/>
                    <a:pt x="1592580" y="3006090"/>
                  </a:cubicBezTo>
                  <a:cubicBezTo>
                    <a:pt x="1595120" y="3006090"/>
                    <a:pt x="1598930" y="3006090"/>
                    <a:pt x="1598930" y="3004820"/>
                  </a:cubicBezTo>
                  <a:cubicBezTo>
                    <a:pt x="1598930" y="2992120"/>
                    <a:pt x="1619250" y="2998470"/>
                    <a:pt x="1616710" y="2984500"/>
                  </a:cubicBezTo>
                  <a:cubicBezTo>
                    <a:pt x="1619250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10" y="2980690"/>
                    <a:pt x="1691640" y="2979420"/>
                    <a:pt x="1700530" y="2985770"/>
                  </a:cubicBezTo>
                  <a:cubicBezTo>
                    <a:pt x="1699260" y="2987040"/>
                    <a:pt x="1696720" y="2988310"/>
                    <a:pt x="1694180" y="2990850"/>
                  </a:cubicBezTo>
                  <a:cubicBezTo>
                    <a:pt x="1709420" y="2987040"/>
                    <a:pt x="1723390" y="2979420"/>
                    <a:pt x="1738630" y="2980690"/>
                  </a:cubicBezTo>
                  <a:cubicBezTo>
                    <a:pt x="1753870" y="2980690"/>
                    <a:pt x="1769110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20" y="2985770"/>
                  </a:cubicBezTo>
                  <a:cubicBezTo>
                    <a:pt x="1805940" y="2974340"/>
                    <a:pt x="1818640" y="2975610"/>
                    <a:pt x="1826260" y="2981960"/>
                  </a:cubicBezTo>
                  <a:cubicBezTo>
                    <a:pt x="1836420" y="2989580"/>
                    <a:pt x="1842770" y="2983230"/>
                    <a:pt x="1851660" y="2981960"/>
                  </a:cubicBezTo>
                  <a:cubicBezTo>
                    <a:pt x="1844040" y="2978150"/>
                    <a:pt x="1837690" y="2974340"/>
                    <a:pt x="1831340" y="2971800"/>
                  </a:cubicBezTo>
                  <a:cubicBezTo>
                    <a:pt x="1832610" y="2970530"/>
                    <a:pt x="1832610" y="2969260"/>
                    <a:pt x="1833880" y="2967990"/>
                  </a:cubicBezTo>
                  <a:cubicBezTo>
                    <a:pt x="1837690" y="2969260"/>
                    <a:pt x="1842770" y="2970530"/>
                    <a:pt x="1846580" y="2973070"/>
                  </a:cubicBezTo>
                  <a:cubicBezTo>
                    <a:pt x="1847850" y="2967990"/>
                    <a:pt x="1850390" y="2964180"/>
                    <a:pt x="1851660" y="2960370"/>
                  </a:cubicBezTo>
                  <a:cubicBezTo>
                    <a:pt x="1864360" y="2966720"/>
                    <a:pt x="1875790" y="2971800"/>
                    <a:pt x="1889760" y="2962910"/>
                  </a:cubicBezTo>
                  <a:cubicBezTo>
                    <a:pt x="1892300" y="2961640"/>
                    <a:pt x="1902460" y="2954020"/>
                    <a:pt x="1899920" y="2966720"/>
                  </a:cubicBezTo>
                  <a:cubicBezTo>
                    <a:pt x="1893570" y="2970530"/>
                    <a:pt x="1887220" y="2974340"/>
                    <a:pt x="1880870" y="2976880"/>
                  </a:cubicBezTo>
                  <a:cubicBezTo>
                    <a:pt x="1880870" y="2978150"/>
                    <a:pt x="1882140" y="2978150"/>
                    <a:pt x="1882140" y="2979420"/>
                  </a:cubicBezTo>
                  <a:cubicBezTo>
                    <a:pt x="1889760" y="2978150"/>
                    <a:pt x="1898650" y="2976880"/>
                    <a:pt x="1907540" y="2975610"/>
                  </a:cubicBezTo>
                  <a:cubicBezTo>
                    <a:pt x="1905000" y="2971800"/>
                    <a:pt x="1903730" y="2969260"/>
                    <a:pt x="1902460" y="2966720"/>
                  </a:cubicBezTo>
                  <a:cubicBezTo>
                    <a:pt x="1911350" y="2967990"/>
                    <a:pt x="1921510" y="2969260"/>
                    <a:pt x="1930400" y="2967990"/>
                  </a:cubicBezTo>
                  <a:cubicBezTo>
                    <a:pt x="1949450" y="2966720"/>
                    <a:pt x="1963420" y="2947670"/>
                    <a:pt x="1986280" y="2955290"/>
                  </a:cubicBezTo>
                  <a:cubicBezTo>
                    <a:pt x="1993900" y="2957830"/>
                    <a:pt x="2011680" y="2955290"/>
                    <a:pt x="2012950" y="2938780"/>
                  </a:cubicBezTo>
                  <a:cubicBezTo>
                    <a:pt x="2012950" y="2942590"/>
                    <a:pt x="2012950" y="2947670"/>
                    <a:pt x="2014220" y="2950210"/>
                  </a:cubicBezTo>
                  <a:cubicBezTo>
                    <a:pt x="2026920" y="2946400"/>
                    <a:pt x="2038350" y="2942590"/>
                    <a:pt x="2051050" y="2938780"/>
                  </a:cubicBezTo>
                  <a:cubicBezTo>
                    <a:pt x="2051050" y="2940050"/>
                    <a:pt x="2048510" y="2943860"/>
                    <a:pt x="2049780" y="2946400"/>
                  </a:cubicBezTo>
                  <a:cubicBezTo>
                    <a:pt x="2049780" y="2950210"/>
                    <a:pt x="2052320" y="2954020"/>
                    <a:pt x="2054860" y="2956560"/>
                  </a:cubicBezTo>
                  <a:cubicBezTo>
                    <a:pt x="2056130" y="2957830"/>
                    <a:pt x="2062480" y="2956560"/>
                    <a:pt x="2062480" y="2955290"/>
                  </a:cubicBezTo>
                  <a:cubicBezTo>
                    <a:pt x="2065020" y="2943860"/>
                    <a:pt x="2073910" y="2945130"/>
                    <a:pt x="2082800" y="2945130"/>
                  </a:cubicBezTo>
                  <a:cubicBezTo>
                    <a:pt x="2090420" y="2945130"/>
                    <a:pt x="2099310" y="2943860"/>
                    <a:pt x="2108200" y="2942590"/>
                  </a:cubicBezTo>
                  <a:cubicBezTo>
                    <a:pt x="2112010" y="2936240"/>
                    <a:pt x="2114550" y="2926080"/>
                    <a:pt x="2127250" y="2938780"/>
                  </a:cubicBezTo>
                  <a:cubicBezTo>
                    <a:pt x="2132330" y="2943860"/>
                    <a:pt x="2145030" y="2942590"/>
                    <a:pt x="2146300" y="2932430"/>
                  </a:cubicBezTo>
                  <a:lnTo>
                    <a:pt x="2199640" y="2932430"/>
                  </a:lnTo>
                  <a:lnTo>
                    <a:pt x="2199640" y="2934970"/>
                  </a:lnTo>
                  <a:cubicBezTo>
                    <a:pt x="2205990" y="2933700"/>
                    <a:pt x="2212340" y="2931160"/>
                    <a:pt x="2217420" y="2929890"/>
                  </a:cubicBezTo>
                  <a:cubicBezTo>
                    <a:pt x="2221230" y="2936240"/>
                    <a:pt x="2225040" y="2942590"/>
                    <a:pt x="2230120" y="2950210"/>
                  </a:cubicBezTo>
                  <a:cubicBezTo>
                    <a:pt x="2239010" y="2926080"/>
                    <a:pt x="2249170" y="2921000"/>
                    <a:pt x="2266950" y="2929890"/>
                  </a:cubicBezTo>
                  <a:cubicBezTo>
                    <a:pt x="2269490" y="2931160"/>
                    <a:pt x="2269490" y="2937510"/>
                    <a:pt x="2270760" y="2942590"/>
                  </a:cubicBezTo>
                  <a:cubicBezTo>
                    <a:pt x="2272030" y="2941320"/>
                    <a:pt x="2279650" y="2938780"/>
                    <a:pt x="2279650" y="2937510"/>
                  </a:cubicBezTo>
                  <a:cubicBezTo>
                    <a:pt x="2278380" y="2927350"/>
                    <a:pt x="2292350" y="2934970"/>
                    <a:pt x="2291080" y="2927350"/>
                  </a:cubicBezTo>
                  <a:cubicBezTo>
                    <a:pt x="2302510" y="2932430"/>
                    <a:pt x="2305050" y="2924810"/>
                    <a:pt x="2307590" y="2919730"/>
                  </a:cubicBezTo>
                  <a:cubicBezTo>
                    <a:pt x="2302510" y="2915920"/>
                    <a:pt x="2299970" y="2913380"/>
                    <a:pt x="2296160" y="2909570"/>
                  </a:cubicBezTo>
                  <a:cubicBezTo>
                    <a:pt x="2297430" y="2908300"/>
                    <a:pt x="2297430" y="2907030"/>
                    <a:pt x="2298700" y="2905760"/>
                  </a:cubicBezTo>
                  <a:cubicBezTo>
                    <a:pt x="2308860" y="2912110"/>
                    <a:pt x="2319020" y="2918460"/>
                    <a:pt x="2325370" y="2922270"/>
                  </a:cubicBezTo>
                  <a:cubicBezTo>
                    <a:pt x="2335530" y="2921000"/>
                    <a:pt x="2344420" y="2921000"/>
                    <a:pt x="2353310" y="2919730"/>
                  </a:cubicBezTo>
                  <a:cubicBezTo>
                    <a:pt x="2362200" y="2918460"/>
                    <a:pt x="2371090" y="2914650"/>
                    <a:pt x="2381250" y="2912110"/>
                  </a:cubicBezTo>
                  <a:cubicBezTo>
                    <a:pt x="2382520" y="2914650"/>
                    <a:pt x="2383790" y="2915920"/>
                    <a:pt x="2385060" y="2918460"/>
                  </a:cubicBezTo>
                  <a:cubicBezTo>
                    <a:pt x="2388870" y="2913380"/>
                    <a:pt x="2391410" y="2908300"/>
                    <a:pt x="2396490" y="2899410"/>
                  </a:cubicBezTo>
                  <a:lnTo>
                    <a:pt x="2396490" y="2919730"/>
                  </a:lnTo>
                  <a:cubicBezTo>
                    <a:pt x="2407920" y="2912110"/>
                    <a:pt x="2416810" y="2905760"/>
                    <a:pt x="2424430" y="2899410"/>
                  </a:cubicBezTo>
                  <a:cubicBezTo>
                    <a:pt x="2429510" y="2908300"/>
                    <a:pt x="2433320" y="2917190"/>
                    <a:pt x="2437130" y="2924810"/>
                  </a:cubicBezTo>
                  <a:cubicBezTo>
                    <a:pt x="2438400" y="2924810"/>
                    <a:pt x="2438400" y="2923540"/>
                    <a:pt x="2439670" y="2923540"/>
                  </a:cubicBezTo>
                  <a:cubicBezTo>
                    <a:pt x="2438400" y="2918460"/>
                    <a:pt x="2437130" y="2913380"/>
                    <a:pt x="2434590" y="2907030"/>
                  </a:cubicBezTo>
                  <a:lnTo>
                    <a:pt x="2499360" y="2907030"/>
                  </a:lnTo>
                  <a:cubicBezTo>
                    <a:pt x="2505710" y="2895600"/>
                    <a:pt x="2519680" y="2894330"/>
                    <a:pt x="2531110" y="2905760"/>
                  </a:cubicBezTo>
                  <a:cubicBezTo>
                    <a:pt x="2547620" y="2922270"/>
                    <a:pt x="2550160" y="2922270"/>
                    <a:pt x="2560320" y="2898140"/>
                  </a:cubicBezTo>
                  <a:cubicBezTo>
                    <a:pt x="2565400" y="2900680"/>
                    <a:pt x="2570480" y="2903220"/>
                    <a:pt x="2576830" y="2907030"/>
                  </a:cubicBezTo>
                  <a:cubicBezTo>
                    <a:pt x="2584450" y="2890520"/>
                    <a:pt x="2597150" y="2890520"/>
                    <a:pt x="2612390" y="2895600"/>
                  </a:cubicBezTo>
                  <a:cubicBezTo>
                    <a:pt x="2620010" y="2898140"/>
                    <a:pt x="2628900" y="2893060"/>
                    <a:pt x="2637790" y="2890520"/>
                  </a:cubicBezTo>
                  <a:lnTo>
                    <a:pt x="2644140" y="2896870"/>
                  </a:lnTo>
                  <a:cubicBezTo>
                    <a:pt x="2651760" y="2894330"/>
                    <a:pt x="2658110" y="2893060"/>
                    <a:pt x="2664460" y="2890520"/>
                  </a:cubicBezTo>
                  <a:cubicBezTo>
                    <a:pt x="2665730" y="2894330"/>
                    <a:pt x="2665730" y="2896870"/>
                    <a:pt x="2667000" y="2903220"/>
                  </a:cubicBezTo>
                  <a:cubicBezTo>
                    <a:pt x="2672080" y="2898140"/>
                    <a:pt x="2675890" y="2893060"/>
                    <a:pt x="2682240" y="2886710"/>
                  </a:cubicBezTo>
                  <a:cubicBezTo>
                    <a:pt x="2687320" y="2893060"/>
                    <a:pt x="2691130" y="2899410"/>
                    <a:pt x="2696210" y="2905760"/>
                  </a:cubicBezTo>
                  <a:cubicBezTo>
                    <a:pt x="2705100" y="2905760"/>
                    <a:pt x="2719070" y="2913380"/>
                    <a:pt x="2721610" y="2893060"/>
                  </a:cubicBezTo>
                  <a:cubicBezTo>
                    <a:pt x="2721610" y="2890520"/>
                    <a:pt x="2729230" y="2886710"/>
                    <a:pt x="2733040" y="2885440"/>
                  </a:cubicBezTo>
                  <a:cubicBezTo>
                    <a:pt x="2740660" y="2884170"/>
                    <a:pt x="2748280" y="2882900"/>
                    <a:pt x="2755900" y="2882900"/>
                  </a:cubicBezTo>
                  <a:cubicBezTo>
                    <a:pt x="2753360" y="2877820"/>
                    <a:pt x="2750820" y="2874010"/>
                    <a:pt x="2747010" y="2867660"/>
                  </a:cubicBezTo>
                  <a:cubicBezTo>
                    <a:pt x="2757170" y="2870200"/>
                    <a:pt x="2764790" y="2870200"/>
                    <a:pt x="2771140" y="2872740"/>
                  </a:cubicBezTo>
                  <a:cubicBezTo>
                    <a:pt x="2785110" y="2879090"/>
                    <a:pt x="2796540" y="2879090"/>
                    <a:pt x="2810510" y="2868930"/>
                  </a:cubicBezTo>
                  <a:cubicBezTo>
                    <a:pt x="2807970" y="2867660"/>
                    <a:pt x="2805430" y="2865120"/>
                    <a:pt x="2802890" y="2863850"/>
                  </a:cubicBezTo>
                  <a:cubicBezTo>
                    <a:pt x="2804160" y="2860040"/>
                    <a:pt x="2806700" y="2856230"/>
                    <a:pt x="2807970" y="2852420"/>
                  </a:cubicBezTo>
                  <a:cubicBezTo>
                    <a:pt x="2813050" y="2837180"/>
                    <a:pt x="2825750" y="2847340"/>
                    <a:pt x="2834640" y="2843530"/>
                  </a:cubicBezTo>
                  <a:cubicBezTo>
                    <a:pt x="2834640" y="2843530"/>
                    <a:pt x="2839720" y="2848610"/>
                    <a:pt x="2840990" y="2852420"/>
                  </a:cubicBezTo>
                  <a:cubicBezTo>
                    <a:pt x="2844800" y="2860040"/>
                    <a:pt x="2847340" y="2868930"/>
                    <a:pt x="2851150" y="2877820"/>
                  </a:cubicBezTo>
                  <a:cubicBezTo>
                    <a:pt x="2874010" y="2863850"/>
                    <a:pt x="2894330" y="2868930"/>
                    <a:pt x="2914650" y="2871470"/>
                  </a:cubicBezTo>
                  <a:cubicBezTo>
                    <a:pt x="2909570" y="2868930"/>
                    <a:pt x="2905760" y="2866390"/>
                    <a:pt x="2901950" y="2863850"/>
                  </a:cubicBezTo>
                  <a:cubicBezTo>
                    <a:pt x="2901950" y="2862580"/>
                    <a:pt x="2903220" y="2861310"/>
                    <a:pt x="2903220" y="2860040"/>
                  </a:cubicBezTo>
                  <a:cubicBezTo>
                    <a:pt x="2908300" y="2861310"/>
                    <a:pt x="2914650" y="2863850"/>
                    <a:pt x="2919730" y="2865120"/>
                  </a:cubicBezTo>
                  <a:cubicBezTo>
                    <a:pt x="2919730" y="2863850"/>
                    <a:pt x="2919730" y="2862580"/>
                    <a:pt x="2918460" y="2861310"/>
                  </a:cubicBezTo>
                  <a:cubicBezTo>
                    <a:pt x="2922270" y="2860040"/>
                    <a:pt x="2928620" y="2857500"/>
                    <a:pt x="2929890" y="2858770"/>
                  </a:cubicBezTo>
                  <a:cubicBezTo>
                    <a:pt x="2937510" y="2874010"/>
                    <a:pt x="2950210" y="2862580"/>
                    <a:pt x="2961640" y="2866390"/>
                  </a:cubicBezTo>
                  <a:cubicBezTo>
                    <a:pt x="2959100" y="2856230"/>
                    <a:pt x="2957830" y="2848610"/>
                    <a:pt x="2956560" y="2843530"/>
                  </a:cubicBezTo>
                  <a:cubicBezTo>
                    <a:pt x="2961640" y="2838450"/>
                    <a:pt x="2966720" y="2834640"/>
                    <a:pt x="2974340" y="2829560"/>
                  </a:cubicBezTo>
                  <a:cubicBezTo>
                    <a:pt x="2974340" y="2835910"/>
                    <a:pt x="2973070" y="2842260"/>
                    <a:pt x="2973070" y="2848610"/>
                  </a:cubicBezTo>
                  <a:cubicBezTo>
                    <a:pt x="2973070" y="2854960"/>
                    <a:pt x="2974340" y="2861310"/>
                    <a:pt x="2976880" y="2865120"/>
                  </a:cubicBezTo>
                  <a:cubicBezTo>
                    <a:pt x="2978150" y="2867660"/>
                    <a:pt x="2985770" y="2865120"/>
                    <a:pt x="2990850" y="2863850"/>
                  </a:cubicBezTo>
                  <a:cubicBezTo>
                    <a:pt x="2999740" y="2860040"/>
                    <a:pt x="3008630" y="2854960"/>
                    <a:pt x="3017520" y="2865120"/>
                  </a:cubicBezTo>
                  <a:cubicBezTo>
                    <a:pt x="3018790" y="2866390"/>
                    <a:pt x="3023870" y="2865120"/>
                    <a:pt x="3026410" y="2862580"/>
                  </a:cubicBezTo>
                  <a:cubicBezTo>
                    <a:pt x="3032760" y="2856230"/>
                    <a:pt x="3037840" y="2847340"/>
                    <a:pt x="3045460" y="2861310"/>
                  </a:cubicBezTo>
                  <a:cubicBezTo>
                    <a:pt x="3046730" y="2862580"/>
                    <a:pt x="3054350" y="2862580"/>
                    <a:pt x="3058160" y="2861310"/>
                  </a:cubicBezTo>
                  <a:cubicBezTo>
                    <a:pt x="3067050" y="2857500"/>
                    <a:pt x="3074670" y="2853690"/>
                    <a:pt x="3083560" y="2848610"/>
                  </a:cubicBezTo>
                  <a:cubicBezTo>
                    <a:pt x="3082290" y="2852420"/>
                    <a:pt x="3081020" y="2854960"/>
                    <a:pt x="3081020" y="2857500"/>
                  </a:cubicBezTo>
                  <a:cubicBezTo>
                    <a:pt x="3091180" y="2862580"/>
                    <a:pt x="3100070" y="2865120"/>
                    <a:pt x="3107690" y="2853690"/>
                  </a:cubicBezTo>
                  <a:cubicBezTo>
                    <a:pt x="3110230" y="2849880"/>
                    <a:pt x="3119120" y="2849880"/>
                    <a:pt x="3125470" y="2848610"/>
                  </a:cubicBezTo>
                  <a:cubicBezTo>
                    <a:pt x="3121660" y="2844800"/>
                    <a:pt x="3116580" y="2842260"/>
                    <a:pt x="3111500" y="2838450"/>
                  </a:cubicBezTo>
                  <a:cubicBezTo>
                    <a:pt x="3133090" y="2825750"/>
                    <a:pt x="3135630" y="2827020"/>
                    <a:pt x="3135630" y="2844800"/>
                  </a:cubicBezTo>
                  <a:cubicBezTo>
                    <a:pt x="3138170" y="2839720"/>
                    <a:pt x="3139440" y="2835910"/>
                    <a:pt x="3143250" y="2828290"/>
                  </a:cubicBezTo>
                  <a:cubicBezTo>
                    <a:pt x="3162300" y="2829560"/>
                    <a:pt x="3181350" y="2832100"/>
                    <a:pt x="3201670" y="2833370"/>
                  </a:cubicBezTo>
                  <a:lnTo>
                    <a:pt x="3201670" y="2839720"/>
                  </a:lnTo>
                  <a:lnTo>
                    <a:pt x="3194050" y="2839720"/>
                  </a:lnTo>
                  <a:cubicBezTo>
                    <a:pt x="3178810" y="2840990"/>
                    <a:pt x="3163570" y="2840990"/>
                    <a:pt x="3148330" y="2842260"/>
                  </a:cubicBezTo>
                  <a:cubicBezTo>
                    <a:pt x="3153410" y="2844800"/>
                    <a:pt x="3159760" y="2848610"/>
                    <a:pt x="3164840" y="2851150"/>
                  </a:cubicBezTo>
                  <a:cubicBezTo>
                    <a:pt x="3167380" y="2844800"/>
                    <a:pt x="3168650" y="2846070"/>
                    <a:pt x="3175000" y="2848610"/>
                  </a:cubicBezTo>
                  <a:cubicBezTo>
                    <a:pt x="3183890" y="2851150"/>
                    <a:pt x="3194050" y="2851150"/>
                    <a:pt x="3204210" y="2852420"/>
                  </a:cubicBezTo>
                  <a:cubicBezTo>
                    <a:pt x="3209290" y="2852420"/>
                    <a:pt x="3214370" y="2853690"/>
                    <a:pt x="3220720" y="2854960"/>
                  </a:cubicBezTo>
                  <a:cubicBezTo>
                    <a:pt x="3221990" y="2851150"/>
                    <a:pt x="3224530" y="2846070"/>
                    <a:pt x="3227070" y="2839720"/>
                  </a:cubicBezTo>
                  <a:cubicBezTo>
                    <a:pt x="3241040" y="2862580"/>
                    <a:pt x="3251200" y="2861310"/>
                    <a:pt x="3267710" y="2838450"/>
                  </a:cubicBezTo>
                  <a:cubicBezTo>
                    <a:pt x="3267710" y="2842260"/>
                    <a:pt x="3268980" y="2844800"/>
                    <a:pt x="3268980" y="2847340"/>
                  </a:cubicBezTo>
                  <a:cubicBezTo>
                    <a:pt x="3274060" y="2847340"/>
                    <a:pt x="3277870" y="2847340"/>
                    <a:pt x="3282950" y="2846070"/>
                  </a:cubicBezTo>
                  <a:cubicBezTo>
                    <a:pt x="3281680" y="2848610"/>
                    <a:pt x="3280410" y="2851150"/>
                    <a:pt x="3279140" y="2852420"/>
                  </a:cubicBezTo>
                  <a:lnTo>
                    <a:pt x="3281680" y="2854960"/>
                  </a:lnTo>
                  <a:cubicBezTo>
                    <a:pt x="3285490" y="2851150"/>
                    <a:pt x="3289300" y="2847340"/>
                    <a:pt x="3295650" y="2842260"/>
                  </a:cubicBezTo>
                  <a:cubicBezTo>
                    <a:pt x="3300730" y="2844800"/>
                    <a:pt x="3307080" y="2847340"/>
                    <a:pt x="3312160" y="2849880"/>
                  </a:cubicBezTo>
                  <a:cubicBezTo>
                    <a:pt x="3317240" y="2846070"/>
                    <a:pt x="3323590" y="2842260"/>
                    <a:pt x="3329940" y="2838450"/>
                  </a:cubicBezTo>
                  <a:cubicBezTo>
                    <a:pt x="3338830" y="2856230"/>
                    <a:pt x="3350260" y="2858770"/>
                    <a:pt x="3360420" y="2846070"/>
                  </a:cubicBezTo>
                  <a:cubicBezTo>
                    <a:pt x="3375660" y="2847340"/>
                    <a:pt x="3388360" y="2848610"/>
                    <a:pt x="3397250" y="2848610"/>
                  </a:cubicBezTo>
                  <a:cubicBezTo>
                    <a:pt x="3398520" y="2839720"/>
                    <a:pt x="3399790" y="2833370"/>
                    <a:pt x="3401060" y="2827020"/>
                  </a:cubicBezTo>
                  <a:cubicBezTo>
                    <a:pt x="3406140" y="2828290"/>
                    <a:pt x="3409950" y="2829560"/>
                    <a:pt x="3415030" y="2830830"/>
                  </a:cubicBezTo>
                  <a:cubicBezTo>
                    <a:pt x="3417570" y="2832100"/>
                    <a:pt x="3420110" y="2834640"/>
                    <a:pt x="3422650" y="2835910"/>
                  </a:cubicBezTo>
                  <a:cubicBezTo>
                    <a:pt x="3418840" y="2837180"/>
                    <a:pt x="3415030" y="2837180"/>
                    <a:pt x="3411220" y="2838450"/>
                  </a:cubicBezTo>
                  <a:cubicBezTo>
                    <a:pt x="3422650" y="2848610"/>
                    <a:pt x="3431540" y="2846070"/>
                    <a:pt x="3440430" y="2838450"/>
                  </a:cubicBezTo>
                  <a:cubicBezTo>
                    <a:pt x="3436620" y="2848610"/>
                    <a:pt x="3448050" y="2847340"/>
                    <a:pt x="3449320" y="2847340"/>
                  </a:cubicBezTo>
                  <a:cubicBezTo>
                    <a:pt x="3465830" y="2840990"/>
                    <a:pt x="3481070" y="2837180"/>
                    <a:pt x="3498850" y="2847340"/>
                  </a:cubicBezTo>
                  <a:cubicBezTo>
                    <a:pt x="3501390" y="2834640"/>
                    <a:pt x="3503930" y="2824480"/>
                    <a:pt x="3505200" y="2814320"/>
                  </a:cubicBezTo>
                  <a:cubicBezTo>
                    <a:pt x="3511550" y="2815590"/>
                    <a:pt x="3516630" y="2815590"/>
                    <a:pt x="3522980" y="2816860"/>
                  </a:cubicBezTo>
                  <a:cubicBezTo>
                    <a:pt x="3528060" y="2816860"/>
                    <a:pt x="3533140" y="2818130"/>
                    <a:pt x="3538220" y="2818130"/>
                  </a:cubicBezTo>
                  <a:lnTo>
                    <a:pt x="3538220" y="2821940"/>
                  </a:lnTo>
                  <a:cubicBezTo>
                    <a:pt x="3533140" y="2823210"/>
                    <a:pt x="3529330" y="2824480"/>
                    <a:pt x="3524250" y="2825750"/>
                  </a:cubicBezTo>
                  <a:lnTo>
                    <a:pt x="3524250" y="2829560"/>
                  </a:lnTo>
                  <a:cubicBezTo>
                    <a:pt x="3542030" y="2833370"/>
                    <a:pt x="3558540" y="2837180"/>
                    <a:pt x="3576320" y="2839720"/>
                  </a:cubicBezTo>
                  <a:cubicBezTo>
                    <a:pt x="3580130" y="2840990"/>
                    <a:pt x="3585210" y="2837180"/>
                    <a:pt x="3591560" y="2833370"/>
                  </a:cubicBezTo>
                  <a:cubicBezTo>
                    <a:pt x="3594100" y="2834640"/>
                    <a:pt x="3600450" y="2837180"/>
                    <a:pt x="3608070" y="2838450"/>
                  </a:cubicBezTo>
                  <a:cubicBezTo>
                    <a:pt x="3627120" y="2840990"/>
                    <a:pt x="3647440" y="2843530"/>
                    <a:pt x="3662680" y="2827020"/>
                  </a:cubicBezTo>
                  <a:cubicBezTo>
                    <a:pt x="3663950" y="2840990"/>
                    <a:pt x="3676650" y="2832100"/>
                    <a:pt x="3683000" y="2837180"/>
                  </a:cubicBezTo>
                  <a:cubicBezTo>
                    <a:pt x="3683000" y="2837180"/>
                    <a:pt x="3689350" y="2832100"/>
                    <a:pt x="3691890" y="2829560"/>
                  </a:cubicBezTo>
                  <a:cubicBezTo>
                    <a:pt x="3691890" y="2829560"/>
                    <a:pt x="3690620" y="2828290"/>
                    <a:pt x="3690620" y="2827020"/>
                  </a:cubicBezTo>
                  <a:cubicBezTo>
                    <a:pt x="3693160" y="2828290"/>
                    <a:pt x="3694430" y="2832100"/>
                    <a:pt x="3696970" y="2830830"/>
                  </a:cubicBezTo>
                  <a:cubicBezTo>
                    <a:pt x="3708400" y="2830830"/>
                    <a:pt x="3718560" y="2829560"/>
                    <a:pt x="3726180" y="2829560"/>
                  </a:cubicBezTo>
                  <a:cubicBezTo>
                    <a:pt x="3732530" y="2833370"/>
                    <a:pt x="3736340" y="2837180"/>
                    <a:pt x="3738880" y="2835910"/>
                  </a:cubicBezTo>
                  <a:cubicBezTo>
                    <a:pt x="3754120" y="2834640"/>
                    <a:pt x="3768090" y="2830830"/>
                    <a:pt x="3782060" y="2830830"/>
                  </a:cubicBezTo>
                  <a:cubicBezTo>
                    <a:pt x="3796030" y="2838450"/>
                    <a:pt x="3793490" y="2824480"/>
                    <a:pt x="3790950" y="2816860"/>
                  </a:cubicBezTo>
                  <a:cubicBezTo>
                    <a:pt x="3796030" y="2811780"/>
                    <a:pt x="3801110" y="2807970"/>
                    <a:pt x="3802380" y="2806700"/>
                  </a:cubicBezTo>
                  <a:cubicBezTo>
                    <a:pt x="3810000" y="2806700"/>
                    <a:pt x="3815080" y="2807970"/>
                    <a:pt x="3818890" y="2806700"/>
                  </a:cubicBezTo>
                  <a:cubicBezTo>
                    <a:pt x="3823970" y="2802890"/>
                    <a:pt x="3827780" y="2796540"/>
                    <a:pt x="3834130" y="2788920"/>
                  </a:cubicBezTo>
                  <a:cubicBezTo>
                    <a:pt x="3841750" y="2787650"/>
                    <a:pt x="3854450" y="2785110"/>
                    <a:pt x="3868420" y="2782570"/>
                  </a:cubicBezTo>
                  <a:cubicBezTo>
                    <a:pt x="3868420" y="2782570"/>
                    <a:pt x="3868420" y="2780030"/>
                    <a:pt x="3869690" y="2777490"/>
                  </a:cubicBezTo>
                  <a:cubicBezTo>
                    <a:pt x="3874770" y="2769870"/>
                    <a:pt x="3887470" y="2767330"/>
                    <a:pt x="3879850" y="2753360"/>
                  </a:cubicBezTo>
                  <a:cubicBezTo>
                    <a:pt x="3878580" y="2750820"/>
                    <a:pt x="3878580" y="2743200"/>
                    <a:pt x="3881120" y="2740660"/>
                  </a:cubicBezTo>
                  <a:cubicBezTo>
                    <a:pt x="3890010" y="2729230"/>
                    <a:pt x="3890010" y="2727960"/>
                    <a:pt x="3874770" y="2722880"/>
                  </a:cubicBezTo>
                  <a:cubicBezTo>
                    <a:pt x="3876040" y="2713990"/>
                    <a:pt x="3867150" y="2702560"/>
                    <a:pt x="3879850" y="2701290"/>
                  </a:cubicBezTo>
                  <a:cubicBezTo>
                    <a:pt x="3883660" y="2693670"/>
                    <a:pt x="3884930" y="2689860"/>
                    <a:pt x="3887470" y="2686050"/>
                  </a:cubicBezTo>
                  <a:cubicBezTo>
                    <a:pt x="3888740" y="2683510"/>
                    <a:pt x="3892550" y="2680970"/>
                    <a:pt x="3892550" y="2678430"/>
                  </a:cubicBezTo>
                  <a:cubicBezTo>
                    <a:pt x="3892550" y="2673350"/>
                    <a:pt x="3890010" y="2667000"/>
                    <a:pt x="3891280" y="2663190"/>
                  </a:cubicBezTo>
                  <a:cubicBezTo>
                    <a:pt x="3895090" y="2649220"/>
                    <a:pt x="3896360" y="2636520"/>
                    <a:pt x="3873500" y="2631440"/>
                  </a:cubicBezTo>
                  <a:cubicBezTo>
                    <a:pt x="3882390" y="2627630"/>
                    <a:pt x="3886200" y="2625090"/>
                    <a:pt x="3892550" y="2622550"/>
                  </a:cubicBezTo>
                  <a:cubicBezTo>
                    <a:pt x="3882390" y="2617470"/>
                    <a:pt x="3873500" y="2613660"/>
                    <a:pt x="3862070" y="2608580"/>
                  </a:cubicBezTo>
                  <a:lnTo>
                    <a:pt x="3873500" y="2608580"/>
                  </a:lnTo>
                  <a:lnTo>
                    <a:pt x="3873500" y="2604770"/>
                  </a:lnTo>
                  <a:cubicBezTo>
                    <a:pt x="3867150" y="2604770"/>
                    <a:pt x="3862070" y="2603500"/>
                    <a:pt x="3855720" y="2603500"/>
                  </a:cubicBezTo>
                  <a:cubicBezTo>
                    <a:pt x="3855720" y="2604770"/>
                    <a:pt x="3855720" y="2606040"/>
                    <a:pt x="3854450" y="2607310"/>
                  </a:cubicBezTo>
                  <a:cubicBezTo>
                    <a:pt x="3853180" y="2604770"/>
                    <a:pt x="3851910" y="2602230"/>
                    <a:pt x="3850640" y="2598420"/>
                  </a:cubicBezTo>
                  <a:cubicBezTo>
                    <a:pt x="3883660" y="2590800"/>
                    <a:pt x="4104640" y="2566670"/>
                    <a:pt x="4084320" y="2562860"/>
                  </a:cubicBezTo>
                  <a:cubicBezTo>
                    <a:pt x="4094480" y="2553970"/>
                    <a:pt x="4090670" y="2538730"/>
                    <a:pt x="4108450" y="2537460"/>
                  </a:cubicBezTo>
                  <a:cubicBezTo>
                    <a:pt x="4113530" y="2537460"/>
                    <a:pt x="4122420" y="2528570"/>
                    <a:pt x="4123690" y="2522220"/>
                  </a:cubicBezTo>
                  <a:cubicBezTo>
                    <a:pt x="4126230" y="2513330"/>
                    <a:pt x="4123690" y="2501900"/>
                    <a:pt x="4126230" y="2493010"/>
                  </a:cubicBezTo>
                  <a:cubicBezTo>
                    <a:pt x="4128770" y="2480310"/>
                    <a:pt x="4133850" y="2467610"/>
                    <a:pt x="4137660" y="2457450"/>
                  </a:cubicBezTo>
                  <a:cubicBezTo>
                    <a:pt x="4133850" y="2451100"/>
                    <a:pt x="4130040" y="2444750"/>
                    <a:pt x="4127500" y="2440940"/>
                  </a:cubicBezTo>
                  <a:cubicBezTo>
                    <a:pt x="4132580" y="2437130"/>
                    <a:pt x="4135120" y="2434590"/>
                    <a:pt x="4138930" y="2433320"/>
                  </a:cubicBezTo>
                  <a:cubicBezTo>
                    <a:pt x="4137660" y="2432050"/>
                    <a:pt x="4137660" y="2430780"/>
                    <a:pt x="4136390" y="2429510"/>
                  </a:cubicBezTo>
                  <a:cubicBezTo>
                    <a:pt x="4132580" y="2430780"/>
                    <a:pt x="4128770" y="2432050"/>
                    <a:pt x="4124960" y="2433320"/>
                  </a:cubicBezTo>
                  <a:cubicBezTo>
                    <a:pt x="4146550" y="2415540"/>
                    <a:pt x="4151630" y="2382520"/>
                    <a:pt x="4133850" y="2367280"/>
                  </a:cubicBezTo>
                  <a:cubicBezTo>
                    <a:pt x="4132580" y="2369820"/>
                    <a:pt x="4130040" y="2372360"/>
                    <a:pt x="4128770" y="2374900"/>
                  </a:cubicBezTo>
                  <a:cubicBezTo>
                    <a:pt x="4123690" y="2366010"/>
                    <a:pt x="4109720" y="2363470"/>
                    <a:pt x="4116070" y="2349500"/>
                  </a:cubicBezTo>
                  <a:cubicBezTo>
                    <a:pt x="4116070" y="2349500"/>
                    <a:pt x="4114800" y="2346960"/>
                    <a:pt x="4113530" y="2346960"/>
                  </a:cubicBezTo>
                  <a:cubicBezTo>
                    <a:pt x="4107180" y="2344420"/>
                    <a:pt x="4108450" y="2340610"/>
                    <a:pt x="4105910" y="2335530"/>
                  </a:cubicBezTo>
                  <a:cubicBezTo>
                    <a:pt x="4102100" y="2324100"/>
                    <a:pt x="4103370" y="2312670"/>
                    <a:pt x="4103370" y="2302510"/>
                  </a:cubicBezTo>
                  <a:lnTo>
                    <a:pt x="4103370" y="2256790"/>
                  </a:lnTo>
                  <a:cubicBezTo>
                    <a:pt x="4103370" y="2246630"/>
                    <a:pt x="4108450" y="2241550"/>
                    <a:pt x="4118610" y="2244090"/>
                  </a:cubicBezTo>
                  <a:cubicBezTo>
                    <a:pt x="4118610" y="2244090"/>
                    <a:pt x="4119880" y="2242820"/>
                    <a:pt x="4121150" y="2242820"/>
                  </a:cubicBezTo>
                  <a:cubicBezTo>
                    <a:pt x="4117340" y="2240280"/>
                    <a:pt x="4114800" y="2239010"/>
                    <a:pt x="4112260" y="2236470"/>
                  </a:cubicBezTo>
                  <a:cubicBezTo>
                    <a:pt x="4112260" y="2235200"/>
                    <a:pt x="4113530" y="2233930"/>
                    <a:pt x="4113530" y="2232660"/>
                  </a:cubicBezTo>
                  <a:cubicBezTo>
                    <a:pt x="4122420" y="2235200"/>
                    <a:pt x="4131310" y="2239010"/>
                    <a:pt x="4137660" y="2241550"/>
                  </a:cubicBezTo>
                  <a:cubicBezTo>
                    <a:pt x="4145280" y="2231390"/>
                    <a:pt x="4151630" y="2223770"/>
                    <a:pt x="4156710" y="2218690"/>
                  </a:cubicBezTo>
                  <a:lnTo>
                    <a:pt x="4156710" y="2195830"/>
                  </a:lnTo>
                  <a:cubicBezTo>
                    <a:pt x="4154170" y="2195830"/>
                    <a:pt x="4150360" y="2197100"/>
                    <a:pt x="4146550" y="2197100"/>
                  </a:cubicBezTo>
                  <a:cubicBezTo>
                    <a:pt x="4144010" y="2190750"/>
                    <a:pt x="4142740" y="2184400"/>
                    <a:pt x="4140200" y="2175510"/>
                  </a:cubicBezTo>
                  <a:cubicBezTo>
                    <a:pt x="4146550" y="2179320"/>
                    <a:pt x="4149090" y="2181860"/>
                    <a:pt x="4151630" y="2183130"/>
                  </a:cubicBezTo>
                  <a:cubicBezTo>
                    <a:pt x="4154170" y="2181860"/>
                    <a:pt x="4157980" y="2180590"/>
                    <a:pt x="4161790" y="2178050"/>
                  </a:cubicBezTo>
                  <a:cubicBezTo>
                    <a:pt x="4160520" y="2176780"/>
                    <a:pt x="4159250" y="2175510"/>
                    <a:pt x="4159250" y="2174240"/>
                  </a:cubicBezTo>
                  <a:cubicBezTo>
                    <a:pt x="4155440" y="2174240"/>
                    <a:pt x="4151630" y="2172970"/>
                    <a:pt x="4150360" y="2172970"/>
                  </a:cubicBezTo>
                  <a:cubicBezTo>
                    <a:pt x="4152900" y="2165350"/>
                    <a:pt x="4157980" y="2157730"/>
                    <a:pt x="4155440" y="2153920"/>
                  </a:cubicBezTo>
                  <a:cubicBezTo>
                    <a:pt x="4149090" y="2137410"/>
                    <a:pt x="4155440" y="2124710"/>
                    <a:pt x="4161790" y="2110740"/>
                  </a:cubicBezTo>
                  <a:cubicBezTo>
                    <a:pt x="4163060" y="2106930"/>
                    <a:pt x="4161790" y="2103120"/>
                    <a:pt x="4161790" y="2099310"/>
                  </a:cubicBezTo>
                  <a:cubicBezTo>
                    <a:pt x="4163060" y="2082800"/>
                    <a:pt x="4164330" y="2067560"/>
                    <a:pt x="4165600" y="2044700"/>
                  </a:cubicBezTo>
                  <a:cubicBezTo>
                    <a:pt x="4160520" y="2042160"/>
                    <a:pt x="4152900" y="2035810"/>
                    <a:pt x="4144010" y="2030730"/>
                  </a:cubicBezTo>
                  <a:cubicBezTo>
                    <a:pt x="4136390" y="2026920"/>
                    <a:pt x="4128770" y="2025650"/>
                    <a:pt x="4121150" y="2023110"/>
                  </a:cubicBezTo>
                  <a:cubicBezTo>
                    <a:pt x="4117340" y="2021840"/>
                    <a:pt x="4112260" y="2023110"/>
                    <a:pt x="4108450" y="2021840"/>
                  </a:cubicBezTo>
                  <a:cubicBezTo>
                    <a:pt x="4076700" y="2018030"/>
                    <a:pt x="4043680" y="2012950"/>
                    <a:pt x="4011930" y="2009140"/>
                  </a:cubicBezTo>
                  <a:cubicBezTo>
                    <a:pt x="3985260" y="2005330"/>
                    <a:pt x="3958590" y="2001520"/>
                    <a:pt x="3933190" y="1997710"/>
                  </a:cubicBezTo>
                  <a:cubicBezTo>
                    <a:pt x="3926840" y="1996440"/>
                    <a:pt x="3920490" y="1993900"/>
                    <a:pt x="3912870" y="1993900"/>
                  </a:cubicBezTo>
                  <a:cubicBezTo>
                    <a:pt x="3896360" y="1992630"/>
                    <a:pt x="3878580" y="1992630"/>
                    <a:pt x="3862070" y="1992630"/>
                  </a:cubicBezTo>
                  <a:cubicBezTo>
                    <a:pt x="3853180" y="1992630"/>
                    <a:pt x="3845560" y="1992630"/>
                    <a:pt x="3836670" y="1991360"/>
                  </a:cubicBezTo>
                  <a:cubicBezTo>
                    <a:pt x="3821430" y="1990090"/>
                    <a:pt x="3806190" y="1987550"/>
                    <a:pt x="3790950" y="1986280"/>
                  </a:cubicBezTo>
                  <a:lnTo>
                    <a:pt x="3790950" y="1982470"/>
                  </a:lnTo>
                  <a:cubicBezTo>
                    <a:pt x="3829050" y="1979930"/>
                    <a:pt x="3868420" y="1976120"/>
                    <a:pt x="3907790" y="1983740"/>
                  </a:cubicBezTo>
                  <a:cubicBezTo>
                    <a:pt x="3906520" y="1979930"/>
                    <a:pt x="3905250" y="1976120"/>
                    <a:pt x="3903980" y="1973580"/>
                  </a:cubicBezTo>
                  <a:cubicBezTo>
                    <a:pt x="3912870" y="1972310"/>
                    <a:pt x="3919220" y="1964690"/>
                    <a:pt x="3928110" y="1973580"/>
                  </a:cubicBezTo>
                  <a:cubicBezTo>
                    <a:pt x="3929380" y="1974850"/>
                    <a:pt x="3937000" y="1971040"/>
                    <a:pt x="3942080" y="1969770"/>
                  </a:cubicBezTo>
                  <a:lnTo>
                    <a:pt x="3942080" y="1967230"/>
                  </a:lnTo>
                  <a:lnTo>
                    <a:pt x="3930650" y="1967230"/>
                  </a:lnTo>
                  <a:cubicBezTo>
                    <a:pt x="3943350" y="1957070"/>
                    <a:pt x="3952240" y="1948180"/>
                    <a:pt x="3961130" y="1941830"/>
                  </a:cubicBezTo>
                  <a:cubicBezTo>
                    <a:pt x="3968750" y="1943100"/>
                    <a:pt x="3976370" y="1944370"/>
                    <a:pt x="3981450" y="1945640"/>
                  </a:cubicBezTo>
                  <a:cubicBezTo>
                    <a:pt x="3982720" y="1921510"/>
                    <a:pt x="3962400" y="1920240"/>
                    <a:pt x="3947160" y="1910080"/>
                  </a:cubicBezTo>
                  <a:cubicBezTo>
                    <a:pt x="3953510" y="1906270"/>
                    <a:pt x="3957320" y="1902460"/>
                    <a:pt x="3962400" y="1901190"/>
                  </a:cubicBezTo>
                  <a:cubicBezTo>
                    <a:pt x="3976370" y="1897380"/>
                    <a:pt x="3994150" y="1907540"/>
                    <a:pt x="4003040" y="1885950"/>
                  </a:cubicBezTo>
                  <a:cubicBezTo>
                    <a:pt x="4004310" y="1884680"/>
                    <a:pt x="4008120" y="1884680"/>
                    <a:pt x="4014470" y="1882140"/>
                  </a:cubicBezTo>
                  <a:cubicBezTo>
                    <a:pt x="4010660" y="1878330"/>
                    <a:pt x="4006850" y="1875790"/>
                    <a:pt x="4004310" y="1873250"/>
                  </a:cubicBezTo>
                  <a:cubicBezTo>
                    <a:pt x="4006850" y="1871980"/>
                    <a:pt x="4010660" y="1870710"/>
                    <a:pt x="4010660" y="1870710"/>
                  </a:cubicBezTo>
                  <a:cubicBezTo>
                    <a:pt x="4019550" y="1877060"/>
                    <a:pt x="4025900" y="1882140"/>
                    <a:pt x="4033520" y="1887220"/>
                  </a:cubicBezTo>
                  <a:cubicBezTo>
                    <a:pt x="4034790" y="1885950"/>
                    <a:pt x="4036060" y="1884680"/>
                    <a:pt x="4037330" y="1882140"/>
                  </a:cubicBezTo>
                  <a:cubicBezTo>
                    <a:pt x="4033520" y="1877060"/>
                    <a:pt x="4030980" y="1871980"/>
                    <a:pt x="4027170" y="1866900"/>
                  </a:cubicBezTo>
                  <a:cubicBezTo>
                    <a:pt x="4043680" y="1855470"/>
                    <a:pt x="4044950" y="1849120"/>
                    <a:pt x="4032250" y="1817370"/>
                  </a:cubicBezTo>
                  <a:cubicBezTo>
                    <a:pt x="4041140" y="1816100"/>
                    <a:pt x="4050030" y="1813560"/>
                    <a:pt x="4057650" y="1812290"/>
                  </a:cubicBezTo>
                  <a:cubicBezTo>
                    <a:pt x="4058920" y="1803400"/>
                    <a:pt x="4064000" y="1794510"/>
                    <a:pt x="4062730" y="1786890"/>
                  </a:cubicBezTo>
                  <a:cubicBezTo>
                    <a:pt x="4058920" y="1764030"/>
                    <a:pt x="4081780" y="1753870"/>
                    <a:pt x="4086860" y="1734820"/>
                  </a:cubicBezTo>
                  <a:cubicBezTo>
                    <a:pt x="4086860" y="1733550"/>
                    <a:pt x="4091940" y="1732280"/>
                    <a:pt x="4093210" y="1733550"/>
                  </a:cubicBezTo>
                  <a:cubicBezTo>
                    <a:pt x="4104640" y="1737360"/>
                    <a:pt x="4108450" y="1728470"/>
                    <a:pt x="4112260" y="1722120"/>
                  </a:cubicBezTo>
                  <a:cubicBezTo>
                    <a:pt x="4113530" y="1719580"/>
                    <a:pt x="4114800" y="1717040"/>
                    <a:pt x="4116070" y="1715770"/>
                  </a:cubicBezTo>
                  <a:cubicBezTo>
                    <a:pt x="4127500" y="1709420"/>
                    <a:pt x="4138930" y="1704340"/>
                    <a:pt x="4151630" y="1697990"/>
                  </a:cubicBezTo>
                  <a:cubicBezTo>
                    <a:pt x="4138930" y="1678940"/>
                    <a:pt x="4122420" y="1687830"/>
                    <a:pt x="4108450" y="1685290"/>
                  </a:cubicBezTo>
                  <a:lnTo>
                    <a:pt x="4108450" y="1680210"/>
                  </a:lnTo>
                  <a:cubicBezTo>
                    <a:pt x="4117340" y="1678940"/>
                    <a:pt x="4126230" y="1677670"/>
                    <a:pt x="4136390" y="1676400"/>
                  </a:cubicBezTo>
                  <a:cubicBezTo>
                    <a:pt x="4130040" y="1675130"/>
                    <a:pt x="4124960" y="1673860"/>
                    <a:pt x="4119880" y="1672590"/>
                  </a:cubicBezTo>
                  <a:cubicBezTo>
                    <a:pt x="4126230" y="1666240"/>
                    <a:pt x="4131310" y="1659890"/>
                    <a:pt x="4137660" y="1654810"/>
                  </a:cubicBezTo>
                  <a:cubicBezTo>
                    <a:pt x="4138930" y="1653540"/>
                    <a:pt x="4142740" y="1652270"/>
                    <a:pt x="4144010" y="1652270"/>
                  </a:cubicBezTo>
                  <a:cubicBezTo>
                    <a:pt x="4147820" y="1653540"/>
                    <a:pt x="4151630" y="1657350"/>
                    <a:pt x="4154170" y="1659890"/>
                  </a:cubicBezTo>
                  <a:cubicBezTo>
                    <a:pt x="4155440" y="1656080"/>
                    <a:pt x="4156710" y="1651000"/>
                    <a:pt x="4159250" y="1647190"/>
                  </a:cubicBezTo>
                  <a:cubicBezTo>
                    <a:pt x="4164330" y="1640840"/>
                    <a:pt x="4170680" y="1635760"/>
                    <a:pt x="4175760" y="1630680"/>
                  </a:cubicBezTo>
                  <a:cubicBezTo>
                    <a:pt x="4182110" y="1638300"/>
                    <a:pt x="4188460" y="1645920"/>
                    <a:pt x="4194810" y="1654810"/>
                  </a:cubicBezTo>
                  <a:cubicBezTo>
                    <a:pt x="4196080" y="1654810"/>
                    <a:pt x="4197350" y="1653540"/>
                    <a:pt x="4197350" y="1653540"/>
                  </a:cubicBezTo>
                  <a:cubicBezTo>
                    <a:pt x="4196080" y="1640840"/>
                    <a:pt x="4196080" y="1628140"/>
                    <a:pt x="4194810" y="1615440"/>
                  </a:cubicBezTo>
                  <a:cubicBezTo>
                    <a:pt x="4199890" y="1616710"/>
                    <a:pt x="4203700" y="1616710"/>
                    <a:pt x="4207510" y="1617980"/>
                  </a:cubicBezTo>
                  <a:cubicBezTo>
                    <a:pt x="4208780" y="1616710"/>
                    <a:pt x="4208780" y="1615440"/>
                    <a:pt x="4210050" y="1615440"/>
                  </a:cubicBezTo>
                  <a:cubicBezTo>
                    <a:pt x="4206240" y="1614170"/>
                    <a:pt x="4203700" y="1612900"/>
                    <a:pt x="4199890" y="1611630"/>
                  </a:cubicBezTo>
                  <a:cubicBezTo>
                    <a:pt x="4206240" y="1604010"/>
                    <a:pt x="4210050" y="1598930"/>
                    <a:pt x="4211320" y="1597660"/>
                  </a:cubicBezTo>
                  <a:lnTo>
                    <a:pt x="4211320" y="1573530"/>
                  </a:lnTo>
                  <a:cubicBezTo>
                    <a:pt x="4208780" y="1572260"/>
                    <a:pt x="4206240" y="1569720"/>
                    <a:pt x="4202430" y="1568450"/>
                  </a:cubicBezTo>
                  <a:cubicBezTo>
                    <a:pt x="4199890" y="1567180"/>
                    <a:pt x="4197350" y="1565910"/>
                    <a:pt x="4194810" y="1565910"/>
                  </a:cubicBezTo>
                  <a:cubicBezTo>
                    <a:pt x="4197350" y="1563370"/>
                    <a:pt x="4202430" y="1559560"/>
                    <a:pt x="4203700" y="1559560"/>
                  </a:cubicBezTo>
                  <a:cubicBezTo>
                    <a:pt x="4212590" y="1564640"/>
                    <a:pt x="4210050" y="1550670"/>
                    <a:pt x="4215130" y="1551940"/>
                  </a:cubicBezTo>
                  <a:cubicBezTo>
                    <a:pt x="4215130" y="1548130"/>
                    <a:pt x="4215130" y="1540510"/>
                    <a:pt x="4213860" y="1540510"/>
                  </a:cubicBezTo>
                  <a:cubicBezTo>
                    <a:pt x="4197350" y="1534160"/>
                    <a:pt x="4199890" y="1520190"/>
                    <a:pt x="4196080" y="1511300"/>
                  </a:cubicBezTo>
                  <a:close/>
                  <a:moveTo>
                    <a:pt x="234950" y="990600"/>
                  </a:moveTo>
                  <a:lnTo>
                    <a:pt x="271780" y="990600"/>
                  </a:lnTo>
                  <a:cubicBezTo>
                    <a:pt x="262890" y="1002030"/>
                    <a:pt x="241300" y="1002030"/>
                    <a:pt x="234950" y="990600"/>
                  </a:cubicBezTo>
                  <a:close/>
                  <a:moveTo>
                    <a:pt x="488950" y="1507490"/>
                  </a:moveTo>
                  <a:lnTo>
                    <a:pt x="488950" y="1502410"/>
                  </a:lnTo>
                  <a:cubicBezTo>
                    <a:pt x="505460" y="1501140"/>
                    <a:pt x="523240" y="1499870"/>
                    <a:pt x="539750" y="1499870"/>
                  </a:cubicBezTo>
                  <a:cubicBezTo>
                    <a:pt x="521970" y="1499870"/>
                    <a:pt x="506730" y="1515110"/>
                    <a:pt x="488950" y="1507490"/>
                  </a:cubicBezTo>
                  <a:close/>
                  <a:moveTo>
                    <a:pt x="182880" y="2123440"/>
                  </a:moveTo>
                  <a:cubicBezTo>
                    <a:pt x="190500" y="2115820"/>
                    <a:pt x="196850" y="2110740"/>
                    <a:pt x="199390" y="2106930"/>
                  </a:cubicBezTo>
                  <a:cubicBezTo>
                    <a:pt x="205740" y="2112010"/>
                    <a:pt x="209550" y="2115820"/>
                    <a:pt x="213360" y="2119630"/>
                  </a:cubicBezTo>
                  <a:cubicBezTo>
                    <a:pt x="204470" y="2119630"/>
                    <a:pt x="195580" y="2120900"/>
                    <a:pt x="182880" y="2123440"/>
                  </a:cubicBezTo>
                  <a:close/>
                  <a:moveTo>
                    <a:pt x="271780" y="2117090"/>
                  </a:moveTo>
                  <a:lnTo>
                    <a:pt x="238760" y="2117090"/>
                  </a:lnTo>
                  <a:cubicBezTo>
                    <a:pt x="237490" y="2117090"/>
                    <a:pt x="236220" y="2112010"/>
                    <a:pt x="233680" y="2108200"/>
                  </a:cubicBezTo>
                  <a:cubicBezTo>
                    <a:pt x="248920" y="2109470"/>
                    <a:pt x="260350" y="2110740"/>
                    <a:pt x="271780" y="2112010"/>
                  </a:cubicBezTo>
                  <a:lnTo>
                    <a:pt x="271780" y="2117090"/>
                  </a:lnTo>
                  <a:close/>
                  <a:moveTo>
                    <a:pt x="280670" y="2115820"/>
                  </a:moveTo>
                  <a:cubicBezTo>
                    <a:pt x="279400" y="2114550"/>
                    <a:pt x="279400" y="2113280"/>
                    <a:pt x="278130" y="2113280"/>
                  </a:cubicBezTo>
                  <a:cubicBezTo>
                    <a:pt x="283210" y="2109470"/>
                    <a:pt x="289560" y="2106930"/>
                    <a:pt x="294640" y="2103120"/>
                  </a:cubicBezTo>
                  <a:cubicBezTo>
                    <a:pt x="298450" y="2099310"/>
                    <a:pt x="299720" y="2092960"/>
                    <a:pt x="303530" y="2086610"/>
                  </a:cubicBezTo>
                  <a:cubicBezTo>
                    <a:pt x="313690" y="2106930"/>
                    <a:pt x="335280" y="2100580"/>
                    <a:pt x="354330" y="2105660"/>
                  </a:cubicBezTo>
                  <a:cubicBezTo>
                    <a:pt x="328930" y="2108200"/>
                    <a:pt x="304800" y="2112010"/>
                    <a:pt x="280670" y="2115820"/>
                  </a:cubicBezTo>
                  <a:close/>
                  <a:moveTo>
                    <a:pt x="114300" y="2428240"/>
                  </a:moveTo>
                  <a:cubicBezTo>
                    <a:pt x="115570" y="2428240"/>
                    <a:pt x="115570" y="2428240"/>
                    <a:pt x="114300" y="2428240"/>
                  </a:cubicBezTo>
                  <a:close/>
                  <a:moveTo>
                    <a:pt x="345440" y="2609850"/>
                  </a:moveTo>
                  <a:cubicBezTo>
                    <a:pt x="344170" y="2600960"/>
                    <a:pt x="342900" y="2594610"/>
                    <a:pt x="341630" y="2585720"/>
                  </a:cubicBezTo>
                  <a:cubicBezTo>
                    <a:pt x="350520" y="2588260"/>
                    <a:pt x="355600" y="2589530"/>
                    <a:pt x="360680" y="2592070"/>
                  </a:cubicBezTo>
                  <a:cubicBezTo>
                    <a:pt x="355600" y="2597150"/>
                    <a:pt x="351790" y="2602230"/>
                    <a:pt x="345440" y="2609850"/>
                  </a:cubicBezTo>
                  <a:close/>
                  <a:moveTo>
                    <a:pt x="636270" y="1050290"/>
                  </a:moveTo>
                  <a:cubicBezTo>
                    <a:pt x="627380" y="1051560"/>
                    <a:pt x="618490" y="1055370"/>
                    <a:pt x="610870" y="1055370"/>
                  </a:cubicBezTo>
                  <a:cubicBezTo>
                    <a:pt x="601980" y="1056640"/>
                    <a:pt x="593090" y="1055370"/>
                    <a:pt x="582930" y="1055370"/>
                  </a:cubicBezTo>
                  <a:cubicBezTo>
                    <a:pt x="581660" y="1054100"/>
                    <a:pt x="580390" y="1050290"/>
                    <a:pt x="579120" y="1046480"/>
                  </a:cubicBezTo>
                  <a:cubicBezTo>
                    <a:pt x="588010" y="1043940"/>
                    <a:pt x="596900" y="1040130"/>
                    <a:pt x="607060" y="1037590"/>
                  </a:cubicBezTo>
                  <a:cubicBezTo>
                    <a:pt x="607060" y="1041400"/>
                    <a:pt x="605790" y="1043940"/>
                    <a:pt x="605790" y="1047750"/>
                  </a:cubicBezTo>
                  <a:cubicBezTo>
                    <a:pt x="617220" y="1040130"/>
                    <a:pt x="627380" y="1041400"/>
                    <a:pt x="636270" y="1050290"/>
                  </a:cubicBezTo>
                  <a:cubicBezTo>
                    <a:pt x="650240" y="1040130"/>
                    <a:pt x="652780" y="1041400"/>
                    <a:pt x="656590" y="1062990"/>
                  </a:cubicBezTo>
                  <a:cubicBezTo>
                    <a:pt x="648970" y="1057910"/>
                    <a:pt x="642620" y="1054100"/>
                    <a:pt x="636270" y="1050290"/>
                  </a:cubicBezTo>
                  <a:close/>
                  <a:moveTo>
                    <a:pt x="684530" y="1047750"/>
                  </a:moveTo>
                  <a:cubicBezTo>
                    <a:pt x="687070" y="1045210"/>
                    <a:pt x="689610" y="1042670"/>
                    <a:pt x="690880" y="1040130"/>
                  </a:cubicBezTo>
                  <a:cubicBezTo>
                    <a:pt x="699770" y="1051560"/>
                    <a:pt x="699770" y="1051560"/>
                    <a:pt x="680720" y="1060450"/>
                  </a:cubicBezTo>
                  <a:lnTo>
                    <a:pt x="661670" y="1045210"/>
                  </a:lnTo>
                  <a:cubicBezTo>
                    <a:pt x="674370" y="1035050"/>
                    <a:pt x="681990" y="1035050"/>
                    <a:pt x="684530" y="1047750"/>
                  </a:cubicBezTo>
                  <a:close/>
                  <a:moveTo>
                    <a:pt x="694690" y="2744470"/>
                  </a:moveTo>
                  <a:cubicBezTo>
                    <a:pt x="695960" y="2743200"/>
                    <a:pt x="697230" y="2743200"/>
                    <a:pt x="698500" y="2741930"/>
                  </a:cubicBezTo>
                  <a:cubicBezTo>
                    <a:pt x="699770" y="2744470"/>
                    <a:pt x="702310" y="2747010"/>
                    <a:pt x="704850" y="2750820"/>
                  </a:cubicBezTo>
                  <a:cubicBezTo>
                    <a:pt x="702310" y="2750820"/>
                    <a:pt x="699770" y="2750820"/>
                    <a:pt x="697230" y="2752090"/>
                  </a:cubicBezTo>
                  <a:cubicBezTo>
                    <a:pt x="695960" y="2748280"/>
                    <a:pt x="695960" y="2745740"/>
                    <a:pt x="694690" y="2744470"/>
                  </a:cubicBezTo>
                  <a:close/>
                  <a:moveTo>
                    <a:pt x="772160" y="2735580"/>
                  </a:moveTo>
                  <a:cubicBezTo>
                    <a:pt x="773430" y="2739390"/>
                    <a:pt x="774700" y="2741930"/>
                    <a:pt x="777240" y="2744470"/>
                  </a:cubicBezTo>
                  <a:lnTo>
                    <a:pt x="773430" y="2744470"/>
                  </a:lnTo>
                  <a:cubicBezTo>
                    <a:pt x="773430" y="2741930"/>
                    <a:pt x="773430" y="2739390"/>
                    <a:pt x="772160" y="2735580"/>
                  </a:cubicBezTo>
                  <a:close/>
                  <a:moveTo>
                    <a:pt x="876300" y="3018790"/>
                  </a:moveTo>
                  <a:cubicBezTo>
                    <a:pt x="872490" y="3012440"/>
                    <a:pt x="869950" y="3007360"/>
                    <a:pt x="867410" y="3002280"/>
                  </a:cubicBezTo>
                  <a:lnTo>
                    <a:pt x="873760" y="2995930"/>
                  </a:lnTo>
                  <a:cubicBezTo>
                    <a:pt x="882650" y="3002280"/>
                    <a:pt x="883920" y="3012440"/>
                    <a:pt x="876300" y="3018790"/>
                  </a:cubicBezTo>
                  <a:close/>
                  <a:moveTo>
                    <a:pt x="1198880" y="3044190"/>
                  </a:moveTo>
                  <a:cubicBezTo>
                    <a:pt x="1193800" y="3041650"/>
                    <a:pt x="1188720" y="3040380"/>
                    <a:pt x="1183640" y="3037840"/>
                  </a:cubicBezTo>
                  <a:cubicBezTo>
                    <a:pt x="1188720" y="3032760"/>
                    <a:pt x="1193800" y="3027680"/>
                    <a:pt x="1197610" y="3025140"/>
                  </a:cubicBezTo>
                  <a:lnTo>
                    <a:pt x="1212850" y="3036570"/>
                  </a:lnTo>
                  <a:cubicBezTo>
                    <a:pt x="1209040" y="3039110"/>
                    <a:pt x="1203960" y="3041650"/>
                    <a:pt x="1198880" y="3044190"/>
                  </a:cubicBezTo>
                  <a:close/>
                  <a:moveTo>
                    <a:pt x="3445510" y="2828290"/>
                  </a:moveTo>
                  <a:cubicBezTo>
                    <a:pt x="3444240" y="2829560"/>
                    <a:pt x="3445510" y="2832100"/>
                    <a:pt x="3445510" y="2834640"/>
                  </a:cubicBezTo>
                  <a:lnTo>
                    <a:pt x="3426460" y="2838450"/>
                  </a:lnTo>
                  <a:cubicBezTo>
                    <a:pt x="3423920" y="2827020"/>
                    <a:pt x="3429000" y="2820670"/>
                    <a:pt x="3440430" y="2819400"/>
                  </a:cubicBezTo>
                  <a:cubicBezTo>
                    <a:pt x="3444240" y="2819400"/>
                    <a:pt x="3449320" y="2816860"/>
                    <a:pt x="3455670" y="2816860"/>
                  </a:cubicBezTo>
                  <a:cubicBezTo>
                    <a:pt x="3451860" y="2820670"/>
                    <a:pt x="3448050" y="2823210"/>
                    <a:pt x="3445510" y="2828290"/>
                  </a:cubicBezTo>
                  <a:close/>
                  <a:moveTo>
                    <a:pt x="3470910" y="2825750"/>
                  </a:moveTo>
                  <a:cubicBezTo>
                    <a:pt x="3465830" y="2824480"/>
                    <a:pt x="3462020" y="2820670"/>
                    <a:pt x="3458210" y="2818130"/>
                  </a:cubicBezTo>
                  <a:cubicBezTo>
                    <a:pt x="3463290" y="2811780"/>
                    <a:pt x="3467100" y="2807970"/>
                    <a:pt x="3469640" y="2804160"/>
                  </a:cubicBezTo>
                  <a:cubicBezTo>
                    <a:pt x="3474720" y="2810510"/>
                    <a:pt x="3479800" y="2815590"/>
                    <a:pt x="3484880" y="2823210"/>
                  </a:cubicBezTo>
                  <a:cubicBezTo>
                    <a:pt x="3481070" y="2824480"/>
                    <a:pt x="3475990" y="2825750"/>
                    <a:pt x="3470910" y="2825750"/>
                  </a:cubicBezTo>
                  <a:close/>
                  <a:moveTo>
                    <a:pt x="3604260" y="1967230"/>
                  </a:moveTo>
                  <a:cubicBezTo>
                    <a:pt x="3604260" y="1964690"/>
                    <a:pt x="3604260" y="1963420"/>
                    <a:pt x="3602990" y="1960880"/>
                  </a:cubicBezTo>
                  <a:lnTo>
                    <a:pt x="3629660" y="1957070"/>
                  </a:lnTo>
                  <a:cubicBezTo>
                    <a:pt x="3629660" y="1959610"/>
                    <a:pt x="3630930" y="1962150"/>
                    <a:pt x="3630930" y="1964690"/>
                  </a:cubicBezTo>
                  <a:cubicBezTo>
                    <a:pt x="3620770" y="1964690"/>
                    <a:pt x="3611880" y="1965960"/>
                    <a:pt x="3604260" y="1967230"/>
                  </a:cubicBezTo>
                  <a:close/>
                  <a:moveTo>
                    <a:pt x="3670300" y="1969770"/>
                  </a:moveTo>
                  <a:cubicBezTo>
                    <a:pt x="3662680" y="1969770"/>
                    <a:pt x="3653790" y="1969770"/>
                    <a:pt x="3646170" y="1967230"/>
                  </a:cubicBezTo>
                  <a:cubicBezTo>
                    <a:pt x="3642360" y="1965960"/>
                    <a:pt x="3641090" y="1960880"/>
                    <a:pt x="3637280" y="1958340"/>
                  </a:cubicBezTo>
                  <a:cubicBezTo>
                    <a:pt x="3638550" y="1957070"/>
                    <a:pt x="3638550" y="1955800"/>
                    <a:pt x="3639820" y="1954530"/>
                  </a:cubicBezTo>
                  <a:cubicBezTo>
                    <a:pt x="3651250" y="1957070"/>
                    <a:pt x="3661410" y="1958340"/>
                    <a:pt x="3671570" y="1960880"/>
                  </a:cubicBezTo>
                  <a:cubicBezTo>
                    <a:pt x="3670300" y="1964690"/>
                    <a:pt x="3670300" y="1968500"/>
                    <a:pt x="3670300" y="1969770"/>
                  </a:cubicBezTo>
                  <a:close/>
                  <a:moveTo>
                    <a:pt x="3727450" y="1968500"/>
                  </a:moveTo>
                  <a:cubicBezTo>
                    <a:pt x="3718560" y="1967230"/>
                    <a:pt x="3709670" y="1960880"/>
                    <a:pt x="3700780" y="1969770"/>
                  </a:cubicBezTo>
                  <a:cubicBezTo>
                    <a:pt x="3699510" y="1971040"/>
                    <a:pt x="3691890" y="1967230"/>
                    <a:pt x="3688080" y="1965960"/>
                  </a:cubicBezTo>
                  <a:cubicBezTo>
                    <a:pt x="3688080" y="1964690"/>
                    <a:pt x="3689350" y="1962150"/>
                    <a:pt x="3689350" y="1960880"/>
                  </a:cubicBezTo>
                  <a:lnTo>
                    <a:pt x="3731260" y="1960880"/>
                  </a:lnTo>
                  <a:cubicBezTo>
                    <a:pt x="3732530" y="1960880"/>
                    <a:pt x="3733800" y="1964690"/>
                    <a:pt x="3735070" y="1967230"/>
                  </a:cubicBezTo>
                  <a:cubicBezTo>
                    <a:pt x="3731260" y="1967230"/>
                    <a:pt x="3728720" y="1968500"/>
                    <a:pt x="3727450" y="1968500"/>
                  </a:cubicBezTo>
                  <a:close/>
                  <a:moveTo>
                    <a:pt x="3848100" y="2598420"/>
                  </a:moveTo>
                  <a:cubicBezTo>
                    <a:pt x="3846830" y="2599690"/>
                    <a:pt x="3846830" y="2600960"/>
                    <a:pt x="3846830" y="2599690"/>
                  </a:cubicBezTo>
                  <a:cubicBezTo>
                    <a:pt x="3845560" y="2599690"/>
                    <a:pt x="3845560" y="2598420"/>
                    <a:pt x="3848100" y="2598420"/>
                  </a:cubicBezTo>
                  <a:close/>
                  <a:moveTo>
                    <a:pt x="132080" y="2529840"/>
                  </a:moveTo>
                  <a:cubicBezTo>
                    <a:pt x="130810" y="2529840"/>
                    <a:pt x="130810" y="2531110"/>
                    <a:pt x="129540" y="2531110"/>
                  </a:cubicBezTo>
                  <a:cubicBezTo>
                    <a:pt x="129540" y="2531110"/>
                    <a:pt x="130810" y="2529840"/>
                    <a:pt x="132080" y="2529840"/>
                  </a:cubicBezTo>
                  <a:close/>
                  <a:moveTo>
                    <a:pt x="615950" y="2769870"/>
                  </a:moveTo>
                  <a:cubicBezTo>
                    <a:pt x="621030" y="2772410"/>
                    <a:pt x="626110" y="2774950"/>
                    <a:pt x="629920" y="2776220"/>
                  </a:cubicBezTo>
                  <a:cubicBezTo>
                    <a:pt x="612140" y="2786380"/>
                    <a:pt x="600710" y="2783840"/>
                    <a:pt x="589280" y="2766060"/>
                  </a:cubicBezTo>
                  <a:cubicBezTo>
                    <a:pt x="593090" y="2766060"/>
                    <a:pt x="595630" y="2764790"/>
                    <a:pt x="599440" y="2764790"/>
                  </a:cubicBezTo>
                  <a:cubicBezTo>
                    <a:pt x="604520" y="2766060"/>
                    <a:pt x="610870" y="2767330"/>
                    <a:pt x="615950" y="2769870"/>
                  </a:cubicBezTo>
                  <a:close/>
                  <a:moveTo>
                    <a:pt x="2835910" y="2874010"/>
                  </a:moveTo>
                  <a:cubicBezTo>
                    <a:pt x="2832100" y="2872740"/>
                    <a:pt x="2829560" y="2872740"/>
                    <a:pt x="2824480" y="2871470"/>
                  </a:cubicBezTo>
                  <a:cubicBezTo>
                    <a:pt x="2819400" y="2870200"/>
                    <a:pt x="2813050" y="2866390"/>
                    <a:pt x="2805430" y="2863850"/>
                  </a:cubicBezTo>
                  <a:cubicBezTo>
                    <a:pt x="2810510" y="2862580"/>
                    <a:pt x="2814320" y="2860040"/>
                    <a:pt x="2819400" y="2858770"/>
                  </a:cubicBezTo>
                  <a:cubicBezTo>
                    <a:pt x="2833370" y="2854960"/>
                    <a:pt x="2839720" y="2861310"/>
                    <a:pt x="2835910" y="2874010"/>
                  </a:cubicBezTo>
                  <a:close/>
                  <a:moveTo>
                    <a:pt x="2590800" y="2903220"/>
                  </a:moveTo>
                  <a:cubicBezTo>
                    <a:pt x="2598420" y="2904490"/>
                    <a:pt x="2607310" y="2904490"/>
                    <a:pt x="2616200" y="2905760"/>
                  </a:cubicBezTo>
                  <a:cubicBezTo>
                    <a:pt x="2612390" y="2918460"/>
                    <a:pt x="2602230" y="2914650"/>
                    <a:pt x="2594610" y="2913380"/>
                  </a:cubicBezTo>
                  <a:cubicBezTo>
                    <a:pt x="2592070" y="2913380"/>
                    <a:pt x="2589530" y="2908300"/>
                    <a:pt x="2586990" y="2905760"/>
                  </a:cubicBezTo>
                  <a:cubicBezTo>
                    <a:pt x="2588260" y="2904490"/>
                    <a:pt x="2589530" y="2903220"/>
                    <a:pt x="2590800" y="2903220"/>
                  </a:cubicBezTo>
                  <a:close/>
                  <a:moveTo>
                    <a:pt x="219710" y="2604770"/>
                  </a:moveTo>
                  <a:cubicBezTo>
                    <a:pt x="220980" y="2608580"/>
                    <a:pt x="222250" y="2611120"/>
                    <a:pt x="223520" y="2616200"/>
                  </a:cubicBezTo>
                  <a:cubicBezTo>
                    <a:pt x="215900" y="2616200"/>
                    <a:pt x="209550" y="2616200"/>
                    <a:pt x="203200" y="2614930"/>
                  </a:cubicBezTo>
                  <a:lnTo>
                    <a:pt x="203200" y="2606040"/>
                  </a:lnTo>
                  <a:cubicBezTo>
                    <a:pt x="208280" y="2606040"/>
                    <a:pt x="213360" y="2606040"/>
                    <a:pt x="219710" y="2604770"/>
                  </a:cubicBezTo>
                  <a:close/>
                  <a:moveTo>
                    <a:pt x="715010" y="2762250"/>
                  </a:moveTo>
                  <a:cubicBezTo>
                    <a:pt x="722630" y="2763520"/>
                    <a:pt x="730250" y="2763520"/>
                    <a:pt x="739140" y="2764790"/>
                  </a:cubicBezTo>
                  <a:cubicBezTo>
                    <a:pt x="734060" y="2769870"/>
                    <a:pt x="713740" y="2773680"/>
                    <a:pt x="709930" y="2769870"/>
                  </a:cubicBezTo>
                  <a:cubicBezTo>
                    <a:pt x="709930" y="2768600"/>
                    <a:pt x="708660" y="2766060"/>
                    <a:pt x="709930" y="2764790"/>
                  </a:cubicBezTo>
                  <a:cubicBezTo>
                    <a:pt x="711200" y="2763520"/>
                    <a:pt x="713740" y="2762250"/>
                    <a:pt x="715010" y="2762250"/>
                  </a:cubicBezTo>
                  <a:close/>
                </a:path>
              </a:pathLst>
            </a:custGeom>
            <a:blipFill>
              <a:blip r:embed="rId11"/>
              <a:stretch>
                <a:fillRect l="-15163" t="0" r="-15163" b="0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0384082" y="5635515"/>
            <a:ext cx="3673475" cy="2694548"/>
            <a:chOff x="0" y="0"/>
            <a:chExt cx="4198620" cy="307975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-12700" y="-2540"/>
              <a:ext cx="4215130" cy="3083560"/>
            </a:xfrm>
            <a:custGeom>
              <a:avLst/>
              <a:gdLst/>
              <a:ahLst/>
              <a:cxnLst/>
              <a:rect r="r" b="b" t="t" l="l"/>
              <a:pathLst>
                <a:path h="3083560" w="4215130">
                  <a:moveTo>
                    <a:pt x="4196080" y="1511300"/>
                  </a:moveTo>
                  <a:cubicBezTo>
                    <a:pt x="4199890" y="1508760"/>
                    <a:pt x="4203700" y="1507490"/>
                    <a:pt x="4206240" y="1503680"/>
                  </a:cubicBezTo>
                  <a:cubicBezTo>
                    <a:pt x="4208780" y="1501140"/>
                    <a:pt x="4213860" y="1497330"/>
                    <a:pt x="4213860" y="1493520"/>
                  </a:cubicBezTo>
                  <a:cubicBezTo>
                    <a:pt x="4213860" y="1490980"/>
                    <a:pt x="4208780" y="1487170"/>
                    <a:pt x="4206240" y="1484630"/>
                  </a:cubicBezTo>
                  <a:lnTo>
                    <a:pt x="4194810" y="1473200"/>
                  </a:lnTo>
                  <a:cubicBezTo>
                    <a:pt x="4197350" y="1470660"/>
                    <a:pt x="4202430" y="1469390"/>
                    <a:pt x="4202430" y="1465580"/>
                  </a:cubicBezTo>
                  <a:cubicBezTo>
                    <a:pt x="4204970" y="1455420"/>
                    <a:pt x="4208780" y="1445260"/>
                    <a:pt x="4208780" y="1435100"/>
                  </a:cubicBezTo>
                  <a:cubicBezTo>
                    <a:pt x="4208780" y="1430020"/>
                    <a:pt x="4199890" y="1426210"/>
                    <a:pt x="4194810" y="1419860"/>
                  </a:cubicBezTo>
                  <a:cubicBezTo>
                    <a:pt x="4199890" y="1419860"/>
                    <a:pt x="4202430" y="1419860"/>
                    <a:pt x="4206240" y="1418590"/>
                  </a:cubicBezTo>
                  <a:lnTo>
                    <a:pt x="4206240" y="1414780"/>
                  </a:lnTo>
                  <a:lnTo>
                    <a:pt x="4194810" y="1414780"/>
                  </a:lnTo>
                  <a:cubicBezTo>
                    <a:pt x="4187190" y="1409700"/>
                    <a:pt x="4179570" y="1399540"/>
                    <a:pt x="4177030" y="1400810"/>
                  </a:cubicBezTo>
                  <a:cubicBezTo>
                    <a:pt x="4163060" y="1408430"/>
                    <a:pt x="4163060" y="1398270"/>
                    <a:pt x="4160520" y="1390650"/>
                  </a:cubicBezTo>
                  <a:cubicBezTo>
                    <a:pt x="4155440" y="1391920"/>
                    <a:pt x="4150360" y="1393190"/>
                    <a:pt x="4146550" y="1391920"/>
                  </a:cubicBezTo>
                  <a:cubicBezTo>
                    <a:pt x="4137660" y="1390650"/>
                    <a:pt x="4128770" y="1386840"/>
                    <a:pt x="4119880" y="1386840"/>
                  </a:cubicBezTo>
                  <a:cubicBezTo>
                    <a:pt x="4108450" y="1385570"/>
                    <a:pt x="4095750" y="1385570"/>
                    <a:pt x="4083050" y="1384300"/>
                  </a:cubicBezTo>
                  <a:cubicBezTo>
                    <a:pt x="4064000" y="1381760"/>
                    <a:pt x="4044950" y="1379220"/>
                    <a:pt x="4025900" y="1376680"/>
                  </a:cubicBezTo>
                  <a:cubicBezTo>
                    <a:pt x="4024630" y="1376680"/>
                    <a:pt x="4022090" y="1379220"/>
                    <a:pt x="4020820" y="1379220"/>
                  </a:cubicBezTo>
                  <a:cubicBezTo>
                    <a:pt x="4010660" y="1377950"/>
                    <a:pt x="4000500" y="1376680"/>
                    <a:pt x="3991610" y="1374140"/>
                  </a:cubicBezTo>
                  <a:cubicBezTo>
                    <a:pt x="3989070" y="1372870"/>
                    <a:pt x="3987800" y="1366520"/>
                    <a:pt x="3987800" y="1363980"/>
                  </a:cubicBezTo>
                  <a:cubicBezTo>
                    <a:pt x="4001770" y="1353820"/>
                    <a:pt x="4015740" y="1343660"/>
                    <a:pt x="4024630" y="1337310"/>
                  </a:cubicBezTo>
                  <a:cubicBezTo>
                    <a:pt x="4034790" y="1336040"/>
                    <a:pt x="4041140" y="1334770"/>
                    <a:pt x="4050030" y="1334770"/>
                  </a:cubicBezTo>
                  <a:cubicBezTo>
                    <a:pt x="4042410" y="1324610"/>
                    <a:pt x="4037330" y="1319530"/>
                    <a:pt x="4030980" y="1311910"/>
                  </a:cubicBezTo>
                  <a:cubicBezTo>
                    <a:pt x="4027170" y="1313180"/>
                    <a:pt x="4023360" y="1314450"/>
                    <a:pt x="4017010" y="1316990"/>
                  </a:cubicBezTo>
                  <a:cubicBezTo>
                    <a:pt x="4017010" y="1310640"/>
                    <a:pt x="4017010" y="1304290"/>
                    <a:pt x="4018280" y="1304290"/>
                  </a:cubicBezTo>
                  <a:cubicBezTo>
                    <a:pt x="4023360" y="1303020"/>
                    <a:pt x="4030980" y="1301750"/>
                    <a:pt x="4034790" y="1304290"/>
                  </a:cubicBezTo>
                  <a:cubicBezTo>
                    <a:pt x="4039870" y="1308100"/>
                    <a:pt x="4042410" y="1314450"/>
                    <a:pt x="4047490" y="1322070"/>
                  </a:cubicBezTo>
                  <a:cubicBezTo>
                    <a:pt x="4050030" y="1322070"/>
                    <a:pt x="4055110" y="1323340"/>
                    <a:pt x="4060190" y="1323340"/>
                  </a:cubicBezTo>
                  <a:cubicBezTo>
                    <a:pt x="4058920" y="1306830"/>
                    <a:pt x="4058920" y="1306830"/>
                    <a:pt x="4044950" y="1282700"/>
                  </a:cubicBezTo>
                  <a:cubicBezTo>
                    <a:pt x="4062730" y="1282700"/>
                    <a:pt x="4067810" y="1277620"/>
                    <a:pt x="4064000" y="1259840"/>
                  </a:cubicBezTo>
                  <a:cubicBezTo>
                    <a:pt x="4075430" y="1258570"/>
                    <a:pt x="4088130" y="1257300"/>
                    <a:pt x="4099560" y="1257300"/>
                  </a:cubicBezTo>
                  <a:cubicBezTo>
                    <a:pt x="4098290" y="1254760"/>
                    <a:pt x="4095750" y="1249680"/>
                    <a:pt x="4094480" y="1245870"/>
                  </a:cubicBezTo>
                  <a:cubicBezTo>
                    <a:pt x="4099560" y="1247140"/>
                    <a:pt x="4103370" y="1248410"/>
                    <a:pt x="4105910" y="1249680"/>
                  </a:cubicBezTo>
                  <a:cubicBezTo>
                    <a:pt x="4107180" y="1243330"/>
                    <a:pt x="4107180" y="1236980"/>
                    <a:pt x="4108450" y="1231900"/>
                  </a:cubicBezTo>
                  <a:cubicBezTo>
                    <a:pt x="4109720" y="1225550"/>
                    <a:pt x="4110990" y="1217930"/>
                    <a:pt x="4112260" y="1211580"/>
                  </a:cubicBezTo>
                  <a:cubicBezTo>
                    <a:pt x="4112260" y="1209040"/>
                    <a:pt x="4110990" y="1205230"/>
                    <a:pt x="4112260" y="1201420"/>
                  </a:cubicBezTo>
                  <a:cubicBezTo>
                    <a:pt x="4116070" y="1191260"/>
                    <a:pt x="4117340" y="1176020"/>
                    <a:pt x="4113530" y="1168400"/>
                  </a:cubicBezTo>
                  <a:cubicBezTo>
                    <a:pt x="4116070" y="1165860"/>
                    <a:pt x="4117340" y="1162050"/>
                    <a:pt x="4117340" y="1159510"/>
                  </a:cubicBezTo>
                  <a:cubicBezTo>
                    <a:pt x="4117340" y="1149350"/>
                    <a:pt x="4117340" y="1137920"/>
                    <a:pt x="4116070" y="1127760"/>
                  </a:cubicBezTo>
                  <a:cubicBezTo>
                    <a:pt x="4114800" y="1117600"/>
                    <a:pt x="4113530" y="1108710"/>
                    <a:pt x="4112260" y="1098550"/>
                  </a:cubicBezTo>
                  <a:cubicBezTo>
                    <a:pt x="4110990" y="1096010"/>
                    <a:pt x="4110990" y="1093470"/>
                    <a:pt x="4112260" y="1089660"/>
                  </a:cubicBezTo>
                  <a:cubicBezTo>
                    <a:pt x="4116070" y="1079500"/>
                    <a:pt x="4118610" y="1069340"/>
                    <a:pt x="4110990" y="1059180"/>
                  </a:cubicBezTo>
                  <a:cubicBezTo>
                    <a:pt x="4108450" y="1056640"/>
                    <a:pt x="4109720" y="1050290"/>
                    <a:pt x="4110990" y="1046480"/>
                  </a:cubicBezTo>
                  <a:cubicBezTo>
                    <a:pt x="4114800" y="1032510"/>
                    <a:pt x="4107180" y="1021080"/>
                    <a:pt x="4093210" y="1018540"/>
                  </a:cubicBezTo>
                  <a:lnTo>
                    <a:pt x="4088130" y="1018540"/>
                  </a:lnTo>
                  <a:cubicBezTo>
                    <a:pt x="4089400" y="1014730"/>
                    <a:pt x="4090670" y="1013460"/>
                    <a:pt x="4091940" y="1010920"/>
                  </a:cubicBezTo>
                  <a:cubicBezTo>
                    <a:pt x="4088130" y="1009650"/>
                    <a:pt x="4084320" y="1009650"/>
                    <a:pt x="4081780" y="1007110"/>
                  </a:cubicBezTo>
                  <a:cubicBezTo>
                    <a:pt x="4079240" y="1005840"/>
                    <a:pt x="4077970" y="1002030"/>
                    <a:pt x="4075430" y="1000760"/>
                  </a:cubicBezTo>
                  <a:cubicBezTo>
                    <a:pt x="4065270" y="995680"/>
                    <a:pt x="4053840" y="990600"/>
                    <a:pt x="4042410" y="985520"/>
                  </a:cubicBezTo>
                  <a:cubicBezTo>
                    <a:pt x="4038600" y="984250"/>
                    <a:pt x="4033520" y="984250"/>
                    <a:pt x="4029710" y="984250"/>
                  </a:cubicBezTo>
                  <a:cubicBezTo>
                    <a:pt x="4027170" y="985520"/>
                    <a:pt x="4025900" y="980440"/>
                    <a:pt x="4023360" y="980440"/>
                  </a:cubicBezTo>
                  <a:cubicBezTo>
                    <a:pt x="4005580" y="976630"/>
                    <a:pt x="3987800" y="974090"/>
                    <a:pt x="3970020" y="969010"/>
                  </a:cubicBezTo>
                  <a:cubicBezTo>
                    <a:pt x="3956050" y="963930"/>
                    <a:pt x="3939540" y="974090"/>
                    <a:pt x="3925570" y="963930"/>
                  </a:cubicBezTo>
                  <a:cubicBezTo>
                    <a:pt x="3924300" y="962660"/>
                    <a:pt x="3921760" y="965200"/>
                    <a:pt x="3920490" y="965200"/>
                  </a:cubicBezTo>
                  <a:cubicBezTo>
                    <a:pt x="3909060" y="962660"/>
                    <a:pt x="3898900" y="969010"/>
                    <a:pt x="3887470" y="965200"/>
                  </a:cubicBezTo>
                  <a:cubicBezTo>
                    <a:pt x="3876040" y="961390"/>
                    <a:pt x="3863340" y="960120"/>
                    <a:pt x="3858260" y="948690"/>
                  </a:cubicBezTo>
                  <a:cubicBezTo>
                    <a:pt x="3853180" y="937260"/>
                    <a:pt x="3849370" y="925830"/>
                    <a:pt x="3849370" y="914400"/>
                  </a:cubicBezTo>
                  <a:cubicBezTo>
                    <a:pt x="3850640" y="900430"/>
                    <a:pt x="3856990" y="885190"/>
                    <a:pt x="3832860" y="887730"/>
                  </a:cubicBezTo>
                  <a:cubicBezTo>
                    <a:pt x="3834130" y="885190"/>
                    <a:pt x="3834130" y="882650"/>
                    <a:pt x="3835400" y="881380"/>
                  </a:cubicBezTo>
                  <a:cubicBezTo>
                    <a:pt x="3761740" y="873760"/>
                    <a:pt x="3688080" y="867410"/>
                    <a:pt x="3615690" y="859790"/>
                  </a:cubicBezTo>
                  <a:cubicBezTo>
                    <a:pt x="3613150" y="850900"/>
                    <a:pt x="3610610" y="840740"/>
                    <a:pt x="3608070" y="826770"/>
                  </a:cubicBezTo>
                  <a:cubicBezTo>
                    <a:pt x="3622040" y="842010"/>
                    <a:pt x="3634740" y="850900"/>
                    <a:pt x="3652520" y="849630"/>
                  </a:cubicBezTo>
                  <a:cubicBezTo>
                    <a:pt x="3653790" y="839470"/>
                    <a:pt x="3652520" y="831850"/>
                    <a:pt x="3642360" y="825500"/>
                  </a:cubicBezTo>
                  <a:cubicBezTo>
                    <a:pt x="3641090" y="824230"/>
                    <a:pt x="3639820" y="819150"/>
                    <a:pt x="3641090" y="816610"/>
                  </a:cubicBezTo>
                  <a:cubicBezTo>
                    <a:pt x="3646170" y="803910"/>
                    <a:pt x="3651250" y="792480"/>
                    <a:pt x="3655060" y="781050"/>
                  </a:cubicBezTo>
                  <a:cubicBezTo>
                    <a:pt x="3660140" y="784860"/>
                    <a:pt x="3663950" y="787400"/>
                    <a:pt x="3669030" y="789940"/>
                  </a:cubicBezTo>
                  <a:lnTo>
                    <a:pt x="3671570" y="787400"/>
                  </a:lnTo>
                  <a:lnTo>
                    <a:pt x="3656330" y="764540"/>
                  </a:lnTo>
                  <a:cubicBezTo>
                    <a:pt x="3666490" y="767080"/>
                    <a:pt x="3675380" y="768350"/>
                    <a:pt x="3686810" y="770890"/>
                  </a:cubicBezTo>
                  <a:cubicBezTo>
                    <a:pt x="3683000" y="763270"/>
                    <a:pt x="3679190" y="758190"/>
                    <a:pt x="3679190" y="758190"/>
                  </a:cubicBezTo>
                  <a:cubicBezTo>
                    <a:pt x="3685540" y="753110"/>
                    <a:pt x="3691890" y="748030"/>
                    <a:pt x="3700780" y="741680"/>
                  </a:cubicBezTo>
                  <a:cubicBezTo>
                    <a:pt x="3700780" y="740410"/>
                    <a:pt x="3702050" y="732790"/>
                    <a:pt x="3705860" y="731520"/>
                  </a:cubicBezTo>
                  <a:cubicBezTo>
                    <a:pt x="3713480" y="727710"/>
                    <a:pt x="3716020" y="734060"/>
                    <a:pt x="3718560" y="740410"/>
                  </a:cubicBezTo>
                  <a:cubicBezTo>
                    <a:pt x="3719830" y="744220"/>
                    <a:pt x="3727450" y="745490"/>
                    <a:pt x="3732530" y="746760"/>
                  </a:cubicBezTo>
                  <a:cubicBezTo>
                    <a:pt x="3737610" y="748030"/>
                    <a:pt x="3743960" y="748030"/>
                    <a:pt x="3750310" y="746760"/>
                  </a:cubicBezTo>
                  <a:cubicBezTo>
                    <a:pt x="3760470" y="746760"/>
                    <a:pt x="3770630" y="745490"/>
                    <a:pt x="3784600" y="744220"/>
                  </a:cubicBezTo>
                  <a:cubicBezTo>
                    <a:pt x="3774440" y="741680"/>
                    <a:pt x="3766820" y="739140"/>
                    <a:pt x="3760470" y="737870"/>
                  </a:cubicBezTo>
                  <a:cubicBezTo>
                    <a:pt x="3760470" y="736600"/>
                    <a:pt x="3760470" y="735330"/>
                    <a:pt x="3759200" y="734060"/>
                  </a:cubicBezTo>
                  <a:cubicBezTo>
                    <a:pt x="3769360" y="731520"/>
                    <a:pt x="3779520" y="728980"/>
                    <a:pt x="3788410" y="726440"/>
                  </a:cubicBezTo>
                  <a:cubicBezTo>
                    <a:pt x="3798570" y="728980"/>
                    <a:pt x="3807460" y="732790"/>
                    <a:pt x="3815080" y="735330"/>
                  </a:cubicBezTo>
                  <a:cubicBezTo>
                    <a:pt x="3817620" y="758190"/>
                    <a:pt x="3832860" y="739140"/>
                    <a:pt x="3841750" y="741680"/>
                  </a:cubicBezTo>
                  <a:cubicBezTo>
                    <a:pt x="3839210" y="736600"/>
                    <a:pt x="3835400" y="731520"/>
                    <a:pt x="3831590" y="725170"/>
                  </a:cubicBezTo>
                  <a:cubicBezTo>
                    <a:pt x="3848100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70" y="736600"/>
                  </a:cubicBezTo>
                  <a:cubicBezTo>
                    <a:pt x="3992880" y="735330"/>
                    <a:pt x="3995420" y="735330"/>
                    <a:pt x="3996690" y="734060"/>
                  </a:cubicBezTo>
                  <a:cubicBezTo>
                    <a:pt x="3999230" y="725170"/>
                    <a:pt x="4000500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20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20" y="78740"/>
                  </a:lnTo>
                  <a:cubicBezTo>
                    <a:pt x="2221230" y="80010"/>
                    <a:pt x="2200910" y="85090"/>
                    <a:pt x="2180590" y="86360"/>
                  </a:cubicBezTo>
                  <a:cubicBezTo>
                    <a:pt x="2148840" y="88900"/>
                    <a:pt x="2115820" y="90170"/>
                    <a:pt x="2084070" y="92710"/>
                  </a:cubicBezTo>
                  <a:cubicBezTo>
                    <a:pt x="2076450" y="92710"/>
                    <a:pt x="2067560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0"/>
                  </a:cubicBezTo>
                  <a:cubicBezTo>
                    <a:pt x="29210" y="1938020"/>
                    <a:pt x="29210" y="1967230"/>
                    <a:pt x="34290" y="1968500"/>
                  </a:cubicBezTo>
                  <a:cubicBezTo>
                    <a:pt x="43180" y="1972310"/>
                    <a:pt x="45720" y="1983740"/>
                    <a:pt x="53340" y="1988820"/>
                  </a:cubicBezTo>
                  <a:cubicBezTo>
                    <a:pt x="54610" y="1990090"/>
                    <a:pt x="55880" y="1992630"/>
                    <a:pt x="55880" y="1992630"/>
                  </a:cubicBezTo>
                  <a:cubicBezTo>
                    <a:pt x="45720" y="2004060"/>
                    <a:pt x="60960" y="1998980"/>
                    <a:pt x="63500" y="2004060"/>
                  </a:cubicBezTo>
                  <a:cubicBezTo>
                    <a:pt x="60960" y="2010410"/>
                    <a:pt x="55880" y="2016760"/>
                    <a:pt x="54610" y="2024380"/>
                  </a:cubicBezTo>
                  <a:cubicBezTo>
                    <a:pt x="53340" y="2032000"/>
                    <a:pt x="54610" y="2038350"/>
                    <a:pt x="66040" y="2034540"/>
                  </a:cubicBezTo>
                  <a:cubicBezTo>
                    <a:pt x="64770" y="2045970"/>
                    <a:pt x="63500" y="2056130"/>
                    <a:pt x="62230" y="2067560"/>
                  </a:cubicBezTo>
                  <a:cubicBezTo>
                    <a:pt x="63500" y="2067560"/>
                    <a:pt x="64770" y="2066290"/>
                    <a:pt x="64770" y="2066290"/>
                  </a:cubicBezTo>
                  <a:cubicBezTo>
                    <a:pt x="68580" y="2075180"/>
                    <a:pt x="71120" y="2082800"/>
                    <a:pt x="74930" y="2090420"/>
                  </a:cubicBezTo>
                  <a:cubicBezTo>
                    <a:pt x="81280" y="2090420"/>
                    <a:pt x="87630" y="2091690"/>
                    <a:pt x="95250" y="2092960"/>
                  </a:cubicBezTo>
                  <a:lnTo>
                    <a:pt x="95250" y="2096770"/>
                  </a:lnTo>
                  <a:cubicBezTo>
                    <a:pt x="91440" y="2098040"/>
                    <a:pt x="87630" y="2099310"/>
                    <a:pt x="83820" y="2100580"/>
                  </a:cubicBezTo>
                  <a:cubicBezTo>
                    <a:pt x="85090" y="2101850"/>
                    <a:pt x="87630" y="2101850"/>
                    <a:pt x="87630" y="2101850"/>
                  </a:cubicBezTo>
                  <a:cubicBezTo>
                    <a:pt x="88900" y="2120900"/>
                    <a:pt x="105410" y="2118360"/>
                    <a:pt x="116840" y="2123440"/>
                  </a:cubicBezTo>
                  <a:cubicBezTo>
                    <a:pt x="121920" y="2125980"/>
                    <a:pt x="128270" y="2127250"/>
                    <a:pt x="132080" y="2125980"/>
                  </a:cubicBezTo>
                  <a:cubicBezTo>
                    <a:pt x="139700" y="2122170"/>
                    <a:pt x="144780" y="2123440"/>
                    <a:pt x="144780" y="2131060"/>
                  </a:cubicBezTo>
                  <a:cubicBezTo>
                    <a:pt x="144780" y="2134870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0"/>
                    <a:pt x="265430" y="2128520"/>
                  </a:cubicBezTo>
                  <a:cubicBezTo>
                    <a:pt x="275590" y="2128520"/>
                    <a:pt x="284480" y="2128520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20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40" y="3083560"/>
                    <a:pt x="895350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600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20" y="3026410"/>
                  </a:cubicBezTo>
                  <a:cubicBezTo>
                    <a:pt x="1398270" y="3025140"/>
                    <a:pt x="1405890" y="3018790"/>
                    <a:pt x="1408430" y="3021330"/>
                  </a:cubicBezTo>
                  <a:cubicBezTo>
                    <a:pt x="1421130" y="3031490"/>
                    <a:pt x="1430020" y="3022600"/>
                    <a:pt x="1436370" y="3017520"/>
                  </a:cubicBezTo>
                  <a:cubicBezTo>
                    <a:pt x="1441450" y="3018790"/>
                    <a:pt x="1443990" y="3022600"/>
                    <a:pt x="1446530" y="3021330"/>
                  </a:cubicBezTo>
                  <a:cubicBezTo>
                    <a:pt x="1452880" y="3020060"/>
                    <a:pt x="1460500" y="3018790"/>
                    <a:pt x="1466850" y="3017520"/>
                  </a:cubicBezTo>
                  <a:cubicBezTo>
                    <a:pt x="1480820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800" y="3002280"/>
                    <a:pt x="1583690" y="3004820"/>
                    <a:pt x="1592580" y="3006090"/>
                  </a:cubicBezTo>
                  <a:cubicBezTo>
                    <a:pt x="1595120" y="3006090"/>
                    <a:pt x="1598930" y="3006090"/>
                    <a:pt x="1598930" y="3004820"/>
                  </a:cubicBezTo>
                  <a:cubicBezTo>
                    <a:pt x="1598930" y="2992120"/>
                    <a:pt x="1619250" y="2998470"/>
                    <a:pt x="1616710" y="2984500"/>
                  </a:cubicBezTo>
                  <a:cubicBezTo>
                    <a:pt x="1619250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10" y="2980690"/>
                    <a:pt x="1691640" y="2979420"/>
                    <a:pt x="1700530" y="2985770"/>
                  </a:cubicBezTo>
                  <a:cubicBezTo>
                    <a:pt x="1699260" y="2987040"/>
                    <a:pt x="1696720" y="2988310"/>
                    <a:pt x="1694180" y="2990850"/>
                  </a:cubicBezTo>
                  <a:cubicBezTo>
                    <a:pt x="1709420" y="2987040"/>
                    <a:pt x="1723390" y="2979420"/>
                    <a:pt x="1738630" y="2980690"/>
                  </a:cubicBezTo>
                  <a:cubicBezTo>
                    <a:pt x="1753870" y="2980690"/>
                    <a:pt x="1769110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20" y="2985770"/>
                  </a:cubicBezTo>
                  <a:cubicBezTo>
                    <a:pt x="1805940" y="2974340"/>
                    <a:pt x="1818640" y="2975610"/>
                    <a:pt x="1826260" y="2981960"/>
                  </a:cubicBezTo>
                  <a:cubicBezTo>
                    <a:pt x="1836420" y="2989580"/>
                    <a:pt x="1842770" y="2983230"/>
                    <a:pt x="1851660" y="2981960"/>
                  </a:cubicBezTo>
                  <a:cubicBezTo>
                    <a:pt x="1844040" y="2978150"/>
                    <a:pt x="1837690" y="2974340"/>
                    <a:pt x="1831340" y="2971800"/>
                  </a:cubicBezTo>
                  <a:cubicBezTo>
                    <a:pt x="1832610" y="2970530"/>
                    <a:pt x="1832610" y="2969260"/>
                    <a:pt x="1833880" y="2967990"/>
                  </a:cubicBezTo>
                  <a:cubicBezTo>
                    <a:pt x="1837690" y="2969260"/>
                    <a:pt x="1842770" y="2970530"/>
                    <a:pt x="1846580" y="2973070"/>
                  </a:cubicBezTo>
                  <a:cubicBezTo>
                    <a:pt x="1847850" y="2967990"/>
                    <a:pt x="1850390" y="2964180"/>
                    <a:pt x="1851660" y="2960370"/>
                  </a:cubicBezTo>
                  <a:cubicBezTo>
                    <a:pt x="1864360" y="2966720"/>
                    <a:pt x="1875790" y="2971800"/>
                    <a:pt x="1889760" y="2962910"/>
                  </a:cubicBezTo>
                  <a:cubicBezTo>
                    <a:pt x="1892300" y="2961640"/>
                    <a:pt x="1902460" y="2954020"/>
                    <a:pt x="1899920" y="2966720"/>
                  </a:cubicBezTo>
                  <a:cubicBezTo>
                    <a:pt x="1893570" y="2970530"/>
                    <a:pt x="1887220" y="2974340"/>
                    <a:pt x="1880870" y="2976880"/>
                  </a:cubicBezTo>
                  <a:cubicBezTo>
                    <a:pt x="1880870" y="2978150"/>
                    <a:pt x="1882140" y="2978150"/>
                    <a:pt x="1882140" y="2979420"/>
                  </a:cubicBezTo>
                  <a:cubicBezTo>
                    <a:pt x="1889760" y="2978150"/>
                    <a:pt x="1898650" y="2976880"/>
                    <a:pt x="1907540" y="2975610"/>
                  </a:cubicBezTo>
                  <a:cubicBezTo>
                    <a:pt x="1905000" y="2971800"/>
                    <a:pt x="1903730" y="2969260"/>
                    <a:pt x="1902460" y="2966720"/>
                  </a:cubicBezTo>
                  <a:cubicBezTo>
                    <a:pt x="1911350" y="2967990"/>
                    <a:pt x="1921510" y="2969260"/>
                    <a:pt x="1930400" y="2967990"/>
                  </a:cubicBezTo>
                  <a:cubicBezTo>
                    <a:pt x="1949450" y="2966720"/>
                    <a:pt x="1963420" y="2947670"/>
                    <a:pt x="1986280" y="2955290"/>
                  </a:cubicBezTo>
                  <a:cubicBezTo>
                    <a:pt x="1993900" y="2957830"/>
                    <a:pt x="2011680" y="2955290"/>
                    <a:pt x="2012950" y="2938780"/>
                  </a:cubicBezTo>
                  <a:cubicBezTo>
                    <a:pt x="2012950" y="2942590"/>
                    <a:pt x="2012950" y="2947670"/>
                    <a:pt x="2014220" y="2950210"/>
                  </a:cubicBezTo>
                  <a:cubicBezTo>
                    <a:pt x="2026920" y="2946400"/>
                    <a:pt x="2038350" y="2942590"/>
                    <a:pt x="2051050" y="2938780"/>
                  </a:cubicBezTo>
                  <a:cubicBezTo>
                    <a:pt x="2051050" y="2940050"/>
                    <a:pt x="2048510" y="2943860"/>
                    <a:pt x="2049780" y="2946400"/>
                  </a:cubicBezTo>
                  <a:cubicBezTo>
                    <a:pt x="2049780" y="2950210"/>
                    <a:pt x="2052320" y="2954020"/>
                    <a:pt x="2054860" y="2956560"/>
                  </a:cubicBezTo>
                  <a:cubicBezTo>
                    <a:pt x="2056130" y="2957830"/>
                    <a:pt x="2062480" y="2956560"/>
                    <a:pt x="2062480" y="2955290"/>
                  </a:cubicBezTo>
                  <a:cubicBezTo>
                    <a:pt x="2065020" y="2943860"/>
                    <a:pt x="2073910" y="2945130"/>
                    <a:pt x="2082800" y="2945130"/>
                  </a:cubicBezTo>
                  <a:cubicBezTo>
                    <a:pt x="2090420" y="2945130"/>
                    <a:pt x="2099310" y="2943860"/>
                    <a:pt x="2108200" y="2942590"/>
                  </a:cubicBezTo>
                  <a:cubicBezTo>
                    <a:pt x="2112010" y="2936240"/>
                    <a:pt x="2114550" y="2926080"/>
                    <a:pt x="2127250" y="2938780"/>
                  </a:cubicBezTo>
                  <a:cubicBezTo>
                    <a:pt x="2132330" y="2943860"/>
                    <a:pt x="2145030" y="2942590"/>
                    <a:pt x="2146300" y="2932430"/>
                  </a:cubicBezTo>
                  <a:lnTo>
                    <a:pt x="2199640" y="2932430"/>
                  </a:lnTo>
                  <a:lnTo>
                    <a:pt x="2199640" y="2934970"/>
                  </a:lnTo>
                  <a:cubicBezTo>
                    <a:pt x="2205990" y="2933700"/>
                    <a:pt x="2212340" y="2931160"/>
                    <a:pt x="2217420" y="2929890"/>
                  </a:cubicBezTo>
                  <a:cubicBezTo>
                    <a:pt x="2221230" y="2936240"/>
                    <a:pt x="2225040" y="2942590"/>
                    <a:pt x="2230120" y="2950210"/>
                  </a:cubicBezTo>
                  <a:cubicBezTo>
                    <a:pt x="2239010" y="2926080"/>
                    <a:pt x="2249170" y="2921000"/>
                    <a:pt x="2266950" y="2929890"/>
                  </a:cubicBezTo>
                  <a:cubicBezTo>
                    <a:pt x="2269490" y="2931160"/>
                    <a:pt x="2269490" y="2937510"/>
                    <a:pt x="2270760" y="2942590"/>
                  </a:cubicBezTo>
                  <a:cubicBezTo>
                    <a:pt x="2272030" y="2941320"/>
                    <a:pt x="2279650" y="2938780"/>
                    <a:pt x="2279650" y="2937510"/>
                  </a:cubicBezTo>
                  <a:cubicBezTo>
                    <a:pt x="2278380" y="2927350"/>
                    <a:pt x="2292350" y="2934970"/>
                    <a:pt x="2291080" y="2927350"/>
                  </a:cubicBezTo>
                  <a:cubicBezTo>
                    <a:pt x="2302510" y="2932430"/>
                    <a:pt x="2305050" y="2924810"/>
                    <a:pt x="2307590" y="2919730"/>
                  </a:cubicBezTo>
                  <a:cubicBezTo>
                    <a:pt x="2302510" y="2915920"/>
                    <a:pt x="2299970" y="2913380"/>
                    <a:pt x="2296160" y="2909570"/>
                  </a:cubicBezTo>
                  <a:cubicBezTo>
                    <a:pt x="2297430" y="2908300"/>
                    <a:pt x="2297430" y="2907030"/>
                    <a:pt x="2298700" y="2905760"/>
                  </a:cubicBezTo>
                  <a:cubicBezTo>
                    <a:pt x="2308860" y="2912110"/>
                    <a:pt x="2319020" y="2918460"/>
                    <a:pt x="2325370" y="2922270"/>
                  </a:cubicBezTo>
                  <a:cubicBezTo>
                    <a:pt x="2335530" y="2921000"/>
                    <a:pt x="2344420" y="2921000"/>
                    <a:pt x="2353310" y="2919730"/>
                  </a:cubicBezTo>
                  <a:cubicBezTo>
                    <a:pt x="2362200" y="2918460"/>
                    <a:pt x="2371090" y="2914650"/>
                    <a:pt x="2381250" y="2912110"/>
                  </a:cubicBezTo>
                  <a:cubicBezTo>
                    <a:pt x="2382520" y="2914650"/>
                    <a:pt x="2383790" y="2915920"/>
                    <a:pt x="2385060" y="2918460"/>
                  </a:cubicBezTo>
                  <a:cubicBezTo>
                    <a:pt x="2388870" y="2913380"/>
                    <a:pt x="2391410" y="2908300"/>
                    <a:pt x="2396490" y="2899410"/>
                  </a:cubicBezTo>
                  <a:lnTo>
                    <a:pt x="2396490" y="2919730"/>
                  </a:lnTo>
                  <a:cubicBezTo>
                    <a:pt x="2407920" y="2912110"/>
                    <a:pt x="2416810" y="2905760"/>
                    <a:pt x="2424430" y="2899410"/>
                  </a:cubicBezTo>
                  <a:cubicBezTo>
                    <a:pt x="2429510" y="2908300"/>
                    <a:pt x="2433320" y="2917190"/>
                    <a:pt x="2437130" y="2924810"/>
                  </a:cubicBezTo>
                  <a:cubicBezTo>
                    <a:pt x="2438400" y="2924810"/>
                    <a:pt x="2438400" y="2923540"/>
                    <a:pt x="2439670" y="2923540"/>
                  </a:cubicBezTo>
                  <a:cubicBezTo>
                    <a:pt x="2438400" y="2918460"/>
                    <a:pt x="2437130" y="2913380"/>
                    <a:pt x="2434590" y="2907030"/>
                  </a:cubicBezTo>
                  <a:lnTo>
                    <a:pt x="2499360" y="2907030"/>
                  </a:lnTo>
                  <a:cubicBezTo>
                    <a:pt x="2505710" y="2895600"/>
                    <a:pt x="2519680" y="2894330"/>
                    <a:pt x="2531110" y="2905760"/>
                  </a:cubicBezTo>
                  <a:cubicBezTo>
                    <a:pt x="2547620" y="2922270"/>
                    <a:pt x="2550160" y="2922270"/>
                    <a:pt x="2560320" y="2898140"/>
                  </a:cubicBezTo>
                  <a:cubicBezTo>
                    <a:pt x="2565400" y="2900680"/>
                    <a:pt x="2570480" y="2903220"/>
                    <a:pt x="2576830" y="2907030"/>
                  </a:cubicBezTo>
                  <a:cubicBezTo>
                    <a:pt x="2584450" y="2890520"/>
                    <a:pt x="2597150" y="2890520"/>
                    <a:pt x="2612390" y="2895600"/>
                  </a:cubicBezTo>
                  <a:cubicBezTo>
                    <a:pt x="2620010" y="2898140"/>
                    <a:pt x="2628900" y="2893060"/>
                    <a:pt x="2637790" y="2890520"/>
                  </a:cubicBezTo>
                  <a:lnTo>
                    <a:pt x="2644140" y="2896870"/>
                  </a:lnTo>
                  <a:cubicBezTo>
                    <a:pt x="2651760" y="2894330"/>
                    <a:pt x="2658110" y="2893060"/>
                    <a:pt x="2664460" y="2890520"/>
                  </a:cubicBezTo>
                  <a:cubicBezTo>
                    <a:pt x="2665730" y="2894330"/>
                    <a:pt x="2665730" y="2896870"/>
                    <a:pt x="2667000" y="2903220"/>
                  </a:cubicBezTo>
                  <a:cubicBezTo>
                    <a:pt x="2672080" y="2898140"/>
                    <a:pt x="2675890" y="2893060"/>
                    <a:pt x="2682240" y="2886710"/>
                  </a:cubicBezTo>
                  <a:cubicBezTo>
                    <a:pt x="2687320" y="2893060"/>
                    <a:pt x="2691130" y="2899410"/>
                    <a:pt x="2696210" y="2905760"/>
                  </a:cubicBezTo>
                  <a:cubicBezTo>
                    <a:pt x="2705100" y="2905760"/>
                    <a:pt x="2719070" y="2913380"/>
                    <a:pt x="2721610" y="2893060"/>
                  </a:cubicBezTo>
                  <a:cubicBezTo>
                    <a:pt x="2721610" y="2890520"/>
                    <a:pt x="2729230" y="2886710"/>
                    <a:pt x="2733040" y="2885440"/>
                  </a:cubicBezTo>
                  <a:cubicBezTo>
                    <a:pt x="2740660" y="2884170"/>
                    <a:pt x="2748280" y="2882900"/>
                    <a:pt x="2755900" y="2882900"/>
                  </a:cubicBezTo>
                  <a:cubicBezTo>
                    <a:pt x="2753360" y="2877820"/>
                    <a:pt x="2750820" y="2874010"/>
                    <a:pt x="2747010" y="2867660"/>
                  </a:cubicBezTo>
                  <a:cubicBezTo>
                    <a:pt x="2757170" y="2870200"/>
                    <a:pt x="2764790" y="2870200"/>
                    <a:pt x="2771140" y="2872740"/>
                  </a:cubicBezTo>
                  <a:cubicBezTo>
                    <a:pt x="2785110" y="2879090"/>
                    <a:pt x="2796540" y="2879090"/>
                    <a:pt x="2810510" y="2868930"/>
                  </a:cubicBezTo>
                  <a:cubicBezTo>
                    <a:pt x="2807970" y="2867660"/>
                    <a:pt x="2805430" y="2865120"/>
                    <a:pt x="2802890" y="2863850"/>
                  </a:cubicBezTo>
                  <a:cubicBezTo>
                    <a:pt x="2804160" y="2860040"/>
                    <a:pt x="2806700" y="2856230"/>
                    <a:pt x="2807970" y="2852420"/>
                  </a:cubicBezTo>
                  <a:cubicBezTo>
                    <a:pt x="2813050" y="2837180"/>
                    <a:pt x="2825750" y="2847340"/>
                    <a:pt x="2834640" y="2843530"/>
                  </a:cubicBezTo>
                  <a:cubicBezTo>
                    <a:pt x="2834640" y="2843530"/>
                    <a:pt x="2839720" y="2848610"/>
                    <a:pt x="2840990" y="2852420"/>
                  </a:cubicBezTo>
                  <a:cubicBezTo>
                    <a:pt x="2844800" y="2860040"/>
                    <a:pt x="2847340" y="2868930"/>
                    <a:pt x="2851150" y="2877820"/>
                  </a:cubicBezTo>
                  <a:cubicBezTo>
                    <a:pt x="2874010" y="2863850"/>
                    <a:pt x="2894330" y="2868930"/>
                    <a:pt x="2914650" y="2871470"/>
                  </a:cubicBezTo>
                  <a:cubicBezTo>
                    <a:pt x="2909570" y="2868930"/>
                    <a:pt x="2905760" y="2866390"/>
                    <a:pt x="2901950" y="2863850"/>
                  </a:cubicBezTo>
                  <a:cubicBezTo>
                    <a:pt x="2901950" y="2862580"/>
                    <a:pt x="2903220" y="2861310"/>
                    <a:pt x="2903220" y="2860040"/>
                  </a:cubicBezTo>
                  <a:cubicBezTo>
                    <a:pt x="2908300" y="2861310"/>
                    <a:pt x="2914650" y="2863850"/>
                    <a:pt x="2919730" y="2865120"/>
                  </a:cubicBezTo>
                  <a:cubicBezTo>
                    <a:pt x="2919730" y="2863850"/>
                    <a:pt x="2919730" y="2862580"/>
                    <a:pt x="2918460" y="2861310"/>
                  </a:cubicBezTo>
                  <a:cubicBezTo>
                    <a:pt x="2922270" y="2860040"/>
                    <a:pt x="2928620" y="2857500"/>
                    <a:pt x="2929890" y="2858770"/>
                  </a:cubicBezTo>
                  <a:cubicBezTo>
                    <a:pt x="2937510" y="2874010"/>
                    <a:pt x="2950210" y="2862580"/>
                    <a:pt x="2961640" y="2866390"/>
                  </a:cubicBezTo>
                  <a:cubicBezTo>
                    <a:pt x="2959100" y="2856230"/>
                    <a:pt x="2957830" y="2848610"/>
                    <a:pt x="2956560" y="2843530"/>
                  </a:cubicBezTo>
                  <a:cubicBezTo>
                    <a:pt x="2961640" y="2838450"/>
                    <a:pt x="2966720" y="2834640"/>
                    <a:pt x="2974340" y="2829560"/>
                  </a:cubicBezTo>
                  <a:cubicBezTo>
                    <a:pt x="2974340" y="2835910"/>
                    <a:pt x="2973070" y="2842260"/>
                    <a:pt x="2973070" y="2848610"/>
                  </a:cubicBezTo>
                  <a:cubicBezTo>
                    <a:pt x="2973070" y="2854960"/>
                    <a:pt x="2974340" y="2861310"/>
                    <a:pt x="2976880" y="2865120"/>
                  </a:cubicBezTo>
                  <a:cubicBezTo>
                    <a:pt x="2978150" y="2867660"/>
                    <a:pt x="2985770" y="2865120"/>
                    <a:pt x="2990850" y="2863850"/>
                  </a:cubicBezTo>
                  <a:cubicBezTo>
                    <a:pt x="2999740" y="2860040"/>
                    <a:pt x="3008630" y="2854960"/>
                    <a:pt x="3017520" y="2865120"/>
                  </a:cubicBezTo>
                  <a:cubicBezTo>
                    <a:pt x="3018790" y="2866390"/>
                    <a:pt x="3023870" y="2865120"/>
                    <a:pt x="3026410" y="2862580"/>
                  </a:cubicBezTo>
                  <a:cubicBezTo>
                    <a:pt x="3032760" y="2856230"/>
                    <a:pt x="3037840" y="2847340"/>
                    <a:pt x="3045460" y="2861310"/>
                  </a:cubicBezTo>
                  <a:cubicBezTo>
                    <a:pt x="3046730" y="2862580"/>
                    <a:pt x="3054350" y="2862580"/>
                    <a:pt x="3058160" y="2861310"/>
                  </a:cubicBezTo>
                  <a:cubicBezTo>
                    <a:pt x="3067050" y="2857500"/>
                    <a:pt x="3074670" y="2853690"/>
                    <a:pt x="3083560" y="2848610"/>
                  </a:cubicBezTo>
                  <a:cubicBezTo>
                    <a:pt x="3082290" y="2852420"/>
                    <a:pt x="3081020" y="2854960"/>
                    <a:pt x="3081020" y="2857500"/>
                  </a:cubicBezTo>
                  <a:cubicBezTo>
                    <a:pt x="3091180" y="2862580"/>
                    <a:pt x="3100070" y="2865120"/>
                    <a:pt x="3107690" y="2853690"/>
                  </a:cubicBezTo>
                  <a:cubicBezTo>
                    <a:pt x="3110230" y="2849880"/>
                    <a:pt x="3119120" y="2849880"/>
                    <a:pt x="3125470" y="2848610"/>
                  </a:cubicBezTo>
                  <a:cubicBezTo>
                    <a:pt x="3121660" y="2844800"/>
                    <a:pt x="3116580" y="2842260"/>
                    <a:pt x="3111500" y="2838450"/>
                  </a:cubicBezTo>
                  <a:cubicBezTo>
                    <a:pt x="3133090" y="2825750"/>
                    <a:pt x="3135630" y="2827020"/>
                    <a:pt x="3135630" y="2844800"/>
                  </a:cubicBezTo>
                  <a:cubicBezTo>
                    <a:pt x="3138170" y="2839720"/>
                    <a:pt x="3139440" y="2835910"/>
                    <a:pt x="3143250" y="2828290"/>
                  </a:cubicBezTo>
                  <a:cubicBezTo>
                    <a:pt x="3162300" y="2829560"/>
                    <a:pt x="3181350" y="2832100"/>
                    <a:pt x="3201670" y="2833370"/>
                  </a:cubicBezTo>
                  <a:lnTo>
                    <a:pt x="3201670" y="2839720"/>
                  </a:lnTo>
                  <a:lnTo>
                    <a:pt x="3194050" y="2839720"/>
                  </a:lnTo>
                  <a:cubicBezTo>
                    <a:pt x="3178810" y="2840990"/>
                    <a:pt x="3163570" y="2840990"/>
                    <a:pt x="3148330" y="2842260"/>
                  </a:cubicBezTo>
                  <a:cubicBezTo>
                    <a:pt x="3153410" y="2844800"/>
                    <a:pt x="3159760" y="2848610"/>
                    <a:pt x="3164840" y="2851150"/>
                  </a:cubicBezTo>
                  <a:cubicBezTo>
                    <a:pt x="3167380" y="2844800"/>
                    <a:pt x="3168650" y="2846070"/>
                    <a:pt x="3175000" y="2848610"/>
                  </a:cubicBezTo>
                  <a:cubicBezTo>
                    <a:pt x="3183890" y="2851150"/>
                    <a:pt x="3194050" y="2851150"/>
                    <a:pt x="3204210" y="2852420"/>
                  </a:cubicBezTo>
                  <a:cubicBezTo>
                    <a:pt x="3209290" y="2852420"/>
                    <a:pt x="3214370" y="2853690"/>
                    <a:pt x="3220720" y="2854960"/>
                  </a:cubicBezTo>
                  <a:cubicBezTo>
                    <a:pt x="3221990" y="2851150"/>
                    <a:pt x="3224530" y="2846070"/>
                    <a:pt x="3227070" y="2839720"/>
                  </a:cubicBezTo>
                  <a:cubicBezTo>
                    <a:pt x="3241040" y="2862580"/>
                    <a:pt x="3251200" y="2861310"/>
                    <a:pt x="3267710" y="2838450"/>
                  </a:cubicBezTo>
                  <a:cubicBezTo>
                    <a:pt x="3267710" y="2842260"/>
                    <a:pt x="3268980" y="2844800"/>
                    <a:pt x="3268980" y="2847340"/>
                  </a:cubicBezTo>
                  <a:cubicBezTo>
                    <a:pt x="3274060" y="2847340"/>
                    <a:pt x="3277870" y="2847340"/>
                    <a:pt x="3282950" y="2846070"/>
                  </a:cubicBezTo>
                  <a:cubicBezTo>
                    <a:pt x="3281680" y="2848610"/>
                    <a:pt x="3280410" y="2851150"/>
                    <a:pt x="3279140" y="2852420"/>
                  </a:cubicBezTo>
                  <a:lnTo>
                    <a:pt x="3281680" y="2854960"/>
                  </a:lnTo>
                  <a:cubicBezTo>
                    <a:pt x="3285490" y="2851150"/>
                    <a:pt x="3289300" y="2847340"/>
                    <a:pt x="3295650" y="2842260"/>
                  </a:cubicBezTo>
                  <a:cubicBezTo>
                    <a:pt x="3300730" y="2844800"/>
                    <a:pt x="3307080" y="2847340"/>
                    <a:pt x="3312160" y="2849880"/>
                  </a:cubicBezTo>
                  <a:cubicBezTo>
                    <a:pt x="3317240" y="2846070"/>
                    <a:pt x="3323590" y="2842260"/>
                    <a:pt x="3329940" y="2838450"/>
                  </a:cubicBezTo>
                  <a:cubicBezTo>
                    <a:pt x="3338830" y="2856230"/>
                    <a:pt x="3350260" y="2858770"/>
                    <a:pt x="3360420" y="2846070"/>
                  </a:cubicBezTo>
                  <a:cubicBezTo>
                    <a:pt x="3375660" y="2847340"/>
                    <a:pt x="3388360" y="2848610"/>
                    <a:pt x="3397250" y="2848610"/>
                  </a:cubicBezTo>
                  <a:cubicBezTo>
                    <a:pt x="3398520" y="2839720"/>
                    <a:pt x="3399790" y="2833370"/>
                    <a:pt x="3401060" y="2827020"/>
                  </a:cubicBezTo>
                  <a:cubicBezTo>
                    <a:pt x="3406140" y="2828290"/>
                    <a:pt x="3409950" y="2829560"/>
                    <a:pt x="3415030" y="2830830"/>
                  </a:cubicBezTo>
                  <a:cubicBezTo>
                    <a:pt x="3417570" y="2832100"/>
                    <a:pt x="3420110" y="2834640"/>
                    <a:pt x="3422650" y="2835910"/>
                  </a:cubicBezTo>
                  <a:cubicBezTo>
                    <a:pt x="3418840" y="2837180"/>
                    <a:pt x="3415030" y="2837180"/>
                    <a:pt x="3411220" y="2838450"/>
                  </a:cubicBezTo>
                  <a:cubicBezTo>
                    <a:pt x="3422650" y="2848610"/>
                    <a:pt x="3431540" y="2846070"/>
                    <a:pt x="3440430" y="2838450"/>
                  </a:cubicBezTo>
                  <a:cubicBezTo>
                    <a:pt x="3436620" y="2848610"/>
                    <a:pt x="3448050" y="2847340"/>
                    <a:pt x="3449320" y="2847340"/>
                  </a:cubicBezTo>
                  <a:cubicBezTo>
                    <a:pt x="3465830" y="2840990"/>
                    <a:pt x="3481070" y="2837180"/>
                    <a:pt x="3498850" y="2847340"/>
                  </a:cubicBezTo>
                  <a:cubicBezTo>
                    <a:pt x="3501390" y="2834640"/>
                    <a:pt x="3503930" y="2824480"/>
                    <a:pt x="3505200" y="2814320"/>
                  </a:cubicBezTo>
                  <a:cubicBezTo>
                    <a:pt x="3511550" y="2815590"/>
                    <a:pt x="3516630" y="2815590"/>
                    <a:pt x="3522980" y="2816860"/>
                  </a:cubicBezTo>
                  <a:cubicBezTo>
                    <a:pt x="3528060" y="2816860"/>
                    <a:pt x="3533140" y="2818130"/>
                    <a:pt x="3538220" y="2818130"/>
                  </a:cubicBezTo>
                  <a:lnTo>
                    <a:pt x="3538220" y="2821940"/>
                  </a:lnTo>
                  <a:cubicBezTo>
                    <a:pt x="3533140" y="2823210"/>
                    <a:pt x="3529330" y="2824480"/>
                    <a:pt x="3524250" y="2825750"/>
                  </a:cubicBezTo>
                  <a:lnTo>
                    <a:pt x="3524250" y="2829560"/>
                  </a:lnTo>
                  <a:cubicBezTo>
                    <a:pt x="3542030" y="2833370"/>
                    <a:pt x="3558540" y="2837180"/>
                    <a:pt x="3576320" y="2839720"/>
                  </a:cubicBezTo>
                  <a:cubicBezTo>
                    <a:pt x="3580130" y="2840990"/>
                    <a:pt x="3585210" y="2837180"/>
                    <a:pt x="3591560" y="2833370"/>
                  </a:cubicBezTo>
                  <a:cubicBezTo>
                    <a:pt x="3594100" y="2834640"/>
                    <a:pt x="3600450" y="2837180"/>
                    <a:pt x="3608070" y="2838450"/>
                  </a:cubicBezTo>
                  <a:cubicBezTo>
                    <a:pt x="3627120" y="2840990"/>
                    <a:pt x="3647440" y="2843530"/>
                    <a:pt x="3662680" y="2827020"/>
                  </a:cubicBezTo>
                  <a:cubicBezTo>
                    <a:pt x="3663950" y="2840990"/>
                    <a:pt x="3676650" y="2832100"/>
                    <a:pt x="3683000" y="2837180"/>
                  </a:cubicBezTo>
                  <a:cubicBezTo>
                    <a:pt x="3683000" y="2837180"/>
                    <a:pt x="3689350" y="2832100"/>
                    <a:pt x="3691890" y="2829560"/>
                  </a:cubicBezTo>
                  <a:cubicBezTo>
                    <a:pt x="3691890" y="2829560"/>
                    <a:pt x="3690620" y="2828290"/>
                    <a:pt x="3690620" y="2827020"/>
                  </a:cubicBezTo>
                  <a:cubicBezTo>
                    <a:pt x="3693160" y="2828290"/>
                    <a:pt x="3694430" y="2832100"/>
                    <a:pt x="3696970" y="2830830"/>
                  </a:cubicBezTo>
                  <a:cubicBezTo>
                    <a:pt x="3708400" y="2830830"/>
                    <a:pt x="3718560" y="2829560"/>
                    <a:pt x="3726180" y="2829560"/>
                  </a:cubicBezTo>
                  <a:cubicBezTo>
                    <a:pt x="3732530" y="2833370"/>
                    <a:pt x="3736340" y="2837180"/>
                    <a:pt x="3738880" y="2835910"/>
                  </a:cubicBezTo>
                  <a:cubicBezTo>
                    <a:pt x="3754120" y="2834640"/>
                    <a:pt x="3768090" y="2830830"/>
                    <a:pt x="3782060" y="2830830"/>
                  </a:cubicBezTo>
                  <a:cubicBezTo>
                    <a:pt x="3796030" y="2838450"/>
                    <a:pt x="3793490" y="2824480"/>
                    <a:pt x="3790950" y="2816860"/>
                  </a:cubicBezTo>
                  <a:cubicBezTo>
                    <a:pt x="3796030" y="2811780"/>
                    <a:pt x="3801110" y="2807970"/>
                    <a:pt x="3802380" y="2806700"/>
                  </a:cubicBezTo>
                  <a:cubicBezTo>
                    <a:pt x="3810000" y="2806700"/>
                    <a:pt x="3815080" y="2807970"/>
                    <a:pt x="3818890" y="2806700"/>
                  </a:cubicBezTo>
                  <a:cubicBezTo>
                    <a:pt x="3823970" y="2802890"/>
                    <a:pt x="3827780" y="2796540"/>
                    <a:pt x="3834130" y="2788920"/>
                  </a:cubicBezTo>
                  <a:cubicBezTo>
                    <a:pt x="3841750" y="2787650"/>
                    <a:pt x="3854450" y="2785110"/>
                    <a:pt x="3868420" y="2782570"/>
                  </a:cubicBezTo>
                  <a:cubicBezTo>
                    <a:pt x="3868420" y="2782570"/>
                    <a:pt x="3868420" y="2780030"/>
                    <a:pt x="3869690" y="2777490"/>
                  </a:cubicBezTo>
                  <a:cubicBezTo>
                    <a:pt x="3874770" y="2769870"/>
                    <a:pt x="3887470" y="2767330"/>
                    <a:pt x="3879850" y="2753360"/>
                  </a:cubicBezTo>
                  <a:cubicBezTo>
                    <a:pt x="3878580" y="2750820"/>
                    <a:pt x="3878580" y="2743200"/>
                    <a:pt x="3881120" y="2740660"/>
                  </a:cubicBezTo>
                  <a:cubicBezTo>
                    <a:pt x="3890010" y="2729230"/>
                    <a:pt x="3890010" y="2727960"/>
                    <a:pt x="3874770" y="2722880"/>
                  </a:cubicBezTo>
                  <a:cubicBezTo>
                    <a:pt x="3876040" y="2713990"/>
                    <a:pt x="3867150" y="2702560"/>
                    <a:pt x="3879850" y="2701290"/>
                  </a:cubicBezTo>
                  <a:cubicBezTo>
                    <a:pt x="3883660" y="2693670"/>
                    <a:pt x="3884930" y="2689860"/>
                    <a:pt x="3887470" y="2686050"/>
                  </a:cubicBezTo>
                  <a:cubicBezTo>
                    <a:pt x="3888740" y="2683510"/>
                    <a:pt x="3892550" y="2680970"/>
                    <a:pt x="3892550" y="2678430"/>
                  </a:cubicBezTo>
                  <a:cubicBezTo>
                    <a:pt x="3892550" y="2673350"/>
                    <a:pt x="3890010" y="2667000"/>
                    <a:pt x="3891280" y="2663190"/>
                  </a:cubicBezTo>
                  <a:cubicBezTo>
                    <a:pt x="3895090" y="2649220"/>
                    <a:pt x="3896360" y="2636520"/>
                    <a:pt x="3873500" y="2631440"/>
                  </a:cubicBezTo>
                  <a:cubicBezTo>
                    <a:pt x="3882390" y="2627630"/>
                    <a:pt x="3886200" y="2625090"/>
                    <a:pt x="3892550" y="2622550"/>
                  </a:cubicBezTo>
                  <a:cubicBezTo>
                    <a:pt x="3882390" y="2617470"/>
                    <a:pt x="3873500" y="2613660"/>
                    <a:pt x="3862070" y="2608580"/>
                  </a:cubicBezTo>
                  <a:lnTo>
                    <a:pt x="3873500" y="2608580"/>
                  </a:lnTo>
                  <a:lnTo>
                    <a:pt x="3873500" y="2604770"/>
                  </a:lnTo>
                  <a:cubicBezTo>
                    <a:pt x="3867150" y="2604770"/>
                    <a:pt x="3862070" y="2603500"/>
                    <a:pt x="3855720" y="2603500"/>
                  </a:cubicBezTo>
                  <a:cubicBezTo>
                    <a:pt x="3855720" y="2604770"/>
                    <a:pt x="3855720" y="2606040"/>
                    <a:pt x="3854450" y="2607310"/>
                  </a:cubicBezTo>
                  <a:cubicBezTo>
                    <a:pt x="3853180" y="2604770"/>
                    <a:pt x="3851910" y="2602230"/>
                    <a:pt x="3850640" y="2598420"/>
                  </a:cubicBezTo>
                  <a:cubicBezTo>
                    <a:pt x="3883660" y="2590800"/>
                    <a:pt x="4104640" y="2566670"/>
                    <a:pt x="4084320" y="2562860"/>
                  </a:cubicBezTo>
                  <a:cubicBezTo>
                    <a:pt x="4094480" y="2553970"/>
                    <a:pt x="4090670" y="2538730"/>
                    <a:pt x="4108450" y="2537460"/>
                  </a:cubicBezTo>
                  <a:cubicBezTo>
                    <a:pt x="4113530" y="2537460"/>
                    <a:pt x="4122420" y="2528570"/>
                    <a:pt x="4123690" y="2522220"/>
                  </a:cubicBezTo>
                  <a:cubicBezTo>
                    <a:pt x="4126230" y="2513330"/>
                    <a:pt x="4123690" y="2501900"/>
                    <a:pt x="4126230" y="2493010"/>
                  </a:cubicBezTo>
                  <a:cubicBezTo>
                    <a:pt x="4128770" y="2480310"/>
                    <a:pt x="4133850" y="2467610"/>
                    <a:pt x="4137660" y="2457450"/>
                  </a:cubicBezTo>
                  <a:cubicBezTo>
                    <a:pt x="4133850" y="2451100"/>
                    <a:pt x="4130040" y="2444750"/>
                    <a:pt x="4127500" y="2440940"/>
                  </a:cubicBezTo>
                  <a:cubicBezTo>
                    <a:pt x="4132580" y="2437130"/>
                    <a:pt x="4135120" y="2434590"/>
                    <a:pt x="4138930" y="2433320"/>
                  </a:cubicBezTo>
                  <a:cubicBezTo>
                    <a:pt x="4137660" y="2432050"/>
                    <a:pt x="4137660" y="2430780"/>
                    <a:pt x="4136390" y="2429510"/>
                  </a:cubicBezTo>
                  <a:cubicBezTo>
                    <a:pt x="4132580" y="2430780"/>
                    <a:pt x="4128770" y="2432050"/>
                    <a:pt x="4124960" y="2433320"/>
                  </a:cubicBezTo>
                  <a:cubicBezTo>
                    <a:pt x="4146550" y="2415540"/>
                    <a:pt x="4151630" y="2382520"/>
                    <a:pt x="4133850" y="2367280"/>
                  </a:cubicBezTo>
                  <a:cubicBezTo>
                    <a:pt x="4132580" y="2369820"/>
                    <a:pt x="4130040" y="2372360"/>
                    <a:pt x="4128770" y="2374900"/>
                  </a:cubicBezTo>
                  <a:cubicBezTo>
                    <a:pt x="4123690" y="2366010"/>
                    <a:pt x="4109720" y="2363470"/>
                    <a:pt x="4116070" y="2349500"/>
                  </a:cubicBezTo>
                  <a:cubicBezTo>
                    <a:pt x="4116070" y="2349500"/>
                    <a:pt x="4114800" y="2346960"/>
                    <a:pt x="4113530" y="2346960"/>
                  </a:cubicBezTo>
                  <a:cubicBezTo>
                    <a:pt x="4107180" y="2344420"/>
                    <a:pt x="4108450" y="2340610"/>
                    <a:pt x="4105910" y="2335530"/>
                  </a:cubicBezTo>
                  <a:cubicBezTo>
                    <a:pt x="4102100" y="2324100"/>
                    <a:pt x="4103370" y="2312670"/>
                    <a:pt x="4103370" y="2302510"/>
                  </a:cubicBezTo>
                  <a:lnTo>
                    <a:pt x="4103370" y="2256790"/>
                  </a:lnTo>
                  <a:cubicBezTo>
                    <a:pt x="4103370" y="2246630"/>
                    <a:pt x="4108450" y="2241550"/>
                    <a:pt x="4118610" y="2244090"/>
                  </a:cubicBezTo>
                  <a:cubicBezTo>
                    <a:pt x="4118610" y="2244090"/>
                    <a:pt x="4119880" y="2242820"/>
                    <a:pt x="4121150" y="2242820"/>
                  </a:cubicBezTo>
                  <a:cubicBezTo>
                    <a:pt x="4117340" y="2240280"/>
                    <a:pt x="4114800" y="2239010"/>
                    <a:pt x="4112260" y="2236470"/>
                  </a:cubicBezTo>
                  <a:cubicBezTo>
                    <a:pt x="4112260" y="2235200"/>
                    <a:pt x="4113530" y="2233930"/>
                    <a:pt x="4113530" y="2232660"/>
                  </a:cubicBezTo>
                  <a:cubicBezTo>
                    <a:pt x="4122420" y="2235200"/>
                    <a:pt x="4131310" y="2239010"/>
                    <a:pt x="4137660" y="2241550"/>
                  </a:cubicBezTo>
                  <a:cubicBezTo>
                    <a:pt x="4145280" y="2231390"/>
                    <a:pt x="4151630" y="2223770"/>
                    <a:pt x="4156710" y="2218690"/>
                  </a:cubicBezTo>
                  <a:lnTo>
                    <a:pt x="4156710" y="2195830"/>
                  </a:lnTo>
                  <a:cubicBezTo>
                    <a:pt x="4154170" y="2195830"/>
                    <a:pt x="4150360" y="2197100"/>
                    <a:pt x="4146550" y="2197100"/>
                  </a:cubicBezTo>
                  <a:cubicBezTo>
                    <a:pt x="4144010" y="2190750"/>
                    <a:pt x="4142740" y="2184400"/>
                    <a:pt x="4140200" y="2175510"/>
                  </a:cubicBezTo>
                  <a:cubicBezTo>
                    <a:pt x="4146550" y="2179320"/>
                    <a:pt x="4149090" y="2181860"/>
                    <a:pt x="4151630" y="2183130"/>
                  </a:cubicBezTo>
                  <a:cubicBezTo>
                    <a:pt x="4154170" y="2181860"/>
                    <a:pt x="4157980" y="2180590"/>
                    <a:pt x="4161790" y="2178050"/>
                  </a:cubicBezTo>
                  <a:cubicBezTo>
                    <a:pt x="4160520" y="2176780"/>
                    <a:pt x="4159250" y="2175510"/>
                    <a:pt x="4159250" y="2174240"/>
                  </a:cubicBezTo>
                  <a:cubicBezTo>
                    <a:pt x="4155440" y="2174240"/>
                    <a:pt x="4151630" y="2172970"/>
                    <a:pt x="4150360" y="2172970"/>
                  </a:cubicBezTo>
                  <a:cubicBezTo>
                    <a:pt x="4152900" y="2165350"/>
                    <a:pt x="4157980" y="2157730"/>
                    <a:pt x="4155440" y="2153920"/>
                  </a:cubicBezTo>
                  <a:cubicBezTo>
                    <a:pt x="4149090" y="2137410"/>
                    <a:pt x="4155440" y="2124710"/>
                    <a:pt x="4161790" y="2110740"/>
                  </a:cubicBezTo>
                  <a:cubicBezTo>
                    <a:pt x="4163060" y="2106930"/>
                    <a:pt x="4161790" y="2103120"/>
                    <a:pt x="4161790" y="2099310"/>
                  </a:cubicBezTo>
                  <a:cubicBezTo>
                    <a:pt x="4163060" y="2082800"/>
                    <a:pt x="4164330" y="2067560"/>
                    <a:pt x="4165600" y="2044700"/>
                  </a:cubicBezTo>
                  <a:cubicBezTo>
                    <a:pt x="4160520" y="2042160"/>
                    <a:pt x="4152900" y="2035810"/>
                    <a:pt x="4144010" y="2030730"/>
                  </a:cubicBezTo>
                  <a:cubicBezTo>
                    <a:pt x="4136390" y="2026920"/>
                    <a:pt x="4128770" y="2025650"/>
                    <a:pt x="4121150" y="2023110"/>
                  </a:cubicBezTo>
                  <a:cubicBezTo>
                    <a:pt x="4117340" y="2021840"/>
                    <a:pt x="4112260" y="2023110"/>
                    <a:pt x="4108450" y="2021840"/>
                  </a:cubicBezTo>
                  <a:cubicBezTo>
                    <a:pt x="4076700" y="2018030"/>
                    <a:pt x="4043680" y="2012950"/>
                    <a:pt x="4011930" y="2009140"/>
                  </a:cubicBezTo>
                  <a:cubicBezTo>
                    <a:pt x="3985260" y="2005330"/>
                    <a:pt x="3958590" y="2001520"/>
                    <a:pt x="3933190" y="1997710"/>
                  </a:cubicBezTo>
                  <a:cubicBezTo>
                    <a:pt x="3926840" y="1996440"/>
                    <a:pt x="3920490" y="1993900"/>
                    <a:pt x="3912870" y="1993900"/>
                  </a:cubicBezTo>
                  <a:cubicBezTo>
                    <a:pt x="3896360" y="1992630"/>
                    <a:pt x="3878580" y="1992630"/>
                    <a:pt x="3862070" y="1992630"/>
                  </a:cubicBezTo>
                  <a:cubicBezTo>
                    <a:pt x="3853180" y="1992630"/>
                    <a:pt x="3845560" y="1992630"/>
                    <a:pt x="3836670" y="1991360"/>
                  </a:cubicBezTo>
                  <a:cubicBezTo>
                    <a:pt x="3821430" y="1990090"/>
                    <a:pt x="3806190" y="1987550"/>
                    <a:pt x="3790950" y="1986280"/>
                  </a:cubicBezTo>
                  <a:lnTo>
                    <a:pt x="3790950" y="1982470"/>
                  </a:lnTo>
                  <a:cubicBezTo>
                    <a:pt x="3829050" y="1979930"/>
                    <a:pt x="3868420" y="1976120"/>
                    <a:pt x="3907790" y="1983740"/>
                  </a:cubicBezTo>
                  <a:cubicBezTo>
                    <a:pt x="3906520" y="1979930"/>
                    <a:pt x="3905250" y="1976120"/>
                    <a:pt x="3903980" y="1973580"/>
                  </a:cubicBezTo>
                  <a:cubicBezTo>
                    <a:pt x="3912870" y="1972310"/>
                    <a:pt x="3919220" y="1964690"/>
                    <a:pt x="3928110" y="1973580"/>
                  </a:cubicBezTo>
                  <a:cubicBezTo>
                    <a:pt x="3929380" y="1974850"/>
                    <a:pt x="3937000" y="1971040"/>
                    <a:pt x="3942080" y="1969770"/>
                  </a:cubicBezTo>
                  <a:lnTo>
                    <a:pt x="3942080" y="1967230"/>
                  </a:lnTo>
                  <a:lnTo>
                    <a:pt x="3930650" y="1967230"/>
                  </a:lnTo>
                  <a:cubicBezTo>
                    <a:pt x="3943350" y="1957070"/>
                    <a:pt x="3952240" y="1948180"/>
                    <a:pt x="3961130" y="1941830"/>
                  </a:cubicBezTo>
                  <a:cubicBezTo>
                    <a:pt x="3968750" y="1943100"/>
                    <a:pt x="3976370" y="1944370"/>
                    <a:pt x="3981450" y="1945640"/>
                  </a:cubicBezTo>
                  <a:cubicBezTo>
                    <a:pt x="3982720" y="1921510"/>
                    <a:pt x="3962400" y="1920240"/>
                    <a:pt x="3947160" y="1910080"/>
                  </a:cubicBezTo>
                  <a:cubicBezTo>
                    <a:pt x="3953510" y="1906270"/>
                    <a:pt x="3957320" y="1902460"/>
                    <a:pt x="3962400" y="1901190"/>
                  </a:cubicBezTo>
                  <a:cubicBezTo>
                    <a:pt x="3976370" y="1897380"/>
                    <a:pt x="3994150" y="1907540"/>
                    <a:pt x="4003040" y="1885950"/>
                  </a:cubicBezTo>
                  <a:cubicBezTo>
                    <a:pt x="4004310" y="1884680"/>
                    <a:pt x="4008120" y="1884680"/>
                    <a:pt x="4014470" y="1882140"/>
                  </a:cubicBezTo>
                  <a:cubicBezTo>
                    <a:pt x="4010660" y="1878330"/>
                    <a:pt x="4006850" y="1875790"/>
                    <a:pt x="4004310" y="1873250"/>
                  </a:cubicBezTo>
                  <a:cubicBezTo>
                    <a:pt x="4006850" y="1871980"/>
                    <a:pt x="4010660" y="1870710"/>
                    <a:pt x="4010660" y="1870710"/>
                  </a:cubicBezTo>
                  <a:cubicBezTo>
                    <a:pt x="4019550" y="1877060"/>
                    <a:pt x="4025900" y="1882140"/>
                    <a:pt x="4033520" y="1887220"/>
                  </a:cubicBezTo>
                  <a:cubicBezTo>
                    <a:pt x="4034790" y="1885950"/>
                    <a:pt x="4036060" y="1884680"/>
                    <a:pt x="4037330" y="1882140"/>
                  </a:cubicBezTo>
                  <a:cubicBezTo>
                    <a:pt x="4033520" y="1877060"/>
                    <a:pt x="4030980" y="1871980"/>
                    <a:pt x="4027170" y="1866900"/>
                  </a:cubicBezTo>
                  <a:cubicBezTo>
                    <a:pt x="4043680" y="1855470"/>
                    <a:pt x="4044950" y="1849120"/>
                    <a:pt x="4032250" y="1817370"/>
                  </a:cubicBezTo>
                  <a:cubicBezTo>
                    <a:pt x="4041140" y="1816100"/>
                    <a:pt x="4050030" y="1813560"/>
                    <a:pt x="4057650" y="1812290"/>
                  </a:cubicBezTo>
                  <a:cubicBezTo>
                    <a:pt x="4058920" y="1803400"/>
                    <a:pt x="4064000" y="1794510"/>
                    <a:pt x="4062730" y="1786890"/>
                  </a:cubicBezTo>
                  <a:cubicBezTo>
                    <a:pt x="4058920" y="1764030"/>
                    <a:pt x="4081780" y="1753870"/>
                    <a:pt x="4086860" y="1734820"/>
                  </a:cubicBezTo>
                  <a:cubicBezTo>
                    <a:pt x="4086860" y="1733550"/>
                    <a:pt x="4091940" y="1732280"/>
                    <a:pt x="4093210" y="1733550"/>
                  </a:cubicBezTo>
                  <a:cubicBezTo>
                    <a:pt x="4104640" y="1737360"/>
                    <a:pt x="4108450" y="1728470"/>
                    <a:pt x="4112260" y="1722120"/>
                  </a:cubicBezTo>
                  <a:cubicBezTo>
                    <a:pt x="4113530" y="1719580"/>
                    <a:pt x="4114800" y="1717040"/>
                    <a:pt x="4116070" y="1715770"/>
                  </a:cubicBezTo>
                  <a:cubicBezTo>
                    <a:pt x="4127500" y="1709420"/>
                    <a:pt x="4138930" y="1704340"/>
                    <a:pt x="4151630" y="1697990"/>
                  </a:cubicBezTo>
                  <a:cubicBezTo>
                    <a:pt x="4138930" y="1678940"/>
                    <a:pt x="4122420" y="1687830"/>
                    <a:pt x="4108450" y="1685290"/>
                  </a:cubicBezTo>
                  <a:lnTo>
                    <a:pt x="4108450" y="1680210"/>
                  </a:lnTo>
                  <a:cubicBezTo>
                    <a:pt x="4117340" y="1678940"/>
                    <a:pt x="4126230" y="1677670"/>
                    <a:pt x="4136390" y="1676400"/>
                  </a:cubicBezTo>
                  <a:cubicBezTo>
                    <a:pt x="4130040" y="1675130"/>
                    <a:pt x="4124960" y="1673860"/>
                    <a:pt x="4119880" y="1672590"/>
                  </a:cubicBezTo>
                  <a:cubicBezTo>
                    <a:pt x="4126230" y="1666240"/>
                    <a:pt x="4131310" y="1659890"/>
                    <a:pt x="4137660" y="1654810"/>
                  </a:cubicBezTo>
                  <a:cubicBezTo>
                    <a:pt x="4138930" y="1653540"/>
                    <a:pt x="4142740" y="1652270"/>
                    <a:pt x="4144010" y="1652270"/>
                  </a:cubicBezTo>
                  <a:cubicBezTo>
                    <a:pt x="4147820" y="1653540"/>
                    <a:pt x="4151630" y="1657350"/>
                    <a:pt x="4154170" y="1659890"/>
                  </a:cubicBezTo>
                  <a:cubicBezTo>
                    <a:pt x="4155440" y="1656080"/>
                    <a:pt x="4156710" y="1651000"/>
                    <a:pt x="4159250" y="1647190"/>
                  </a:cubicBezTo>
                  <a:cubicBezTo>
                    <a:pt x="4164330" y="1640840"/>
                    <a:pt x="4170680" y="1635760"/>
                    <a:pt x="4175760" y="1630680"/>
                  </a:cubicBezTo>
                  <a:cubicBezTo>
                    <a:pt x="4182110" y="1638300"/>
                    <a:pt x="4188460" y="1645920"/>
                    <a:pt x="4194810" y="1654810"/>
                  </a:cubicBezTo>
                  <a:cubicBezTo>
                    <a:pt x="4196080" y="1654810"/>
                    <a:pt x="4197350" y="1653540"/>
                    <a:pt x="4197350" y="1653540"/>
                  </a:cubicBezTo>
                  <a:cubicBezTo>
                    <a:pt x="4196080" y="1640840"/>
                    <a:pt x="4196080" y="1628140"/>
                    <a:pt x="4194810" y="1615440"/>
                  </a:cubicBezTo>
                  <a:cubicBezTo>
                    <a:pt x="4199890" y="1616710"/>
                    <a:pt x="4203700" y="1616710"/>
                    <a:pt x="4207510" y="1617980"/>
                  </a:cubicBezTo>
                  <a:cubicBezTo>
                    <a:pt x="4208780" y="1616710"/>
                    <a:pt x="4208780" y="1615440"/>
                    <a:pt x="4210050" y="1615440"/>
                  </a:cubicBezTo>
                  <a:cubicBezTo>
                    <a:pt x="4206240" y="1614170"/>
                    <a:pt x="4203700" y="1612900"/>
                    <a:pt x="4199890" y="1611630"/>
                  </a:cubicBezTo>
                  <a:cubicBezTo>
                    <a:pt x="4206240" y="1604010"/>
                    <a:pt x="4210050" y="1598930"/>
                    <a:pt x="4211320" y="1597660"/>
                  </a:cubicBezTo>
                  <a:lnTo>
                    <a:pt x="4211320" y="1573530"/>
                  </a:lnTo>
                  <a:cubicBezTo>
                    <a:pt x="4208780" y="1572260"/>
                    <a:pt x="4206240" y="1569720"/>
                    <a:pt x="4202430" y="1568450"/>
                  </a:cubicBezTo>
                  <a:cubicBezTo>
                    <a:pt x="4199890" y="1567180"/>
                    <a:pt x="4197350" y="1565910"/>
                    <a:pt x="4194810" y="1565910"/>
                  </a:cubicBezTo>
                  <a:cubicBezTo>
                    <a:pt x="4197350" y="1563370"/>
                    <a:pt x="4202430" y="1559560"/>
                    <a:pt x="4203700" y="1559560"/>
                  </a:cubicBezTo>
                  <a:cubicBezTo>
                    <a:pt x="4212590" y="1564640"/>
                    <a:pt x="4210050" y="1550670"/>
                    <a:pt x="4215130" y="1551940"/>
                  </a:cubicBezTo>
                  <a:cubicBezTo>
                    <a:pt x="4215130" y="1548130"/>
                    <a:pt x="4215130" y="1540510"/>
                    <a:pt x="4213860" y="1540510"/>
                  </a:cubicBezTo>
                  <a:cubicBezTo>
                    <a:pt x="4197350" y="1534160"/>
                    <a:pt x="4199890" y="1520190"/>
                    <a:pt x="4196080" y="1511300"/>
                  </a:cubicBezTo>
                  <a:close/>
                  <a:moveTo>
                    <a:pt x="234950" y="990600"/>
                  </a:moveTo>
                  <a:lnTo>
                    <a:pt x="271780" y="990600"/>
                  </a:lnTo>
                  <a:cubicBezTo>
                    <a:pt x="262890" y="1002030"/>
                    <a:pt x="241300" y="1002030"/>
                    <a:pt x="234950" y="990600"/>
                  </a:cubicBezTo>
                  <a:close/>
                  <a:moveTo>
                    <a:pt x="488950" y="1507490"/>
                  </a:moveTo>
                  <a:lnTo>
                    <a:pt x="488950" y="1502410"/>
                  </a:lnTo>
                  <a:cubicBezTo>
                    <a:pt x="505460" y="1501140"/>
                    <a:pt x="523240" y="1499870"/>
                    <a:pt x="539750" y="1499870"/>
                  </a:cubicBezTo>
                  <a:cubicBezTo>
                    <a:pt x="521970" y="1499870"/>
                    <a:pt x="506730" y="1515110"/>
                    <a:pt x="488950" y="1507490"/>
                  </a:cubicBezTo>
                  <a:close/>
                  <a:moveTo>
                    <a:pt x="182880" y="2123440"/>
                  </a:moveTo>
                  <a:cubicBezTo>
                    <a:pt x="190500" y="2115820"/>
                    <a:pt x="196850" y="2110740"/>
                    <a:pt x="199390" y="2106930"/>
                  </a:cubicBezTo>
                  <a:cubicBezTo>
                    <a:pt x="205740" y="2112010"/>
                    <a:pt x="209550" y="2115820"/>
                    <a:pt x="213360" y="2119630"/>
                  </a:cubicBezTo>
                  <a:cubicBezTo>
                    <a:pt x="204470" y="2119630"/>
                    <a:pt x="195580" y="2120900"/>
                    <a:pt x="182880" y="2123440"/>
                  </a:cubicBezTo>
                  <a:close/>
                  <a:moveTo>
                    <a:pt x="271780" y="2117090"/>
                  </a:moveTo>
                  <a:lnTo>
                    <a:pt x="238760" y="2117090"/>
                  </a:lnTo>
                  <a:cubicBezTo>
                    <a:pt x="237490" y="2117090"/>
                    <a:pt x="236220" y="2112010"/>
                    <a:pt x="233680" y="2108200"/>
                  </a:cubicBezTo>
                  <a:cubicBezTo>
                    <a:pt x="248920" y="2109470"/>
                    <a:pt x="260350" y="2110740"/>
                    <a:pt x="271780" y="2112010"/>
                  </a:cubicBezTo>
                  <a:lnTo>
                    <a:pt x="271780" y="2117090"/>
                  </a:lnTo>
                  <a:close/>
                  <a:moveTo>
                    <a:pt x="280670" y="2115820"/>
                  </a:moveTo>
                  <a:cubicBezTo>
                    <a:pt x="279400" y="2114550"/>
                    <a:pt x="279400" y="2113280"/>
                    <a:pt x="278130" y="2113280"/>
                  </a:cubicBezTo>
                  <a:cubicBezTo>
                    <a:pt x="283210" y="2109470"/>
                    <a:pt x="289560" y="2106930"/>
                    <a:pt x="294640" y="2103120"/>
                  </a:cubicBezTo>
                  <a:cubicBezTo>
                    <a:pt x="298450" y="2099310"/>
                    <a:pt x="299720" y="2092960"/>
                    <a:pt x="303530" y="2086610"/>
                  </a:cubicBezTo>
                  <a:cubicBezTo>
                    <a:pt x="313690" y="2106930"/>
                    <a:pt x="335280" y="2100580"/>
                    <a:pt x="354330" y="2105660"/>
                  </a:cubicBezTo>
                  <a:cubicBezTo>
                    <a:pt x="328930" y="2108200"/>
                    <a:pt x="304800" y="2112010"/>
                    <a:pt x="280670" y="2115820"/>
                  </a:cubicBezTo>
                  <a:close/>
                  <a:moveTo>
                    <a:pt x="114300" y="2428240"/>
                  </a:moveTo>
                  <a:cubicBezTo>
                    <a:pt x="115570" y="2428240"/>
                    <a:pt x="115570" y="2428240"/>
                    <a:pt x="114300" y="2428240"/>
                  </a:cubicBezTo>
                  <a:close/>
                  <a:moveTo>
                    <a:pt x="345440" y="2609850"/>
                  </a:moveTo>
                  <a:cubicBezTo>
                    <a:pt x="344170" y="2600960"/>
                    <a:pt x="342900" y="2594610"/>
                    <a:pt x="341630" y="2585720"/>
                  </a:cubicBezTo>
                  <a:cubicBezTo>
                    <a:pt x="350520" y="2588260"/>
                    <a:pt x="355600" y="2589530"/>
                    <a:pt x="360680" y="2592070"/>
                  </a:cubicBezTo>
                  <a:cubicBezTo>
                    <a:pt x="355600" y="2597150"/>
                    <a:pt x="351790" y="2602230"/>
                    <a:pt x="345440" y="2609850"/>
                  </a:cubicBezTo>
                  <a:close/>
                  <a:moveTo>
                    <a:pt x="636270" y="1050290"/>
                  </a:moveTo>
                  <a:cubicBezTo>
                    <a:pt x="627380" y="1051560"/>
                    <a:pt x="618490" y="1055370"/>
                    <a:pt x="610870" y="1055370"/>
                  </a:cubicBezTo>
                  <a:cubicBezTo>
                    <a:pt x="601980" y="1056640"/>
                    <a:pt x="593090" y="1055370"/>
                    <a:pt x="582930" y="1055370"/>
                  </a:cubicBezTo>
                  <a:cubicBezTo>
                    <a:pt x="581660" y="1054100"/>
                    <a:pt x="580390" y="1050290"/>
                    <a:pt x="579120" y="1046480"/>
                  </a:cubicBezTo>
                  <a:cubicBezTo>
                    <a:pt x="588010" y="1043940"/>
                    <a:pt x="596900" y="1040130"/>
                    <a:pt x="607060" y="1037590"/>
                  </a:cubicBezTo>
                  <a:cubicBezTo>
                    <a:pt x="607060" y="1041400"/>
                    <a:pt x="605790" y="1043940"/>
                    <a:pt x="605790" y="1047750"/>
                  </a:cubicBezTo>
                  <a:cubicBezTo>
                    <a:pt x="617220" y="1040130"/>
                    <a:pt x="627380" y="1041400"/>
                    <a:pt x="636270" y="1050290"/>
                  </a:cubicBezTo>
                  <a:cubicBezTo>
                    <a:pt x="650240" y="1040130"/>
                    <a:pt x="652780" y="1041400"/>
                    <a:pt x="656590" y="1062990"/>
                  </a:cubicBezTo>
                  <a:cubicBezTo>
                    <a:pt x="648970" y="1057910"/>
                    <a:pt x="642620" y="1054100"/>
                    <a:pt x="636270" y="1050290"/>
                  </a:cubicBezTo>
                  <a:close/>
                  <a:moveTo>
                    <a:pt x="684530" y="1047750"/>
                  </a:moveTo>
                  <a:cubicBezTo>
                    <a:pt x="687070" y="1045210"/>
                    <a:pt x="689610" y="1042670"/>
                    <a:pt x="690880" y="1040130"/>
                  </a:cubicBezTo>
                  <a:cubicBezTo>
                    <a:pt x="699770" y="1051560"/>
                    <a:pt x="699770" y="1051560"/>
                    <a:pt x="680720" y="1060450"/>
                  </a:cubicBezTo>
                  <a:lnTo>
                    <a:pt x="661670" y="1045210"/>
                  </a:lnTo>
                  <a:cubicBezTo>
                    <a:pt x="674370" y="1035050"/>
                    <a:pt x="681990" y="1035050"/>
                    <a:pt x="684530" y="1047750"/>
                  </a:cubicBezTo>
                  <a:close/>
                  <a:moveTo>
                    <a:pt x="694690" y="2744470"/>
                  </a:moveTo>
                  <a:cubicBezTo>
                    <a:pt x="695960" y="2743200"/>
                    <a:pt x="697230" y="2743200"/>
                    <a:pt x="698500" y="2741930"/>
                  </a:cubicBezTo>
                  <a:cubicBezTo>
                    <a:pt x="699770" y="2744470"/>
                    <a:pt x="702310" y="2747010"/>
                    <a:pt x="704850" y="2750820"/>
                  </a:cubicBezTo>
                  <a:cubicBezTo>
                    <a:pt x="702310" y="2750820"/>
                    <a:pt x="699770" y="2750820"/>
                    <a:pt x="697230" y="2752090"/>
                  </a:cubicBezTo>
                  <a:cubicBezTo>
                    <a:pt x="695960" y="2748280"/>
                    <a:pt x="695960" y="2745740"/>
                    <a:pt x="694690" y="2744470"/>
                  </a:cubicBezTo>
                  <a:close/>
                  <a:moveTo>
                    <a:pt x="772160" y="2735580"/>
                  </a:moveTo>
                  <a:cubicBezTo>
                    <a:pt x="773430" y="2739390"/>
                    <a:pt x="774700" y="2741930"/>
                    <a:pt x="777240" y="2744470"/>
                  </a:cubicBezTo>
                  <a:lnTo>
                    <a:pt x="773430" y="2744470"/>
                  </a:lnTo>
                  <a:cubicBezTo>
                    <a:pt x="773430" y="2741930"/>
                    <a:pt x="773430" y="2739390"/>
                    <a:pt x="772160" y="2735580"/>
                  </a:cubicBezTo>
                  <a:close/>
                  <a:moveTo>
                    <a:pt x="876300" y="3018790"/>
                  </a:moveTo>
                  <a:cubicBezTo>
                    <a:pt x="872490" y="3012440"/>
                    <a:pt x="869950" y="3007360"/>
                    <a:pt x="867410" y="3002280"/>
                  </a:cubicBezTo>
                  <a:lnTo>
                    <a:pt x="873760" y="2995930"/>
                  </a:lnTo>
                  <a:cubicBezTo>
                    <a:pt x="882650" y="3002280"/>
                    <a:pt x="883920" y="3012440"/>
                    <a:pt x="876300" y="3018790"/>
                  </a:cubicBezTo>
                  <a:close/>
                  <a:moveTo>
                    <a:pt x="1198880" y="3044190"/>
                  </a:moveTo>
                  <a:cubicBezTo>
                    <a:pt x="1193800" y="3041650"/>
                    <a:pt x="1188720" y="3040380"/>
                    <a:pt x="1183640" y="3037840"/>
                  </a:cubicBezTo>
                  <a:cubicBezTo>
                    <a:pt x="1188720" y="3032760"/>
                    <a:pt x="1193800" y="3027680"/>
                    <a:pt x="1197610" y="3025140"/>
                  </a:cubicBezTo>
                  <a:lnTo>
                    <a:pt x="1212850" y="3036570"/>
                  </a:lnTo>
                  <a:cubicBezTo>
                    <a:pt x="1209040" y="3039110"/>
                    <a:pt x="1203960" y="3041650"/>
                    <a:pt x="1198880" y="3044190"/>
                  </a:cubicBezTo>
                  <a:close/>
                  <a:moveTo>
                    <a:pt x="3445510" y="2828290"/>
                  </a:moveTo>
                  <a:cubicBezTo>
                    <a:pt x="3444240" y="2829560"/>
                    <a:pt x="3445510" y="2832100"/>
                    <a:pt x="3445510" y="2834640"/>
                  </a:cubicBezTo>
                  <a:lnTo>
                    <a:pt x="3426460" y="2838450"/>
                  </a:lnTo>
                  <a:cubicBezTo>
                    <a:pt x="3423920" y="2827020"/>
                    <a:pt x="3429000" y="2820670"/>
                    <a:pt x="3440430" y="2819400"/>
                  </a:cubicBezTo>
                  <a:cubicBezTo>
                    <a:pt x="3444240" y="2819400"/>
                    <a:pt x="3449320" y="2816860"/>
                    <a:pt x="3455670" y="2816860"/>
                  </a:cubicBezTo>
                  <a:cubicBezTo>
                    <a:pt x="3451860" y="2820670"/>
                    <a:pt x="3448050" y="2823210"/>
                    <a:pt x="3445510" y="2828290"/>
                  </a:cubicBezTo>
                  <a:close/>
                  <a:moveTo>
                    <a:pt x="3470910" y="2825750"/>
                  </a:moveTo>
                  <a:cubicBezTo>
                    <a:pt x="3465830" y="2824480"/>
                    <a:pt x="3462020" y="2820670"/>
                    <a:pt x="3458210" y="2818130"/>
                  </a:cubicBezTo>
                  <a:cubicBezTo>
                    <a:pt x="3463290" y="2811780"/>
                    <a:pt x="3467100" y="2807970"/>
                    <a:pt x="3469640" y="2804160"/>
                  </a:cubicBezTo>
                  <a:cubicBezTo>
                    <a:pt x="3474720" y="2810510"/>
                    <a:pt x="3479800" y="2815590"/>
                    <a:pt x="3484880" y="2823210"/>
                  </a:cubicBezTo>
                  <a:cubicBezTo>
                    <a:pt x="3481070" y="2824480"/>
                    <a:pt x="3475990" y="2825750"/>
                    <a:pt x="3470910" y="2825750"/>
                  </a:cubicBezTo>
                  <a:close/>
                  <a:moveTo>
                    <a:pt x="3604260" y="1967230"/>
                  </a:moveTo>
                  <a:cubicBezTo>
                    <a:pt x="3604260" y="1964690"/>
                    <a:pt x="3604260" y="1963420"/>
                    <a:pt x="3602990" y="1960880"/>
                  </a:cubicBezTo>
                  <a:lnTo>
                    <a:pt x="3629660" y="1957070"/>
                  </a:lnTo>
                  <a:cubicBezTo>
                    <a:pt x="3629660" y="1959610"/>
                    <a:pt x="3630930" y="1962150"/>
                    <a:pt x="3630930" y="1964690"/>
                  </a:cubicBezTo>
                  <a:cubicBezTo>
                    <a:pt x="3620770" y="1964690"/>
                    <a:pt x="3611880" y="1965960"/>
                    <a:pt x="3604260" y="1967230"/>
                  </a:cubicBezTo>
                  <a:close/>
                  <a:moveTo>
                    <a:pt x="3670300" y="1969770"/>
                  </a:moveTo>
                  <a:cubicBezTo>
                    <a:pt x="3662680" y="1969770"/>
                    <a:pt x="3653790" y="1969770"/>
                    <a:pt x="3646170" y="1967230"/>
                  </a:cubicBezTo>
                  <a:cubicBezTo>
                    <a:pt x="3642360" y="1965960"/>
                    <a:pt x="3641090" y="1960880"/>
                    <a:pt x="3637280" y="1958340"/>
                  </a:cubicBezTo>
                  <a:cubicBezTo>
                    <a:pt x="3638550" y="1957070"/>
                    <a:pt x="3638550" y="1955800"/>
                    <a:pt x="3639820" y="1954530"/>
                  </a:cubicBezTo>
                  <a:cubicBezTo>
                    <a:pt x="3651250" y="1957070"/>
                    <a:pt x="3661410" y="1958340"/>
                    <a:pt x="3671570" y="1960880"/>
                  </a:cubicBezTo>
                  <a:cubicBezTo>
                    <a:pt x="3670300" y="1964690"/>
                    <a:pt x="3670300" y="1968500"/>
                    <a:pt x="3670300" y="1969770"/>
                  </a:cubicBezTo>
                  <a:close/>
                  <a:moveTo>
                    <a:pt x="3727450" y="1968500"/>
                  </a:moveTo>
                  <a:cubicBezTo>
                    <a:pt x="3718560" y="1967230"/>
                    <a:pt x="3709670" y="1960880"/>
                    <a:pt x="3700780" y="1969770"/>
                  </a:cubicBezTo>
                  <a:cubicBezTo>
                    <a:pt x="3699510" y="1971040"/>
                    <a:pt x="3691890" y="1967230"/>
                    <a:pt x="3688080" y="1965960"/>
                  </a:cubicBezTo>
                  <a:cubicBezTo>
                    <a:pt x="3688080" y="1964690"/>
                    <a:pt x="3689350" y="1962150"/>
                    <a:pt x="3689350" y="1960880"/>
                  </a:cubicBezTo>
                  <a:lnTo>
                    <a:pt x="3731260" y="1960880"/>
                  </a:lnTo>
                  <a:cubicBezTo>
                    <a:pt x="3732530" y="1960880"/>
                    <a:pt x="3733800" y="1964690"/>
                    <a:pt x="3735070" y="1967230"/>
                  </a:cubicBezTo>
                  <a:cubicBezTo>
                    <a:pt x="3731260" y="1967230"/>
                    <a:pt x="3728720" y="1968500"/>
                    <a:pt x="3727450" y="1968500"/>
                  </a:cubicBezTo>
                  <a:close/>
                  <a:moveTo>
                    <a:pt x="3848100" y="2598420"/>
                  </a:moveTo>
                  <a:cubicBezTo>
                    <a:pt x="3846830" y="2599690"/>
                    <a:pt x="3846830" y="2600960"/>
                    <a:pt x="3846830" y="2599690"/>
                  </a:cubicBezTo>
                  <a:cubicBezTo>
                    <a:pt x="3845560" y="2599690"/>
                    <a:pt x="3845560" y="2598420"/>
                    <a:pt x="3848100" y="2598420"/>
                  </a:cubicBezTo>
                  <a:close/>
                  <a:moveTo>
                    <a:pt x="132080" y="2529840"/>
                  </a:moveTo>
                  <a:cubicBezTo>
                    <a:pt x="130810" y="2529840"/>
                    <a:pt x="130810" y="2531110"/>
                    <a:pt x="129540" y="2531110"/>
                  </a:cubicBezTo>
                  <a:cubicBezTo>
                    <a:pt x="129540" y="2531110"/>
                    <a:pt x="130810" y="2529840"/>
                    <a:pt x="132080" y="2529840"/>
                  </a:cubicBezTo>
                  <a:close/>
                  <a:moveTo>
                    <a:pt x="615950" y="2769870"/>
                  </a:moveTo>
                  <a:cubicBezTo>
                    <a:pt x="621030" y="2772410"/>
                    <a:pt x="626110" y="2774950"/>
                    <a:pt x="629920" y="2776220"/>
                  </a:cubicBezTo>
                  <a:cubicBezTo>
                    <a:pt x="612140" y="2786380"/>
                    <a:pt x="600710" y="2783840"/>
                    <a:pt x="589280" y="2766060"/>
                  </a:cubicBezTo>
                  <a:cubicBezTo>
                    <a:pt x="593090" y="2766060"/>
                    <a:pt x="595630" y="2764790"/>
                    <a:pt x="599440" y="2764790"/>
                  </a:cubicBezTo>
                  <a:cubicBezTo>
                    <a:pt x="604520" y="2766060"/>
                    <a:pt x="610870" y="2767330"/>
                    <a:pt x="615950" y="2769870"/>
                  </a:cubicBezTo>
                  <a:close/>
                  <a:moveTo>
                    <a:pt x="2835910" y="2874010"/>
                  </a:moveTo>
                  <a:cubicBezTo>
                    <a:pt x="2832100" y="2872740"/>
                    <a:pt x="2829560" y="2872740"/>
                    <a:pt x="2824480" y="2871470"/>
                  </a:cubicBezTo>
                  <a:cubicBezTo>
                    <a:pt x="2819400" y="2870200"/>
                    <a:pt x="2813050" y="2866390"/>
                    <a:pt x="2805430" y="2863850"/>
                  </a:cubicBezTo>
                  <a:cubicBezTo>
                    <a:pt x="2810510" y="2862580"/>
                    <a:pt x="2814320" y="2860040"/>
                    <a:pt x="2819400" y="2858770"/>
                  </a:cubicBezTo>
                  <a:cubicBezTo>
                    <a:pt x="2833370" y="2854960"/>
                    <a:pt x="2839720" y="2861310"/>
                    <a:pt x="2835910" y="2874010"/>
                  </a:cubicBezTo>
                  <a:close/>
                  <a:moveTo>
                    <a:pt x="2590800" y="2903220"/>
                  </a:moveTo>
                  <a:cubicBezTo>
                    <a:pt x="2598420" y="2904490"/>
                    <a:pt x="2607310" y="2904490"/>
                    <a:pt x="2616200" y="2905760"/>
                  </a:cubicBezTo>
                  <a:cubicBezTo>
                    <a:pt x="2612390" y="2918460"/>
                    <a:pt x="2602230" y="2914650"/>
                    <a:pt x="2594610" y="2913380"/>
                  </a:cubicBezTo>
                  <a:cubicBezTo>
                    <a:pt x="2592070" y="2913380"/>
                    <a:pt x="2589530" y="2908300"/>
                    <a:pt x="2586990" y="2905760"/>
                  </a:cubicBezTo>
                  <a:cubicBezTo>
                    <a:pt x="2588260" y="2904490"/>
                    <a:pt x="2589530" y="2903220"/>
                    <a:pt x="2590800" y="2903220"/>
                  </a:cubicBezTo>
                  <a:close/>
                  <a:moveTo>
                    <a:pt x="219710" y="2604770"/>
                  </a:moveTo>
                  <a:cubicBezTo>
                    <a:pt x="220980" y="2608580"/>
                    <a:pt x="222250" y="2611120"/>
                    <a:pt x="223520" y="2616200"/>
                  </a:cubicBezTo>
                  <a:cubicBezTo>
                    <a:pt x="215900" y="2616200"/>
                    <a:pt x="209550" y="2616200"/>
                    <a:pt x="203200" y="2614930"/>
                  </a:cubicBezTo>
                  <a:lnTo>
                    <a:pt x="203200" y="2606040"/>
                  </a:lnTo>
                  <a:cubicBezTo>
                    <a:pt x="208280" y="2606040"/>
                    <a:pt x="213360" y="2606040"/>
                    <a:pt x="219710" y="2604770"/>
                  </a:cubicBezTo>
                  <a:close/>
                  <a:moveTo>
                    <a:pt x="715010" y="2762250"/>
                  </a:moveTo>
                  <a:cubicBezTo>
                    <a:pt x="722630" y="2763520"/>
                    <a:pt x="730250" y="2763520"/>
                    <a:pt x="739140" y="2764790"/>
                  </a:cubicBezTo>
                  <a:cubicBezTo>
                    <a:pt x="734060" y="2769870"/>
                    <a:pt x="713740" y="2773680"/>
                    <a:pt x="709930" y="2769870"/>
                  </a:cubicBezTo>
                  <a:cubicBezTo>
                    <a:pt x="709930" y="2768600"/>
                    <a:pt x="708660" y="2766060"/>
                    <a:pt x="709930" y="2764790"/>
                  </a:cubicBezTo>
                  <a:cubicBezTo>
                    <a:pt x="711200" y="2763520"/>
                    <a:pt x="713740" y="2762250"/>
                    <a:pt x="715010" y="2762250"/>
                  </a:cubicBezTo>
                  <a:close/>
                </a:path>
              </a:pathLst>
            </a:custGeom>
            <a:blipFill>
              <a:blip r:embed="rId12"/>
              <a:stretch>
                <a:fillRect l="-20100" t="-70668" r="-106839" b="-47417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15036432" y="8425843"/>
            <a:ext cx="2679941" cy="1664914"/>
          </a:xfrm>
          <a:custGeom>
            <a:avLst/>
            <a:gdLst/>
            <a:ahLst/>
            <a:cxnLst/>
            <a:rect r="r" b="b" t="t" l="l"/>
            <a:pathLst>
              <a:path h="1664914" w="2679941">
                <a:moveTo>
                  <a:pt x="0" y="0"/>
                </a:moveTo>
                <a:lnTo>
                  <a:pt x="2679942" y="0"/>
                </a:lnTo>
                <a:lnTo>
                  <a:pt x="2679942" y="1664914"/>
                </a:lnTo>
                <a:lnTo>
                  <a:pt x="0" y="16649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470302" y="227343"/>
            <a:ext cx="13936337" cy="1526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303"/>
              </a:lnSpc>
            </a:pPr>
            <a:r>
              <a:rPr lang="en-US" b="true" sz="9540" spc="-238">
                <a:solidFill>
                  <a:srgbClr val="FFFFFF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Ridership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90716" y="1946942"/>
            <a:ext cx="4051923" cy="1289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40"/>
              </a:lnSpc>
            </a:pPr>
            <a:r>
              <a:rPr lang="en-US" b="true" sz="8440">
                <a:solidFill>
                  <a:srgbClr val="F3A518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15,000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55797" y="3044746"/>
            <a:ext cx="4051923" cy="806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00"/>
              </a:lnSpc>
            </a:pPr>
            <a:r>
              <a:rPr lang="en-US" sz="2000" spc="68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Weekday Passengers</a:t>
            </a:r>
          </a:p>
          <a:p>
            <a:pPr algn="l">
              <a:lnSpc>
                <a:spcPts val="3100"/>
              </a:lnSpc>
            </a:pPr>
            <a:r>
              <a:rPr lang="en-US" sz="2000" spc="68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First time since 2020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90716" y="4423157"/>
            <a:ext cx="4217004" cy="1341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84"/>
              </a:lnSpc>
            </a:pPr>
            <a:r>
              <a:rPr lang="en-US" b="true" sz="8784">
                <a:solidFill>
                  <a:srgbClr val="F3A518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10,129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55797" y="5521215"/>
            <a:ext cx="4217004" cy="11460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00"/>
              </a:lnSpc>
            </a:pPr>
            <a:r>
              <a:rPr lang="en-US" sz="2000" spc="68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New Saturday Ridership Record</a:t>
            </a:r>
          </a:p>
          <a:p>
            <a:pPr algn="l">
              <a:lnSpc>
                <a:spcPts val="3100"/>
              </a:lnSpc>
            </a:pPr>
            <a:r>
              <a:rPr lang="en-US" sz="2000" spc="68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Rail Fun Day </a:t>
            </a:r>
          </a:p>
          <a:p>
            <a:pPr algn="l">
              <a:lnSpc>
                <a:spcPts val="2668"/>
              </a:lnSpc>
            </a:pPr>
          </a:p>
        </p:txBody>
      </p:sp>
      <p:sp>
        <p:nvSpPr>
          <p:cNvPr name="TextBox 21" id="21"/>
          <p:cNvSpPr txBox="true"/>
          <p:nvPr/>
        </p:nvSpPr>
        <p:spPr>
          <a:xfrm rot="0">
            <a:off x="890716" y="7003885"/>
            <a:ext cx="4217004" cy="1341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84"/>
              </a:lnSpc>
            </a:pPr>
            <a:r>
              <a:rPr lang="en-US" b="true" sz="8784">
                <a:solidFill>
                  <a:srgbClr val="F3A518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7,797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73256" y="8112283"/>
            <a:ext cx="4217004" cy="11460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00"/>
              </a:lnSpc>
            </a:pPr>
            <a:r>
              <a:rPr lang="en-US" sz="2000" spc="68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New Sunday Ridership Record</a:t>
            </a:r>
          </a:p>
          <a:p>
            <a:pPr algn="l">
              <a:lnSpc>
                <a:spcPts val="3100"/>
              </a:lnSpc>
            </a:pPr>
            <a:r>
              <a:rPr lang="en-US" sz="2000" spc="68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Calle Ocho</a:t>
            </a:r>
          </a:p>
          <a:p>
            <a:pPr algn="l">
              <a:lnSpc>
                <a:spcPts val="2668"/>
              </a:lnSpc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272360">
                <a:alpha val="100000"/>
              </a:srgbClr>
            </a:gs>
            <a:gs pos="100000">
              <a:srgbClr val="265170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483415">
            <a:off x="13218191" y="753697"/>
            <a:ext cx="7315200" cy="566928"/>
          </a:xfrm>
          <a:custGeom>
            <a:avLst/>
            <a:gdLst/>
            <a:ahLst/>
            <a:cxnLst/>
            <a:rect r="r" b="b" t="t" l="l"/>
            <a:pathLst>
              <a:path h="566928" w="7315200">
                <a:moveTo>
                  <a:pt x="0" y="0"/>
                </a:moveTo>
                <a:lnTo>
                  <a:pt x="7315200" y="0"/>
                </a:lnTo>
                <a:lnTo>
                  <a:pt x="7315200" y="566928"/>
                </a:lnTo>
                <a:lnTo>
                  <a:pt x="0" y="5669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483415">
            <a:off x="13018659" y="1271267"/>
            <a:ext cx="7315200" cy="566928"/>
          </a:xfrm>
          <a:custGeom>
            <a:avLst/>
            <a:gdLst/>
            <a:ahLst/>
            <a:cxnLst/>
            <a:rect r="r" b="b" t="t" l="l"/>
            <a:pathLst>
              <a:path h="566928" w="7315200">
                <a:moveTo>
                  <a:pt x="0" y="0"/>
                </a:moveTo>
                <a:lnTo>
                  <a:pt x="7315200" y="0"/>
                </a:lnTo>
                <a:lnTo>
                  <a:pt x="7315200" y="566928"/>
                </a:lnTo>
                <a:lnTo>
                  <a:pt x="0" y="5669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483415">
            <a:off x="13825679" y="590648"/>
            <a:ext cx="7315200" cy="566928"/>
          </a:xfrm>
          <a:custGeom>
            <a:avLst/>
            <a:gdLst/>
            <a:ahLst/>
            <a:cxnLst/>
            <a:rect r="r" b="b" t="t" l="l"/>
            <a:pathLst>
              <a:path h="566928" w="7315200">
                <a:moveTo>
                  <a:pt x="0" y="0"/>
                </a:moveTo>
                <a:lnTo>
                  <a:pt x="7315200" y="0"/>
                </a:lnTo>
                <a:lnTo>
                  <a:pt x="7315200" y="566928"/>
                </a:lnTo>
                <a:lnTo>
                  <a:pt x="0" y="5669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929299" y="2251007"/>
            <a:ext cx="1699038" cy="1699038"/>
          </a:xfrm>
          <a:custGeom>
            <a:avLst/>
            <a:gdLst/>
            <a:ahLst/>
            <a:cxnLst/>
            <a:rect r="r" b="b" t="t" l="l"/>
            <a:pathLst>
              <a:path h="1699038" w="1699038">
                <a:moveTo>
                  <a:pt x="0" y="0"/>
                </a:moveTo>
                <a:lnTo>
                  <a:pt x="1699038" y="0"/>
                </a:lnTo>
                <a:lnTo>
                  <a:pt x="1699038" y="1699038"/>
                </a:lnTo>
                <a:lnTo>
                  <a:pt x="0" y="16990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294481" y="2251007"/>
            <a:ext cx="1844325" cy="1699038"/>
          </a:xfrm>
          <a:custGeom>
            <a:avLst/>
            <a:gdLst/>
            <a:ahLst/>
            <a:cxnLst/>
            <a:rect r="r" b="b" t="t" l="l"/>
            <a:pathLst>
              <a:path h="1699038" w="1844325">
                <a:moveTo>
                  <a:pt x="0" y="0"/>
                </a:moveTo>
                <a:lnTo>
                  <a:pt x="1844325" y="0"/>
                </a:lnTo>
                <a:lnTo>
                  <a:pt x="1844325" y="1699038"/>
                </a:lnTo>
                <a:lnTo>
                  <a:pt x="0" y="16990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8094" t="0" r="-39935" b="-1458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342094" y="8172015"/>
            <a:ext cx="1674004" cy="1521251"/>
          </a:xfrm>
          <a:custGeom>
            <a:avLst/>
            <a:gdLst/>
            <a:ahLst/>
            <a:cxnLst/>
            <a:rect r="r" b="b" t="t" l="l"/>
            <a:pathLst>
              <a:path h="1521251" w="1674004">
                <a:moveTo>
                  <a:pt x="0" y="0"/>
                </a:moveTo>
                <a:lnTo>
                  <a:pt x="1674003" y="0"/>
                </a:lnTo>
                <a:lnTo>
                  <a:pt x="1674003" y="1521251"/>
                </a:lnTo>
                <a:lnTo>
                  <a:pt x="0" y="15212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4717316" y="5982037"/>
            <a:ext cx="3005720" cy="4552080"/>
            <a:chOff x="0" y="0"/>
            <a:chExt cx="812800" cy="123096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1230963"/>
            </a:xfrm>
            <a:custGeom>
              <a:avLst/>
              <a:gdLst/>
              <a:ahLst/>
              <a:cxnLst/>
              <a:rect r="r" b="b" t="t" l="l"/>
              <a:pathLst>
                <a:path h="1230963" w="812800">
                  <a:moveTo>
                    <a:pt x="59242" y="0"/>
                  </a:moveTo>
                  <a:lnTo>
                    <a:pt x="753558" y="0"/>
                  </a:lnTo>
                  <a:cubicBezTo>
                    <a:pt x="769270" y="0"/>
                    <a:pt x="784339" y="6242"/>
                    <a:pt x="795448" y="17352"/>
                  </a:cubicBezTo>
                  <a:cubicBezTo>
                    <a:pt x="806558" y="28461"/>
                    <a:pt x="812800" y="43530"/>
                    <a:pt x="812800" y="59242"/>
                  </a:cubicBezTo>
                  <a:lnTo>
                    <a:pt x="812800" y="1171721"/>
                  </a:lnTo>
                  <a:cubicBezTo>
                    <a:pt x="812800" y="1204440"/>
                    <a:pt x="786277" y="1230963"/>
                    <a:pt x="753558" y="1230963"/>
                  </a:cubicBezTo>
                  <a:lnTo>
                    <a:pt x="59242" y="1230963"/>
                  </a:lnTo>
                  <a:cubicBezTo>
                    <a:pt x="43530" y="1230963"/>
                    <a:pt x="28461" y="1224722"/>
                    <a:pt x="17352" y="1213612"/>
                  </a:cubicBezTo>
                  <a:cubicBezTo>
                    <a:pt x="6242" y="1202502"/>
                    <a:pt x="0" y="1187433"/>
                    <a:pt x="0" y="1171721"/>
                  </a:cubicBezTo>
                  <a:lnTo>
                    <a:pt x="0" y="59242"/>
                  </a:lnTo>
                  <a:cubicBezTo>
                    <a:pt x="0" y="43530"/>
                    <a:pt x="6242" y="28461"/>
                    <a:pt x="17352" y="17352"/>
                  </a:cubicBezTo>
                  <a:cubicBezTo>
                    <a:pt x="28461" y="6242"/>
                    <a:pt x="43530" y="0"/>
                    <a:pt x="59242" y="0"/>
                  </a:cubicBezTo>
                  <a:close/>
                </a:path>
              </a:pathLst>
            </a:custGeom>
            <a:blipFill>
              <a:blip r:embed="rId12"/>
              <a:stretch>
                <a:fillRect l="-8353" t="0" r="-10533" b="-3654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-272914" y="5143500"/>
            <a:ext cx="4552080" cy="4552080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39117" y="0"/>
                  </a:moveTo>
                  <a:lnTo>
                    <a:pt x="773683" y="0"/>
                  </a:lnTo>
                  <a:cubicBezTo>
                    <a:pt x="784057" y="0"/>
                    <a:pt x="794007" y="4121"/>
                    <a:pt x="801343" y="11457"/>
                  </a:cubicBezTo>
                  <a:cubicBezTo>
                    <a:pt x="808679" y="18793"/>
                    <a:pt x="812800" y="28743"/>
                    <a:pt x="812800" y="39117"/>
                  </a:cubicBezTo>
                  <a:lnTo>
                    <a:pt x="812800" y="773683"/>
                  </a:lnTo>
                  <a:cubicBezTo>
                    <a:pt x="812800" y="784057"/>
                    <a:pt x="808679" y="794007"/>
                    <a:pt x="801343" y="801343"/>
                  </a:cubicBezTo>
                  <a:cubicBezTo>
                    <a:pt x="794007" y="808679"/>
                    <a:pt x="784057" y="812800"/>
                    <a:pt x="773683" y="812800"/>
                  </a:cubicBezTo>
                  <a:lnTo>
                    <a:pt x="39117" y="812800"/>
                  </a:lnTo>
                  <a:cubicBezTo>
                    <a:pt x="28743" y="812800"/>
                    <a:pt x="18793" y="808679"/>
                    <a:pt x="11457" y="801343"/>
                  </a:cubicBezTo>
                  <a:cubicBezTo>
                    <a:pt x="4121" y="794007"/>
                    <a:pt x="0" y="784057"/>
                    <a:pt x="0" y="773683"/>
                  </a:cubicBezTo>
                  <a:lnTo>
                    <a:pt x="0" y="39117"/>
                  </a:lnTo>
                  <a:cubicBezTo>
                    <a:pt x="0" y="28743"/>
                    <a:pt x="4121" y="18793"/>
                    <a:pt x="11457" y="11457"/>
                  </a:cubicBezTo>
                  <a:cubicBezTo>
                    <a:pt x="18793" y="4121"/>
                    <a:pt x="28743" y="0"/>
                    <a:pt x="39117" y="0"/>
                  </a:cubicBezTo>
                  <a:close/>
                </a:path>
              </a:pathLst>
            </a:custGeom>
            <a:blipFill>
              <a:blip r:embed="rId13"/>
              <a:stretch>
                <a:fillRect l="-25136" t="0" r="-25136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-139624" y="2404111"/>
            <a:ext cx="7763061" cy="2384774"/>
            <a:chOff x="0" y="0"/>
            <a:chExt cx="2645876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645876" cy="812800"/>
            </a:xfrm>
            <a:custGeom>
              <a:avLst/>
              <a:gdLst/>
              <a:ahLst/>
              <a:cxnLst/>
              <a:rect r="r" b="b" t="t" l="l"/>
              <a:pathLst>
                <a:path h="812800" w="2645876">
                  <a:moveTo>
                    <a:pt x="22937" y="0"/>
                  </a:moveTo>
                  <a:lnTo>
                    <a:pt x="2622939" y="0"/>
                  </a:lnTo>
                  <a:cubicBezTo>
                    <a:pt x="2635607" y="0"/>
                    <a:pt x="2645876" y="10269"/>
                    <a:pt x="2645876" y="22937"/>
                  </a:cubicBezTo>
                  <a:lnTo>
                    <a:pt x="2645876" y="789863"/>
                  </a:lnTo>
                  <a:cubicBezTo>
                    <a:pt x="2645876" y="802531"/>
                    <a:pt x="2635607" y="812800"/>
                    <a:pt x="2622939" y="812800"/>
                  </a:cubicBezTo>
                  <a:lnTo>
                    <a:pt x="22937" y="812800"/>
                  </a:lnTo>
                  <a:cubicBezTo>
                    <a:pt x="10269" y="812800"/>
                    <a:pt x="0" y="802531"/>
                    <a:pt x="0" y="789863"/>
                  </a:cubicBezTo>
                  <a:lnTo>
                    <a:pt x="0" y="22937"/>
                  </a:lnTo>
                  <a:cubicBezTo>
                    <a:pt x="0" y="10269"/>
                    <a:pt x="10269" y="0"/>
                    <a:pt x="22937" y="0"/>
                  </a:cubicBezTo>
                  <a:close/>
                </a:path>
              </a:pathLst>
            </a:custGeom>
            <a:blipFill>
              <a:blip r:embed="rId14"/>
              <a:stretch>
                <a:fillRect l="0" t="-105932" r="0" b="-37916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470302" y="227343"/>
            <a:ext cx="13936337" cy="1526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303"/>
              </a:lnSpc>
            </a:pPr>
            <a:r>
              <a:rPr lang="en-US" b="true" sz="9540" spc="-238">
                <a:solidFill>
                  <a:srgbClr val="FFFFFF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Safety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294481" y="4306796"/>
            <a:ext cx="6551212" cy="327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99"/>
              </a:lnSpc>
            </a:pPr>
            <a:r>
              <a:rPr lang="en-US" sz="2499" spc="187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System Safety Plan (49 CFR 270)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294481" y="5016182"/>
            <a:ext cx="9990862" cy="292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60"/>
              </a:lnSpc>
            </a:pPr>
            <a:r>
              <a:rPr lang="en-US" sz="2200" spc="165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Passenger Train Emergency Preparedness Plan (49 CFR 239)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297138" y="5699443"/>
            <a:ext cx="7193450" cy="327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99"/>
              </a:lnSpc>
            </a:pPr>
            <a:r>
              <a:rPr lang="en-US" sz="2499" spc="187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Railroad Operating Rules (49 CFR 217)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297138" y="6416993"/>
            <a:ext cx="6551212" cy="327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99"/>
              </a:lnSpc>
            </a:pPr>
            <a:r>
              <a:rPr lang="en-US" sz="2499" spc="187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Fatigue Matigation Plan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297138" y="7092515"/>
            <a:ext cx="6551212" cy="327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99"/>
              </a:lnSpc>
            </a:pPr>
            <a:r>
              <a:rPr lang="en-US" sz="2499" spc="187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Fatigue Risk Management Plan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352731" y="8229165"/>
            <a:ext cx="6551212" cy="15716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99"/>
              </a:lnSpc>
            </a:pPr>
            <a:r>
              <a:rPr lang="en-US" b="true" sz="2999" spc="224">
                <a:solidFill>
                  <a:srgbClr val="D8AC2E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15,656 </a:t>
            </a:r>
            <a:r>
              <a:rPr lang="en-US" b="true" sz="2999" spc="224">
                <a:solidFill>
                  <a:srgbClr val="FFFFFF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warnings</a:t>
            </a:r>
          </a:p>
          <a:p>
            <a:pPr algn="r">
              <a:lnSpc>
                <a:spcPts val="2399"/>
              </a:lnSpc>
            </a:pPr>
          </a:p>
          <a:p>
            <a:pPr algn="r">
              <a:lnSpc>
                <a:spcPts val="2399"/>
              </a:lnSpc>
            </a:pPr>
            <a:r>
              <a:rPr lang="en-US" b="true" sz="2999" spc="224">
                <a:solidFill>
                  <a:srgbClr val="D8AC2E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1,105</a:t>
            </a:r>
            <a:r>
              <a:rPr lang="en-US" b="true" sz="2999" spc="224">
                <a:solidFill>
                  <a:srgbClr val="FFFFFF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 citations</a:t>
            </a:r>
          </a:p>
          <a:p>
            <a:pPr algn="r">
              <a:lnSpc>
                <a:spcPts val="2399"/>
              </a:lnSpc>
            </a:pPr>
          </a:p>
          <a:p>
            <a:pPr algn="r">
              <a:lnSpc>
                <a:spcPts val="2399"/>
              </a:lnSpc>
            </a:pPr>
            <a:r>
              <a:rPr lang="en-US" b="true" sz="2999" spc="224">
                <a:solidFill>
                  <a:srgbClr val="D8AC2E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6</a:t>
            </a:r>
            <a:r>
              <a:rPr lang="en-US" b="true" sz="2999" spc="224">
                <a:solidFill>
                  <a:srgbClr val="FFFFFF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 fare evasion arrests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3057906" y="7656077"/>
            <a:ext cx="3284187" cy="327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99"/>
              </a:lnSpc>
            </a:pPr>
            <a:r>
              <a:rPr lang="en-US" sz="2499" spc="187" u="sng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In the last 6 months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272360">
                <a:alpha val="100000"/>
              </a:srgbClr>
            </a:gs>
            <a:gs pos="100000">
              <a:srgbClr val="265170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483415">
            <a:off x="13218191" y="753697"/>
            <a:ext cx="7315200" cy="566928"/>
          </a:xfrm>
          <a:custGeom>
            <a:avLst/>
            <a:gdLst/>
            <a:ahLst/>
            <a:cxnLst/>
            <a:rect r="r" b="b" t="t" l="l"/>
            <a:pathLst>
              <a:path h="566928" w="7315200">
                <a:moveTo>
                  <a:pt x="0" y="0"/>
                </a:moveTo>
                <a:lnTo>
                  <a:pt x="7315200" y="0"/>
                </a:lnTo>
                <a:lnTo>
                  <a:pt x="7315200" y="566928"/>
                </a:lnTo>
                <a:lnTo>
                  <a:pt x="0" y="5669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483415">
            <a:off x="13018659" y="1271267"/>
            <a:ext cx="7315200" cy="566928"/>
          </a:xfrm>
          <a:custGeom>
            <a:avLst/>
            <a:gdLst/>
            <a:ahLst/>
            <a:cxnLst/>
            <a:rect r="r" b="b" t="t" l="l"/>
            <a:pathLst>
              <a:path h="566928" w="7315200">
                <a:moveTo>
                  <a:pt x="0" y="0"/>
                </a:moveTo>
                <a:lnTo>
                  <a:pt x="7315200" y="0"/>
                </a:lnTo>
                <a:lnTo>
                  <a:pt x="7315200" y="566928"/>
                </a:lnTo>
                <a:lnTo>
                  <a:pt x="0" y="5669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483415">
            <a:off x="13825679" y="590648"/>
            <a:ext cx="7315200" cy="566928"/>
          </a:xfrm>
          <a:custGeom>
            <a:avLst/>
            <a:gdLst/>
            <a:ahLst/>
            <a:cxnLst/>
            <a:rect r="r" b="b" t="t" l="l"/>
            <a:pathLst>
              <a:path h="566928" w="7315200">
                <a:moveTo>
                  <a:pt x="0" y="0"/>
                </a:moveTo>
                <a:lnTo>
                  <a:pt x="7315200" y="0"/>
                </a:lnTo>
                <a:lnTo>
                  <a:pt x="7315200" y="566928"/>
                </a:lnTo>
                <a:lnTo>
                  <a:pt x="0" y="5669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537275" y="2282563"/>
            <a:ext cx="2886703" cy="3806354"/>
          </a:xfrm>
          <a:custGeom>
            <a:avLst/>
            <a:gdLst/>
            <a:ahLst/>
            <a:cxnLst/>
            <a:rect r="r" b="b" t="t" l="l"/>
            <a:pathLst>
              <a:path h="3806354" w="2886703">
                <a:moveTo>
                  <a:pt x="0" y="0"/>
                </a:moveTo>
                <a:lnTo>
                  <a:pt x="2886703" y="0"/>
                </a:lnTo>
                <a:lnTo>
                  <a:pt x="2886703" y="3806354"/>
                </a:lnTo>
                <a:lnTo>
                  <a:pt x="0" y="38063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105" t="0" r="-1105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350130" y="2279165"/>
            <a:ext cx="2952116" cy="3813150"/>
          </a:xfrm>
          <a:custGeom>
            <a:avLst/>
            <a:gdLst/>
            <a:ahLst/>
            <a:cxnLst/>
            <a:rect r="r" b="b" t="t" l="l"/>
            <a:pathLst>
              <a:path h="3813150" w="2952116">
                <a:moveTo>
                  <a:pt x="0" y="0"/>
                </a:moveTo>
                <a:lnTo>
                  <a:pt x="2952116" y="0"/>
                </a:lnTo>
                <a:lnTo>
                  <a:pt x="2952116" y="3813150"/>
                </a:lnTo>
                <a:lnTo>
                  <a:pt x="0" y="38131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901280" y="6507637"/>
            <a:ext cx="2946762" cy="3485929"/>
          </a:xfrm>
          <a:custGeom>
            <a:avLst/>
            <a:gdLst/>
            <a:ahLst/>
            <a:cxnLst/>
            <a:rect r="r" b="b" t="t" l="l"/>
            <a:pathLst>
              <a:path h="3485929" w="2946762">
                <a:moveTo>
                  <a:pt x="0" y="0"/>
                </a:moveTo>
                <a:lnTo>
                  <a:pt x="2946762" y="0"/>
                </a:lnTo>
                <a:lnTo>
                  <a:pt x="2946762" y="3485929"/>
                </a:lnTo>
                <a:lnTo>
                  <a:pt x="0" y="348592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4861" r="0" b="-4861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2230968"/>
            <a:ext cx="3247543" cy="3806354"/>
          </a:xfrm>
          <a:custGeom>
            <a:avLst/>
            <a:gdLst/>
            <a:ahLst/>
            <a:cxnLst/>
            <a:rect r="r" b="b" t="t" l="l"/>
            <a:pathLst>
              <a:path h="3806354" w="3247543">
                <a:moveTo>
                  <a:pt x="0" y="0"/>
                </a:moveTo>
                <a:lnTo>
                  <a:pt x="3247543" y="0"/>
                </a:lnTo>
                <a:lnTo>
                  <a:pt x="3247543" y="3806354"/>
                </a:lnTo>
                <a:lnTo>
                  <a:pt x="0" y="38063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6386" r="0" b="-4112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907367" y="6507637"/>
            <a:ext cx="5962196" cy="3485929"/>
          </a:xfrm>
          <a:custGeom>
            <a:avLst/>
            <a:gdLst/>
            <a:ahLst/>
            <a:cxnLst/>
            <a:rect r="r" b="b" t="t" l="l"/>
            <a:pathLst>
              <a:path h="3485929" w="5962196">
                <a:moveTo>
                  <a:pt x="0" y="0"/>
                </a:moveTo>
                <a:lnTo>
                  <a:pt x="5962197" y="0"/>
                </a:lnTo>
                <a:lnTo>
                  <a:pt x="5962197" y="3485929"/>
                </a:lnTo>
                <a:lnTo>
                  <a:pt x="0" y="348592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4606" t="0" r="-3355" b="-3489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636476" y="2282563"/>
            <a:ext cx="2503978" cy="3813150"/>
          </a:xfrm>
          <a:custGeom>
            <a:avLst/>
            <a:gdLst/>
            <a:ahLst/>
            <a:cxnLst/>
            <a:rect r="r" b="b" t="t" l="l"/>
            <a:pathLst>
              <a:path h="3813150" w="2503978">
                <a:moveTo>
                  <a:pt x="0" y="0"/>
                </a:moveTo>
                <a:lnTo>
                  <a:pt x="2503979" y="0"/>
                </a:lnTo>
                <a:lnTo>
                  <a:pt x="2503979" y="3813150"/>
                </a:lnTo>
                <a:lnTo>
                  <a:pt x="0" y="38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-1078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70302" y="227343"/>
            <a:ext cx="13936337" cy="1526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303"/>
              </a:lnSpc>
            </a:pPr>
            <a:r>
              <a:rPr lang="en-US" b="true" sz="9540" spc="-238">
                <a:solidFill>
                  <a:srgbClr val="FFFFFF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Studies + Plans 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272360">
                <a:alpha val="100000"/>
              </a:srgbClr>
            </a:gs>
            <a:gs pos="100000">
              <a:srgbClr val="265170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483415">
            <a:off x="13218191" y="753697"/>
            <a:ext cx="7315200" cy="566928"/>
          </a:xfrm>
          <a:custGeom>
            <a:avLst/>
            <a:gdLst/>
            <a:ahLst/>
            <a:cxnLst/>
            <a:rect r="r" b="b" t="t" l="l"/>
            <a:pathLst>
              <a:path h="566928" w="7315200">
                <a:moveTo>
                  <a:pt x="0" y="0"/>
                </a:moveTo>
                <a:lnTo>
                  <a:pt x="7315200" y="0"/>
                </a:lnTo>
                <a:lnTo>
                  <a:pt x="7315200" y="566928"/>
                </a:lnTo>
                <a:lnTo>
                  <a:pt x="0" y="5669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483415">
            <a:off x="13018659" y="1271267"/>
            <a:ext cx="7315200" cy="566928"/>
          </a:xfrm>
          <a:custGeom>
            <a:avLst/>
            <a:gdLst/>
            <a:ahLst/>
            <a:cxnLst/>
            <a:rect r="r" b="b" t="t" l="l"/>
            <a:pathLst>
              <a:path h="566928" w="7315200">
                <a:moveTo>
                  <a:pt x="0" y="0"/>
                </a:moveTo>
                <a:lnTo>
                  <a:pt x="7315200" y="0"/>
                </a:lnTo>
                <a:lnTo>
                  <a:pt x="7315200" y="566928"/>
                </a:lnTo>
                <a:lnTo>
                  <a:pt x="0" y="5669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483415">
            <a:off x="13825679" y="590648"/>
            <a:ext cx="7315200" cy="566928"/>
          </a:xfrm>
          <a:custGeom>
            <a:avLst/>
            <a:gdLst/>
            <a:ahLst/>
            <a:cxnLst/>
            <a:rect r="r" b="b" t="t" l="l"/>
            <a:pathLst>
              <a:path h="566928" w="7315200">
                <a:moveTo>
                  <a:pt x="0" y="0"/>
                </a:moveTo>
                <a:lnTo>
                  <a:pt x="7315200" y="0"/>
                </a:lnTo>
                <a:lnTo>
                  <a:pt x="7315200" y="566928"/>
                </a:lnTo>
                <a:lnTo>
                  <a:pt x="0" y="5669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281030" y="6185756"/>
            <a:ext cx="5395229" cy="3452947"/>
          </a:xfrm>
          <a:custGeom>
            <a:avLst/>
            <a:gdLst/>
            <a:ahLst/>
            <a:cxnLst/>
            <a:rect r="r" b="b" t="t" l="l"/>
            <a:pathLst>
              <a:path h="3452947" w="5395229">
                <a:moveTo>
                  <a:pt x="0" y="0"/>
                </a:moveTo>
                <a:lnTo>
                  <a:pt x="5395229" y="0"/>
                </a:lnTo>
                <a:lnTo>
                  <a:pt x="5395229" y="3452947"/>
                </a:lnTo>
                <a:lnTo>
                  <a:pt x="0" y="34529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246737" y="2550312"/>
            <a:ext cx="5429522" cy="3291648"/>
          </a:xfrm>
          <a:custGeom>
            <a:avLst/>
            <a:gdLst/>
            <a:ahLst/>
            <a:cxnLst/>
            <a:rect r="r" b="b" t="t" l="l"/>
            <a:pathLst>
              <a:path h="3291648" w="5429522">
                <a:moveTo>
                  <a:pt x="0" y="0"/>
                </a:moveTo>
                <a:lnTo>
                  <a:pt x="5429522" y="0"/>
                </a:lnTo>
                <a:lnTo>
                  <a:pt x="5429522" y="3291647"/>
                </a:lnTo>
                <a:lnTo>
                  <a:pt x="0" y="329164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70302" y="246393"/>
            <a:ext cx="13936337" cy="1169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927"/>
              </a:lnSpc>
            </a:pPr>
            <a:r>
              <a:rPr lang="en-US" b="true" sz="7340" spc="-183">
                <a:solidFill>
                  <a:srgbClr val="FFFFFF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Transit Oriented Development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70302" y="2455062"/>
            <a:ext cx="10187938" cy="6165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b="true" sz="2499" spc="187">
                <a:solidFill>
                  <a:srgbClr val="FFFFFF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The Colony at Boca Raton Station</a:t>
            </a:r>
          </a:p>
          <a:p>
            <a:pPr algn="l" marL="1079499" indent="-359833" lvl="2">
              <a:lnSpc>
                <a:spcPts val="3499"/>
              </a:lnSpc>
              <a:buFont typeface="Arial"/>
              <a:buChar char="⚬"/>
            </a:pPr>
            <a:r>
              <a:rPr lang="en-US" sz="2499" spc="187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340 residences (34 affordable/17 workforce)</a:t>
            </a:r>
          </a:p>
          <a:p>
            <a:pPr algn="l" marL="1079499" indent="-359833" lvl="2">
              <a:lnSpc>
                <a:spcPts val="3499"/>
              </a:lnSpc>
              <a:buFont typeface="Arial"/>
              <a:buChar char="⚬"/>
            </a:pPr>
            <a:r>
              <a:rPr lang="en-US" sz="2499" spc="187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30,000+ square feet of retail</a:t>
            </a:r>
          </a:p>
          <a:p>
            <a:pPr algn="l" marL="1079499" indent="-359833" lvl="2">
              <a:lnSpc>
                <a:spcPts val="3499"/>
              </a:lnSpc>
              <a:buFont typeface="Arial"/>
              <a:buChar char="⚬"/>
            </a:pPr>
            <a:r>
              <a:rPr lang="en-US" sz="2499" spc="187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50% discount on Tri-Rail/Palm Tran fares</a:t>
            </a:r>
          </a:p>
          <a:p>
            <a:pPr algn="l">
              <a:lnSpc>
                <a:spcPts val="3499"/>
              </a:lnSpc>
            </a:pP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 spc="187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SFRTA owned parcel being developed by 13th Floor Investments</a:t>
            </a:r>
          </a:p>
          <a:p>
            <a:pPr algn="l">
              <a:lnSpc>
                <a:spcPts val="3499"/>
              </a:lnSpc>
            </a:pP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 spc="187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Recipient t</a:t>
            </a:r>
            <a:r>
              <a:rPr lang="en-US" sz="2499" spc="187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he first residential transit-oriented development loan under the U.S. Department of Transportation’s lending programs (RRIF Loan)</a:t>
            </a:r>
          </a:p>
          <a:p>
            <a:pPr algn="l">
              <a:lnSpc>
                <a:spcPts val="3499"/>
              </a:lnSpc>
            </a:pP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 spc="187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Site Plan received unanimous approval from Boca Raton City Council on January 14th, 2025</a:t>
            </a:r>
          </a:p>
          <a:p>
            <a:pPr algn="l">
              <a:lnSpc>
                <a:spcPts val="3499"/>
              </a:lnSpc>
            </a:pP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272360">
                <a:alpha val="100000"/>
              </a:srgbClr>
            </a:gs>
            <a:gs pos="100000">
              <a:srgbClr val="265170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483415">
            <a:off x="13218191" y="753697"/>
            <a:ext cx="7315200" cy="566928"/>
          </a:xfrm>
          <a:custGeom>
            <a:avLst/>
            <a:gdLst/>
            <a:ahLst/>
            <a:cxnLst/>
            <a:rect r="r" b="b" t="t" l="l"/>
            <a:pathLst>
              <a:path h="566928" w="7315200">
                <a:moveTo>
                  <a:pt x="0" y="0"/>
                </a:moveTo>
                <a:lnTo>
                  <a:pt x="7315200" y="0"/>
                </a:lnTo>
                <a:lnTo>
                  <a:pt x="7315200" y="566928"/>
                </a:lnTo>
                <a:lnTo>
                  <a:pt x="0" y="5669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483415">
            <a:off x="13018659" y="1271267"/>
            <a:ext cx="7315200" cy="566928"/>
          </a:xfrm>
          <a:custGeom>
            <a:avLst/>
            <a:gdLst/>
            <a:ahLst/>
            <a:cxnLst/>
            <a:rect r="r" b="b" t="t" l="l"/>
            <a:pathLst>
              <a:path h="566928" w="7315200">
                <a:moveTo>
                  <a:pt x="0" y="0"/>
                </a:moveTo>
                <a:lnTo>
                  <a:pt x="7315200" y="0"/>
                </a:lnTo>
                <a:lnTo>
                  <a:pt x="7315200" y="566928"/>
                </a:lnTo>
                <a:lnTo>
                  <a:pt x="0" y="5669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483415">
            <a:off x="13825679" y="590648"/>
            <a:ext cx="7315200" cy="566928"/>
          </a:xfrm>
          <a:custGeom>
            <a:avLst/>
            <a:gdLst/>
            <a:ahLst/>
            <a:cxnLst/>
            <a:rect r="r" b="b" t="t" l="l"/>
            <a:pathLst>
              <a:path h="566928" w="7315200">
                <a:moveTo>
                  <a:pt x="0" y="0"/>
                </a:moveTo>
                <a:lnTo>
                  <a:pt x="7315200" y="0"/>
                </a:lnTo>
                <a:lnTo>
                  <a:pt x="7315200" y="566928"/>
                </a:lnTo>
                <a:lnTo>
                  <a:pt x="0" y="5669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654735" y="4121854"/>
            <a:ext cx="4356030" cy="2278745"/>
          </a:xfrm>
          <a:custGeom>
            <a:avLst/>
            <a:gdLst/>
            <a:ahLst/>
            <a:cxnLst/>
            <a:rect r="r" b="b" t="t" l="l"/>
            <a:pathLst>
              <a:path h="2278745" w="4356030">
                <a:moveTo>
                  <a:pt x="0" y="0"/>
                </a:moveTo>
                <a:lnTo>
                  <a:pt x="4356031" y="0"/>
                </a:lnTo>
                <a:lnTo>
                  <a:pt x="4356031" y="2278745"/>
                </a:lnTo>
                <a:lnTo>
                  <a:pt x="0" y="227874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3217" t="0" r="-13217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82469" y="3270049"/>
            <a:ext cx="9208009" cy="6165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b="true" sz="2499" spc="187">
                <a:solidFill>
                  <a:srgbClr val="FFFFFF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Capacity Upgrades &amp; Corridor Improvements</a:t>
            </a: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 spc="187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Northern Layover Facility (PB TPA Funded)</a:t>
            </a: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 spc="187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New Rolling Stock </a:t>
            </a: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 spc="187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Corridor &amp; Signal Upgrades 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b="true" sz="2499" spc="187">
                <a:solidFill>
                  <a:srgbClr val="FFFFFF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Service Expansion</a:t>
            </a: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 spc="187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Veterans Affairs Medical Center (VA) Extension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b="true" sz="2499" spc="187">
                <a:solidFill>
                  <a:srgbClr val="FFFFFF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Regional Coordination</a:t>
            </a: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 spc="187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Partnering with FDOT, Palm Tran, BCT, DTPW, FECR, CSX, Amtrak, and Brightline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b="true" sz="2499" spc="187">
                <a:solidFill>
                  <a:srgbClr val="FFFFFF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Transit Oriented Development (TOD)</a:t>
            </a: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 spc="187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Boca Raton &amp; WPB Stations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0539757" y="4121854"/>
            <a:ext cx="2947591" cy="2278745"/>
          </a:xfrm>
          <a:custGeom>
            <a:avLst/>
            <a:gdLst/>
            <a:ahLst/>
            <a:cxnLst/>
            <a:rect r="r" b="b" t="t" l="l"/>
            <a:pathLst>
              <a:path h="2278745" w="2947591">
                <a:moveTo>
                  <a:pt x="0" y="0"/>
                </a:moveTo>
                <a:lnTo>
                  <a:pt x="2947591" y="0"/>
                </a:lnTo>
                <a:lnTo>
                  <a:pt x="2947591" y="2278745"/>
                </a:lnTo>
                <a:lnTo>
                  <a:pt x="0" y="227874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654735" y="7223251"/>
            <a:ext cx="4356030" cy="2035049"/>
          </a:xfrm>
          <a:custGeom>
            <a:avLst/>
            <a:gdLst/>
            <a:ahLst/>
            <a:cxnLst/>
            <a:rect r="r" b="b" t="t" l="l"/>
            <a:pathLst>
              <a:path h="2035049" w="4356030">
                <a:moveTo>
                  <a:pt x="0" y="0"/>
                </a:moveTo>
                <a:lnTo>
                  <a:pt x="4356031" y="0"/>
                </a:lnTo>
                <a:lnTo>
                  <a:pt x="4356031" y="2035049"/>
                </a:lnTo>
                <a:lnTo>
                  <a:pt x="0" y="203504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2212" r="-2265" b="-117796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539757" y="7223251"/>
            <a:ext cx="2947591" cy="2060981"/>
          </a:xfrm>
          <a:custGeom>
            <a:avLst/>
            <a:gdLst/>
            <a:ahLst/>
            <a:cxnLst/>
            <a:rect r="r" b="b" t="t" l="l"/>
            <a:pathLst>
              <a:path h="2060981" w="2947591">
                <a:moveTo>
                  <a:pt x="0" y="0"/>
                </a:moveTo>
                <a:lnTo>
                  <a:pt x="2947591" y="0"/>
                </a:lnTo>
                <a:lnTo>
                  <a:pt x="2947591" y="2060980"/>
                </a:lnTo>
                <a:lnTo>
                  <a:pt x="0" y="20609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70302" y="227343"/>
            <a:ext cx="13936337" cy="1526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303"/>
              </a:lnSpc>
            </a:pPr>
            <a:r>
              <a:rPr lang="en-US" b="true" sz="9540" spc="-238">
                <a:solidFill>
                  <a:srgbClr val="FFFFFF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Future Plans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539757" y="3499424"/>
            <a:ext cx="2947591" cy="3184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74"/>
              </a:lnSpc>
              <a:spcBef>
                <a:spcPct val="0"/>
              </a:spcBef>
            </a:pPr>
            <a:r>
              <a:rPr lang="en-US" b="true" sz="2013" spc="-50">
                <a:solidFill>
                  <a:srgbClr val="FFFFFF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Northern Layover Facility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4016485" y="3499424"/>
            <a:ext cx="3632531" cy="3184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74"/>
              </a:lnSpc>
              <a:spcBef>
                <a:spcPct val="0"/>
              </a:spcBef>
            </a:pPr>
            <a:r>
              <a:rPr lang="en-US" b="true" sz="2013" spc="-50">
                <a:solidFill>
                  <a:srgbClr val="FFFFFF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FEC Commuter Rail Expansion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499380" y="6729182"/>
            <a:ext cx="3028345" cy="3184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74"/>
              </a:lnSpc>
              <a:spcBef>
                <a:spcPct val="0"/>
              </a:spcBef>
            </a:pPr>
            <a:r>
              <a:rPr lang="en-US" b="true" sz="2013" spc="-50">
                <a:solidFill>
                  <a:srgbClr val="FFFFFF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Veterans Affairs Extension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974979" y="6729182"/>
            <a:ext cx="1715542" cy="3164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74"/>
              </a:lnSpc>
              <a:spcBef>
                <a:spcPct val="0"/>
              </a:spcBef>
            </a:pPr>
            <a:r>
              <a:rPr lang="en-US" b="true" sz="2013" spc="-50">
                <a:solidFill>
                  <a:srgbClr val="FFFFFF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Transit Village 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2658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633145"/>
            <a:ext cx="21243833" cy="12041797"/>
          </a:xfrm>
          <a:custGeom>
            <a:avLst/>
            <a:gdLst/>
            <a:ahLst/>
            <a:cxnLst/>
            <a:rect r="r" b="b" t="t" l="l"/>
            <a:pathLst>
              <a:path h="12041797" w="21243833">
                <a:moveTo>
                  <a:pt x="0" y="0"/>
                </a:moveTo>
                <a:lnTo>
                  <a:pt x="21243833" y="0"/>
                </a:lnTo>
                <a:lnTo>
                  <a:pt x="21243833" y="12041797"/>
                </a:lnTo>
                <a:lnTo>
                  <a:pt x="0" y="12041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221" r="-7508" b="-1322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502187" y="5631297"/>
            <a:ext cx="7091532" cy="700579"/>
            <a:chOff x="0" y="0"/>
            <a:chExt cx="5091388" cy="5029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6345" y="0"/>
              <a:ext cx="5078699" cy="502983"/>
            </a:xfrm>
            <a:custGeom>
              <a:avLst/>
              <a:gdLst/>
              <a:ahLst/>
              <a:cxnLst/>
              <a:rect r="r" b="b" t="t" l="l"/>
              <a:pathLst>
                <a:path h="502983" w="5078699">
                  <a:moveTo>
                    <a:pt x="4860009" y="0"/>
                  </a:moveTo>
                  <a:lnTo>
                    <a:pt x="15489" y="0"/>
                  </a:lnTo>
                  <a:cubicBezTo>
                    <a:pt x="10593" y="0"/>
                    <a:pt x="6017" y="2433"/>
                    <a:pt x="3279" y="6492"/>
                  </a:cubicBezTo>
                  <a:cubicBezTo>
                    <a:pt x="542" y="10551"/>
                    <a:pt x="0" y="15705"/>
                    <a:pt x="1834" y="20245"/>
                  </a:cubicBezTo>
                  <a:lnTo>
                    <a:pt x="188676" y="482738"/>
                  </a:lnTo>
                  <a:cubicBezTo>
                    <a:pt x="193619" y="494973"/>
                    <a:pt x="205494" y="502983"/>
                    <a:pt x="218689" y="502983"/>
                  </a:cubicBezTo>
                  <a:lnTo>
                    <a:pt x="5063209" y="502983"/>
                  </a:lnTo>
                  <a:cubicBezTo>
                    <a:pt x="5068105" y="502983"/>
                    <a:pt x="5072681" y="500550"/>
                    <a:pt x="5075419" y="496491"/>
                  </a:cubicBezTo>
                  <a:cubicBezTo>
                    <a:pt x="5078157" y="492432"/>
                    <a:pt x="5078699" y="487278"/>
                    <a:pt x="5076865" y="482738"/>
                  </a:cubicBezTo>
                  <a:lnTo>
                    <a:pt x="4890022" y="20245"/>
                  </a:lnTo>
                  <a:cubicBezTo>
                    <a:pt x="4885079" y="8010"/>
                    <a:pt x="4873205" y="0"/>
                    <a:pt x="486000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101600" y="-57150"/>
              <a:ext cx="4888188" cy="5601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485740" y="636370"/>
            <a:ext cx="3261829" cy="1279149"/>
          </a:xfrm>
          <a:custGeom>
            <a:avLst/>
            <a:gdLst/>
            <a:ahLst/>
            <a:cxnLst/>
            <a:rect r="r" b="b" t="t" l="l"/>
            <a:pathLst>
              <a:path h="1279149" w="3261829">
                <a:moveTo>
                  <a:pt x="0" y="0"/>
                </a:moveTo>
                <a:lnTo>
                  <a:pt x="3261828" y="0"/>
                </a:lnTo>
                <a:lnTo>
                  <a:pt x="3261828" y="1279149"/>
                </a:lnTo>
                <a:lnTo>
                  <a:pt x="0" y="12791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6380774" y="8903899"/>
            <a:ext cx="1031344" cy="1031344"/>
            <a:chOff x="0" y="0"/>
            <a:chExt cx="406400" cy="4064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06400" cy="406400"/>
            </a:xfrm>
            <a:custGeom>
              <a:avLst/>
              <a:gdLst/>
              <a:ahLst/>
              <a:cxnLst/>
              <a:rect r="r" b="b" t="t" l="l"/>
              <a:pathLst>
                <a:path h="406400" w="406400">
                  <a:moveTo>
                    <a:pt x="0" y="0"/>
                  </a:moveTo>
                  <a:lnTo>
                    <a:pt x="203200" y="0"/>
                  </a:lnTo>
                  <a:lnTo>
                    <a:pt x="406400" y="203200"/>
                  </a:lnTo>
                  <a:lnTo>
                    <a:pt x="20320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7328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177800" y="-57150"/>
              <a:ext cx="152400" cy="463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5935071" y="8908705"/>
            <a:ext cx="1026538" cy="1026538"/>
            <a:chOff x="0" y="0"/>
            <a:chExt cx="406400" cy="4064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06400" cy="406400"/>
            </a:xfrm>
            <a:custGeom>
              <a:avLst/>
              <a:gdLst/>
              <a:ahLst/>
              <a:cxnLst/>
              <a:rect r="r" b="b" t="t" l="l"/>
              <a:pathLst>
                <a:path h="406400" w="406400">
                  <a:moveTo>
                    <a:pt x="0" y="0"/>
                  </a:moveTo>
                  <a:lnTo>
                    <a:pt x="203200" y="0"/>
                  </a:lnTo>
                  <a:lnTo>
                    <a:pt x="406400" y="203200"/>
                  </a:lnTo>
                  <a:lnTo>
                    <a:pt x="20320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FCE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177800" y="-57150"/>
              <a:ext cx="152400" cy="463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6886922" y="8908705"/>
            <a:ext cx="1031344" cy="1031344"/>
            <a:chOff x="0" y="0"/>
            <a:chExt cx="406400" cy="4064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406400" cy="406400"/>
            </a:xfrm>
            <a:custGeom>
              <a:avLst/>
              <a:gdLst/>
              <a:ahLst/>
              <a:cxnLst/>
              <a:rect r="r" b="b" t="t" l="l"/>
              <a:pathLst>
                <a:path h="406400" w="406400">
                  <a:moveTo>
                    <a:pt x="0" y="0"/>
                  </a:moveTo>
                  <a:lnTo>
                    <a:pt x="203200" y="0"/>
                  </a:lnTo>
                  <a:lnTo>
                    <a:pt x="406400" y="203200"/>
                  </a:lnTo>
                  <a:lnTo>
                    <a:pt x="20320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BE5C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177800" y="-57150"/>
              <a:ext cx="152400" cy="463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143123" y="4388940"/>
            <a:ext cx="13533169" cy="1366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485"/>
              </a:lnSpc>
            </a:pPr>
            <a:r>
              <a:rPr lang="en-US" b="true" sz="8038">
                <a:solidFill>
                  <a:srgbClr val="FFFFFF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SFRTA/TRI-RAIL UPDATE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43123" y="5798959"/>
            <a:ext cx="6292709" cy="4280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182"/>
              </a:lnSpc>
              <a:spcBef>
                <a:spcPct val="0"/>
              </a:spcBef>
            </a:pPr>
            <a:r>
              <a:rPr lang="en-US" b="true" sz="2273" spc="109">
                <a:solidFill>
                  <a:srgbClr val="026584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DAVID DECH, EXECUTIVE DIRECTOR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36584" y="8728455"/>
            <a:ext cx="3344982" cy="606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900"/>
              </a:lnSpc>
              <a:spcBef>
                <a:spcPct val="0"/>
              </a:spcBef>
            </a:pPr>
            <a:r>
              <a:rPr lang="en-US" b="true" sz="3500" spc="-87">
                <a:solidFill>
                  <a:srgbClr val="FFFFFF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Presented For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36584" y="9225825"/>
            <a:ext cx="14277872" cy="673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900"/>
              </a:lnSpc>
              <a:spcBef>
                <a:spcPct val="0"/>
              </a:spcBef>
            </a:pPr>
            <a:r>
              <a:rPr lang="en-US" b="true" sz="3500">
                <a:solidFill>
                  <a:srgbClr val="FFFFFF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South Florida &amp; Treasure Coast Regional Planning Councils</a:t>
            </a:r>
          </a:p>
        </p:txBody>
      </p:sp>
      <p:sp>
        <p:nvSpPr>
          <p:cNvPr name="AutoShape 20" id="20"/>
          <p:cNvSpPr/>
          <p:nvPr/>
        </p:nvSpPr>
        <p:spPr>
          <a:xfrm>
            <a:off x="-20" y="8607814"/>
            <a:ext cx="18288000" cy="1905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272360">
                <a:alpha val="100000"/>
              </a:srgbClr>
            </a:gs>
            <a:gs pos="100000">
              <a:srgbClr val="265170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483415">
            <a:off x="13218191" y="753697"/>
            <a:ext cx="7315200" cy="566928"/>
          </a:xfrm>
          <a:custGeom>
            <a:avLst/>
            <a:gdLst/>
            <a:ahLst/>
            <a:cxnLst/>
            <a:rect r="r" b="b" t="t" l="l"/>
            <a:pathLst>
              <a:path h="566928" w="7315200">
                <a:moveTo>
                  <a:pt x="0" y="0"/>
                </a:moveTo>
                <a:lnTo>
                  <a:pt x="7315200" y="0"/>
                </a:lnTo>
                <a:lnTo>
                  <a:pt x="7315200" y="566928"/>
                </a:lnTo>
                <a:lnTo>
                  <a:pt x="0" y="5669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483415">
            <a:off x="13018659" y="1271267"/>
            <a:ext cx="7315200" cy="566928"/>
          </a:xfrm>
          <a:custGeom>
            <a:avLst/>
            <a:gdLst/>
            <a:ahLst/>
            <a:cxnLst/>
            <a:rect r="r" b="b" t="t" l="l"/>
            <a:pathLst>
              <a:path h="566928" w="7315200">
                <a:moveTo>
                  <a:pt x="0" y="0"/>
                </a:moveTo>
                <a:lnTo>
                  <a:pt x="7315200" y="0"/>
                </a:lnTo>
                <a:lnTo>
                  <a:pt x="7315200" y="566928"/>
                </a:lnTo>
                <a:lnTo>
                  <a:pt x="0" y="5669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483415">
            <a:off x="13825679" y="590648"/>
            <a:ext cx="7315200" cy="566928"/>
          </a:xfrm>
          <a:custGeom>
            <a:avLst/>
            <a:gdLst/>
            <a:ahLst/>
            <a:cxnLst/>
            <a:rect r="r" b="b" t="t" l="l"/>
            <a:pathLst>
              <a:path h="566928" w="7315200">
                <a:moveTo>
                  <a:pt x="0" y="0"/>
                </a:moveTo>
                <a:lnTo>
                  <a:pt x="7315200" y="0"/>
                </a:lnTo>
                <a:lnTo>
                  <a:pt x="7315200" y="566928"/>
                </a:lnTo>
                <a:lnTo>
                  <a:pt x="0" y="5669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594101" y="4185740"/>
            <a:ext cx="5889178" cy="3312662"/>
          </a:xfrm>
          <a:custGeom>
            <a:avLst/>
            <a:gdLst/>
            <a:ahLst/>
            <a:cxnLst/>
            <a:rect r="r" b="b" t="t" l="l"/>
            <a:pathLst>
              <a:path h="3312662" w="5889178">
                <a:moveTo>
                  <a:pt x="0" y="0"/>
                </a:moveTo>
                <a:lnTo>
                  <a:pt x="5889178" y="0"/>
                </a:lnTo>
                <a:lnTo>
                  <a:pt x="5889178" y="3312663"/>
                </a:lnTo>
                <a:lnTo>
                  <a:pt x="0" y="33126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70302" y="3409871"/>
            <a:ext cx="10601223" cy="6298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44468" indent="-272234" lvl="1">
              <a:lnSpc>
                <a:spcPts val="3530"/>
              </a:lnSpc>
              <a:buFont typeface="Arial"/>
              <a:buChar char="•"/>
            </a:pPr>
            <a:r>
              <a:rPr lang="en-US" sz="2521" spc="189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FDOT purchased the South Florida Rail Corridor from CSX in 1988 and started Tri-Rail service in 1989</a:t>
            </a:r>
          </a:p>
          <a:p>
            <a:pPr algn="l">
              <a:lnSpc>
                <a:spcPts val="3530"/>
              </a:lnSpc>
              <a:spcBef>
                <a:spcPct val="0"/>
              </a:spcBef>
            </a:pPr>
          </a:p>
          <a:p>
            <a:pPr algn="l" marL="544468" indent="-272234" lvl="1">
              <a:lnSpc>
                <a:spcPts val="3530"/>
              </a:lnSpc>
              <a:buFont typeface="Arial"/>
              <a:buChar char="•"/>
            </a:pPr>
            <a:r>
              <a:rPr lang="en-US" sz="2521" spc="189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THE SOUTH FLORIDA REGIONAL TRANSPORTATION AUTHORITY IS AN AGENCY OF THE STATE OF FLORIDA CREATED IN 2003</a:t>
            </a:r>
          </a:p>
          <a:p>
            <a:pPr algn="l">
              <a:lnSpc>
                <a:spcPts val="3530"/>
              </a:lnSpc>
              <a:spcBef>
                <a:spcPct val="0"/>
              </a:spcBef>
            </a:pPr>
          </a:p>
          <a:p>
            <a:pPr algn="l" marL="544468" indent="-272234" lvl="1">
              <a:lnSpc>
                <a:spcPts val="3530"/>
              </a:lnSpc>
              <a:buFont typeface="Arial"/>
              <a:buChar char="•"/>
            </a:pPr>
            <a:r>
              <a:rPr lang="en-US" sz="2521" spc="189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SFRTA operates Tri-Rail commuter rail service with funding provided by state, county and federal sources</a:t>
            </a:r>
          </a:p>
          <a:p>
            <a:pPr algn="l">
              <a:lnSpc>
                <a:spcPts val="3530"/>
              </a:lnSpc>
              <a:spcBef>
                <a:spcPct val="0"/>
              </a:spcBef>
            </a:pPr>
          </a:p>
          <a:p>
            <a:pPr algn="l" marL="544468" indent="-272234" lvl="1">
              <a:lnSpc>
                <a:spcPts val="3530"/>
              </a:lnSpc>
              <a:buFont typeface="Arial"/>
              <a:buChar char="•"/>
            </a:pPr>
            <a:r>
              <a:rPr lang="en-US" sz="2521" spc="189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SFRTA provides track, signal and crossing maintenance on the 73.5-mile SFRC and 8 miles of freight service spur tracks</a:t>
            </a:r>
          </a:p>
          <a:p>
            <a:pPr algn="l">
              <a:lnSpc>
                <a:spcPts val="3530"/>
              </a:lnSpc>
            </a:pPr>
          </a:p>
          <a:p>
            <a:pPr algn="l" marL="544468" indent="-272234" lvl="1">
              <a:lnSpc>
                <a:spcPts val="3530"/>
              </a:lnSpc>
              <a:buFont typeface="Arial"/>
              <a:buChar char="•"/>
            </a:pPr>
            <a:r>
              <a:rPr lang="en-US" sz="2521" spc="189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SFRTA dispatches Tri-Rail, Amtrak and CSX freight trains that operate on the SFRC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70302" y="236868"/>
            <a:ext cx="13936337" cy="2238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143"/>
              </a:lnSpc>
            </a:pPr>
            <a:r>
              <a:rPr lang="en-US" sz="7540" spc="-188" b="true">
                <a:solidFill>
                  <a:srgbClr val="FFFFFF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South Florida Regional </a:t>
            </a:r>
          </a:p>
          <a:p>
            <a:pPr algn="l" marL="0" indent="0" lvl="0">
              <a:lnSpc>
                <a:spcPts val="8143"/>
              </a:lnSpc>
            </a:pPr>
            <a:r>
              <a:rPr lang="en-US" b="true" sz="7540" spc="-188">
                <a:solidFill>
                  <a:srgbClr val="FFFFFF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Transportation Authority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2899103" y="7644738"/>
            <a:ext cx="3305473" cy="659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135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SFRTA OPERATIONS CENTER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spc="135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POMPANO BEACH, FL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272360">
                <a:alpha val="100000"/>
              </a:srgbClr>
            </a:gs>
            <a:gs pos="100000">
              <a:srgbClr val="265170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483415">
            <a:off x="13218191" y="753697"/>
            <a:ext cx="7315200" cy="566928"/>
          </a:xfrm>
          <a:custGeom>
            <a:avLst/>
            <a:gdLst/>
            <a:ahLst/>
            <a:cxnLst/>
            <a:rect r="r" b="b" t="t" l="l"/>
            <a:pathLst>
              <a:path h="566928" w="7315200">
                <a:moveTo>
                  <a:pt x="0" y="0"/>
                </a:moveTo>
                <a:lnTo>
                  <a:pt x="7315200" y="0"/>
                </a:lnTo>
                <a:lnTo>
                  <a:pt x="7315200" y="566928"/>
                </a:lnTo>
                <a:lnTo>
                  <a:pt x="0" y="5669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483415">
            <a:off x="13018659" y="1271267"/>
            <a:ext cx="7315200" cy="566928"/>
          </a:xfrm>
          <a:custGeom>
            <a:avLst/>
            <a:gdLst/>
            <a:ahLst/>
            <a:cxnLst/>
            <a:rect r="r" b="b" t="t" l="l"/>
            <a:pathLst>
              <a:path h="566928" w="7315200">
                <a:moveTo>
                  <a:pt x="0" y="0"/>
                </a:moveTo>
                <a:lnTo>
                  <a:pt x="7315200" y="0"/>
                </a:lnTo>
                <a:lnTo>
                  <a:pt x="7315200" y="566928"/>
                </a:lnTo>
                <a:lnTo>
                  <a:pt x="0" y="5669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483415">
            <a:off x="13825679" y="590648"/>
            <a:ext cx="7315200" cy="566928"/>
          </a:xfrm>
          <a:custGeom>
            <a:avLst/>
            <a:gdLst/>
            <a:ahLst/>
            <a:cxnLst/>
            <a:rect r="r" b="b" t="t" l="l"/>
            <a:pathLst>
              <a:path h="566928" w="7315200">
                <a:moveTo>
                  <a:pt x="0" y="0"/>
                </a:moveTo>
                <a:lnTo>
                  <a:pt x="7315200" y="0"/>
                </a:lnTo>
                <a:lnTo>
                  <a:pt x="7315200" y="566928"/>
                </a:lnTo>
                <a:lnTo>
                  <a:pt x="0" y="5669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876985" y="4185740"/>
            <a:ext cx="5606294" cy="3659945"/>
          </a:xfrm>
          <a:custGeom>
            <a:avLst/>
            <a:gdLst/>
            <a:ahLst/>
            <a:cxnLst/>
            <a:rect r="r" b="b" t="t" l="l"/>
            <a:pathLst>
              <a:path h="3659945" w="5606294">
                <a:moveTo>
                  <a:pt x="0" y="0"/>
                </a:moveTo>
                <a:lnTo>
                  <a:pt x="5606294" y="0"/>
                </a:lnTo>
                <a:lnTo>
                  <a:pt x="5606294" y="3659945"/>
                </a:lnTo>
                <a:lnTo>
                  <a:pt x="0" y="365994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-2213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70302" y="227343"/>
            <a:ext cx="13936337" cy="1516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260"/>
              </a:lnSpc>
            </a:pPr>
            <a:r>
              <a:rPr lang="en-US" b="true" sz="9500" spc="-237">
                <a:solidFill>
                  <a:srgbClr val="FFFFFF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Tri-Rail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70302" y="2469873"/>
            <a:ext cx="9935150" cy="6977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4518" indent="-302259" lvl="1">
              <a:lnSpc>
                <a:spcPts val="3919"/>
              </a:lnSpc>
              <a:buFont typeface="Arial"/>
              <a:buChar char="•"/>
            </a:pPr>
            <a:r>
              <a:rPr lang="en-US" sz="2799" spc="209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Commuter rail service since 1989</a:t>
            </a:r>
          </a:p>
          <a:p>
            <a:pPr algn="l">
              <a:lnSpc>
                <a:spcPts val="3919"/>
              </a:lnSpc>
              <a:spcBef>
                <a:spcPct val="0"/>
              </a:spcBef>
            </a:pPr>
          </a:p>
          <a:p>
            <a:pPr algn="l" marL="604518" indent="-302259" lvl="1">
              <a:lnSpc>
                <a:spcPts val="3919"/>
              </a:lnSpc>
              <a:buFont typeface="Arial"/>
              <a:buChar char="•"/>
            </a:pPr>
            <a:r>
              <a:rPr lang="en-US" sz="2799" spc="209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19 stations</a:t>
            </a:r>
          </a:p>
          <a:p>
            <a:pPr algn="l">
              <a:lnSpc>
                <a:spcPts val="3919"/>
              </a:lnSpc>
              <a:spcBef>
                <a:spcPct val="0"/>
              </a:spcBef>
            </a:pPr>
          </a:p>
          <a:p>
            <a:pPr algn="l" marL="604518" indent="-302259" lvl="1">
              <a:lnSpc>
                <a:spcPts val="3919"/>
              </a:lnSpc>
              <a:buFont typeface="Arial"/>
              <a:buChar char="•"/>
            </a:pPr>
            <a:r>
              <a:rPr lang="en-US" sz="2799" spc="209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54 Weekday trains and 30 Weekend trains</a:t>
            </a:r>
          </a:p>
          <a:p>
            <a:pPr algn="l" marL="1209036" indent="-403012" lvl="2">
              <a:lnSpc>
                <a:spcPts val="3919"/>
              </a:lnSpc>
              <a:buFont typeface="Arial"/>
              <a:buChar char="⚬"/>
            </a:pPr>
            <a:r>
              <a:rPr lang="en-US" sz="2799" spc="209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24 MiamiCentral Weekday shuttle trains</a:t>
            </a:r>
          </a:p>
          <a:p>
            <a:pPr algn="l" marL="1209036" indent="-403012" lvl="2">
              <a:lnSpc>
                <a:spcPts val="3919"/>
              </a:lnSpc>
              <a:buFont typeface="Arial"/>
              <a:buChar char="⚬"/>
            </a:pPr>
            <a:r>
              <a:rPr lang="en-US" sz="2799" spc="209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23 MiamiCentral Weekend shuttle trains</a:t>
            </a:r>
            <a:r>
              <a:rPr lang="en-US" sz="2799" spc="209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 </a:t>
            </a:r>
          </a:p>
          <a:p>
            <a:pPr algn="l">
              <a:lnSpc>
                <a:spcPts val="3919"/>
              </a:lnSpc>
              <a:spcBef>
                <a:spcPct val="0"/>
              </a:spcBef>
            </a:pPr>
          </a:p>
          <a:p>
            <a:pPr algn="l" marL="604518" indent="-302259" lvl="1">
              <a:lnSpc>
                <a:spcPts val="3919"/>
              </a:lnSpc>
              <a:buFont typeface="Arial"/>
              <a:buChar char="•"/>
            </a:pPr>
            <a:r>
              <a:rPr lang="en-US" sz="2799" spc="209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20 and 30 minute service during Weekday peak hours</a:t>
            </a:r>
          </a:p>
          <a:p>
            <a:pPr algn="l">
              <a:lnSpc>
                <a:spcPts val="3919"/>
              </a:lnSpc>
              <a:spcBef>
                <a:spcPct val="0"/>
              </a:spcBef>
            </a:pPr>
          </a:p>
          <a:p>
            <a:pPr algn="l" marL="604518" indent="-302259" lvl="1">
              <a:lnSpc>
                <a:spcPts val="3919"/>
              </a:lnSpc>
              <a:buFont typeface="Arial"/>
              <a:buChar char="•"/>
            </a:pPr>
            <a:r>
              <a:rPr lang="en-US" sz="2799" spc="209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Hourly service on Weekends, Holidays and Weekday off-peak hours</a:t>
            </a:r>
          </a:p>
          <a:p>
            <a:pPr algn="l">
              <a:lnSpc>
                <a:spcPts val="3919"/>
              </a:lnSpc>
              <a:spcBef>
                <a:spcPct val="0"/>
              </a:spcBef>
            </a:pPr>
          </a:p>
          <a:p>
            <a:pPr algn="l" marL="604518" indent="-302259" lvl="1">
              <a:lnSpc>
                <a:spcPts val="3919"/>
              </a:lnSpc>
              <a:buFont typeface="Arial"/>
              <a:buChar char="•"/>
            </a:pPr>
            <a:r>
              <a:rPr lang="en-US" sz="2799" spc="209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Connections to South Florida’s 3 international airports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272360">
                <a:alpha val="100000"/>
              </a:srgbClr>
            </a:gs>
            <a:gs pos="100000">
              <a:srgbClr val="265170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840466" y="2599849"/>
            <a:ext cx="4008510" cy="3868308"/>
            <a:chOff x="0" y="0"/>
            <a:chExt cx="6350000" cy="612790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1270" cy="6127902"/>
            </a:xfrm>
            <a:custGeom>
              <a:avLst/>
              <a:gdLst/>
              <a:ahLst/>
              <a:cxnLst/>
              <a:rect r="r" b="b" t="t" l="l"/>
              <a:pathLst>
                <a:path h="6127902" w="635127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56874"/>
                    <a:pt x="0" y="351742"/>
                  </a:cubicBezTo>
                  <a:lnTo>
                    <a:pt x="0" y="5777387"/>
                  </a:lnTo>
                  <a:cubicBezTo>
                    <a:pt x="0" y="5971028"/>
                    <a:pt x="162560" y="6127902"/>
                    <a:pt x="364490" y="6127902"/>
                  </a:cubicBezTo>
                  <a:lnTo>
                    <a:pt x="5986780" y="6127902"/>
                  </a:lnTo>
                  <a:cubicBezTo>
                    <a:pt x="6187440" y="6127902"/>
                    <a:pt x="6351270" y="5971028"/>
                    <a:pt x="6351270" y="5776161"/>
                  </a:cubicBezTo>
                  <a:lnTo>
                    <a:pt x="6351270" y="351742"/>
                  </a:lnTo>
                  <a:cubicBezTo>
                    <a:pt x="6350000" y="156874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2"/>
              <a:stretch>
                <a:fillRect l="-22407" t="0" r="-22407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3199227" y="3668170"/>
            <a:ext cx="4008510" cy="3868308"/>
            <a:chOff x="0" y="0"/>
            <a:chExt cx="6350000" cy="612790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1270" cy="6127902"/>
            </a:xfrm>
            <a:custGeom>
              <a:avLst/>
              <a:gdLst/>
              <a:ahLst/>
              <a:cxnLst/>
              <a:rect r="r" b="b" t="t" l="l"/>
              <a:pathLst>
                <a:path h="6127902" w="635127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56874"/>
                    <a:pt x="0" y="351742"/>
                  </a:cubicBezTo>
                  <a:lnTo>
                    <a:pt x="0" y="5777387"/>
                  </a:lnTo>
                  <a:cubicBezTo>
                    <a:pt x="0" y="5971028"/>
                    <a:pt x="162560" y="6127902"/>
                    <a:pt x="364490" y="6127902"/>
                  </a:cubicBezTo>
                  <a:lnTo>
                    <a:pt x="5986780" y="6127902"/>
                  </a:lnTo>
                  <a:cubicBezTo>
                    <a:pt x="6187440" y="6127902"/>
                    <a:pt x="6351270" y="5971028"/>
                    <a:pt x="6351270" y="5776161"/>
                  </a:cubicBezTo>
                  <a:lnTo>
                    <a:pt x="6351270" y="351742"/>
                  </a:lnTo>
                  <a:cubicBezTo>
                    <a:pt x="6350000" y="156874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3"/>
              <a:stretch>
                <a:fillRect l="-22362" t="0" r="-22362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4629257" y="3668170"/>
            <a:ext cx="3868308" cy="3868308"/>
            <a:chOff x="0" y="0"/>
            <a:chExt cx="6350000" cy="635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127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127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62560" y="6350000"/>
                    <a:pt x="364490" y="6350000"/>
                  </a:cubicBezTo>
                  <a:lnTo>
                    <a:pt x="5986780" y="6350000"/>
                  </a:lnTo>
                  <a:cubicBezTo>
                    <a:pt x="6187440" y="6350000"/>
                    <a:pt x="6351270" y="6187440"/>
                    <a:pt x="6351270" y="5985510"/>
                  </a:cubicBezTo>
                  <a:lnTo>
                    <a:pt x="6351270" y="364490"/>
                  </a:lnTo>
                  <a:cubicBezTo>
                    <a:pt x="6350000" y="162560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16760" r="0" b="-1676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405902" y="2599849"/>
            <a:ext cx="3880456" cy="3880456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127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127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62560" y="6350000"/>
                    <a:pt x="364490" y="6350000"/>
                  </a:cubicBezTo>
                  <a:lnTo>
                    <a:pt x="5986780" y="6350000"/>
                  </a:lnTo>
                  <a:cubicBezTo>
                    <a:pt x="6187440" y="6350000"/>
                    <a:pt x="6351270" y="6187440"/>
                    <a:pt x="6351270" y="5985510"/>
                  </a:cubicBezTo>
                  <a:lnTo>
                    <a:pt x="6351270" y="364490"/>
                  </a:lnTo>
                  <a:cubicBezTo>
                    <a:pt x="6350000" y="162560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5"/>
              <a:stretch>
                <a:fillRect l="-2786" t="0" r="-30519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494983" y="6752259"/>
            <a:ext cx="3702293" cy="784219"/>
            <a:chOff x="0" y="0"/>
            <a:chExt cx="1673500" cy="35448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673500" cy="354480"/>
            </a:xfrm>
            <a:custGeom>
              <a:avLst/>
              <a:gdLst/>
              <a:ahLst/>
              <a:cxnLst/>
              <a:rect r="r" b="b" t="t" l="l"/>
              <a:pathLst>
                <a:path h="354480" w="1673500">
                  <a:moveTo>
                    <a:pt x="1470300" y="0"/>
                  </a:moveTo>
                  <a:cubicBezTo>
                    <a:pt x="1582524" y="0"/>
                    <a:pt x="1673500" y="79353"/>
                    <a:pt x="1673500" y="177240"/>
                  </a:cubicBezTo>
                  <a:cubicBezTo>
                    <a:pt x="1673500" y="275127"/>
                    <a:pt x="1582524" y="354480"/>
                    <a:pt x="1470300" y="354480"/>
                  </a:cubicBezTo>
                  <a:lnTo>
                    <a:pt x="203200" y="354480"/>
                  </a:lnTo>
                  <a:cubicBezTo>
                    <a:pt x="90976" y="354480"/>
                    <a:pt x="0" y="275127"/>
                    <a:pt x="0" y="177240"/>
                  </a:cubicBezTo>
                  <a:cubicBezTo>
                    <a:pt x="0" y="7935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76200"/>
              <a:ext cx="1673500" cy="43068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b="true" sz="1899">
                  <a:solidFill>
                    <a:srgbClr val="026584"/>
                  </a:solidFill>
                  <a:latin typeface="Gill Sans Bold"/>
                  <a:ea typeface="Gill Sans Bold"/>
                  <a:cs typeface="Gill Sans Bold"/>
                  <a:sym typeface="Gill Sans Bold"/>
                </a:rPr>
                <a:t>Hardware + Software Upgrades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4712265" y="7807047"/>
            <a:ext cx="3702293" cy="784219"/>
            <a:chOff x="0" y="0"/>
            <a:chExt cx="1673500" cy="35448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673500" cy="354480"/>
            </a:xfrm>
            <a:custGeom>
              <a:avLst/>
              <a:gdLst/>
              <a:ahLst/>
              <a:cxnLst/>
              <a:rect r="r" b="b" t="t" l="l"/>
              <a:pathLst>
                <a:path h="354480" w="1673500">
                  <a:moveTo>
                    <a:pt x="1470300" y="0"/>
                  </a:moveTo>
                  <a:cubicBezTo>
                    <a:pt x="1582524" y="0"/>
                    <a:pt x="1673500" y="79353"/>
                    <a:pt x="1673500" y="177240"/>
                  </a:cubicBezTo>
                  <a:cubicBezTo>
                    <a:pt x="1673500" y="275127"/>
                    <a:pt x="1582524" y="354480"/>
                    <a:pt x="1470300" y="354480"/>
                  </a:cubicBezTo>
                  <a:lnTo>
                    <a:pt x="203200" y="354480"/>
                  </a:lnTo>
                  <a:cubicBezTo>
                    <a:pt x="90976" y="354480"/>
                    <a:pt x="0" y="275127"/>
                    <a:pt x="0" y="177240"/>
                  </a:cubicBezTo>
                  <a:cubicBezTo>
                    <a:pt x="0" y="7935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76200"/>
              <a:ext cx="1673500" cy="43068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b="true" sz="1899">
                  <a:solidFill>
                    <a:srgbClr val="026584"/>
                  </a:solidFill>
                  <a:latin typeface="Gill Sans Bold"/>
                  <a:ea typeface="Gill Sans Bold"/>
                  <a:cs typeface="Gill Sans Bold"/>
                  <a:sym typeface="Gill Sans Bold"/>
                </a:rPr>
                <a:t>Train Testing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8997250" y="6752259"/>
            <a:ext cx="3702293" cy="784219"/>
            <a:chOff x="0" y="0"/>
            <a:chExt cx="1673500" cy="35448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673500" cy="354480"/>
            </a:xfrm>
            <a:custGeom>
              <a:avLst/>
              <a:gdLst/>
              <a:ahLst/>
              <a:cxnLst/>
              <a:rect r="r" b="b" t="t" l="l"/>
              <a:pathLst>
                <a:path h="354480" w="1673500">
                  <a:moveTo>
                    <a:pt x="1470300" y="0"/>
                  </a:moveTo>
                  <a:cubicBezTo>
                    <a:pt x="1582524" y="0"/>
                    <a:pt x="1673500" y="79353"/>
                    <a:pt x="1673500" y="177240"/>
                  </a:cubicBezTo>
                  <a:cubicBezTo>
                    <a:pt x="1673500" y="275127"/>
                    <a:pt x="1582524" y="354480"/>
                    <a:pt x="1470300" y="354480"/>
                  </a:cubicBezTo>
                  <a:lnTo>
                    <a:pt x="203200" y="354480"/>
                  </a:lnTo>
                  <a:cubicBezTo>
                    <a:pt x="90976" y="354480"/>
                    <a:pt x="0" y="275127"/>
                    <a:pt x="0" y="177240"/>
                  </a:cubicBezTo>
                  <a:cubicBezTo>
                    <a:pt x="0" y="7935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76200"/>
              <a:ext cx="1673500" cy="43068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b="true" sz="1899">
                  <a:solidFill>
                    <a:srgbClr val="026584"/>
                  </a:solidFill>
                  <a:latin typeface="Gill Sans Bold"/>
                  <a:ea typeface="Gill Sans Bold"/>
                  <a:cs typeface="Gill Sans Bold"/>
                  <a:sym typeface="Gill Sans Bold"/>
                </a:rPr>
                <a:t>Overtown CRA Outreach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3352335" y="7892416"/>
            <a:ext cx="3702293" cy="784219"/>
            <a:chOff x="0" y="0"/>
            <a:chExt cx="1673500" cy="35448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673500" cy="354480"/>
            </a:xfrm>
            <a:custGeom>
              <a:avLst/>
              <a:gdLst/>
              <a:ahLst/>
              <a:cxnLst/>
              <a:rect r="r" b="b" t="t" l="l"/>
              <a:pathLst>
                <a:path h="354480" w="1673500">
                  <a:moveTo>
                    <a:pt x="1470300" y="0"/>
                  </a:moveTo>
                  <a:cubicBezTo>
                    <a:pt x="1582524" y="0"/>
                    <a:pt x="1673500" y="79353"/>
                    <a:pt x="1673500" y="177240"/>
                  </a:cubicBezTo>
                  <a:cubicBezTo>
                    <a:pt x="1673500" y="275127"/>
                    <a:pt x="1582524" y="354480"/>
                    <a:pt x="1470300" y="354480"/>
                  </a:cubicBezTo>
                  <a:lnTo>
                    <a:pt x="203200" y="354480"/>
                  </a:lnTo>
                  <a:cubicBezTo>
                    <a:pt x="90976" y="354480"/>
                    <a:pt x="0" y="275127"/>
                    <a:pt x="0" y="177240"/>
                  </a:cubicBezTo>
                  <a:cubicBezTo>
                    <a:pt x="0" y="7935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76200"/>
              <a:ext cx="1673500" cy="43068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b="true" sz="1899">
                  <a:solidFill>
                    <a:srgbClr val="026584"/>
                  </a:solidFill>
                  <a:latin typeface="Gill Sans Bold"/>
                  <a:ea typeface="Gill Sans Bold"/>
                  <a:cs typeface="Gill Sans Bold"/>
                  <a:sym typeface="Gill Sans Bold"/>
                </a:rPr>
                <a:t>Grand Opening Event</a:t>
              </a: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2483415">
            <a:off x="13218191" y="753697"/>
            <a:ext cx="7315200" cy="566928"/>
          </a:xfrm>
          <a:custGeom>
            <a:avLst/>
            <a:gdLst/>
            <a:ahLst/>
            <a:cxnLst/>
            <a:rect r="r" b="b" t="t" l="l"/>
            <a:pathLst>
              <a:path h="566928" w="7315200">
                <a:moveTo>
                  <a:pt x="0" y="0"/>
                </a:moveTo>
                <a:lnTo>
                  <a:pt x="7315200" y="0"/>
                </a:lnTo>
                <a:lnTo>
                  <a:pt x="7315200" y="566928"/>
                </a:lnTo>
                <a:lnTo>
                  <a:pt x="0" y="5669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2483415">
            <a:off x="13018659" y="1271267"/>
            <a:ext cx="7315200" cy="566928"/>
          </a:xfrm>
          <a:custGeom>
            <a:avLst/>
            <a:gdLst/>
            <a:ahLst/>
            <a:cxnLst/>
            <a:rect r="r" b="b" t="t" l="l"/>
            <a:pathLst>
              <a:path h="566928" w="7315200">
                <a:moveTo>
                  <a:pt x="0" y="0"/>
                </a:moveTo>
                <a:lnTo>
                  <a:pt x="7315200" y="0"/>
                </a:lnTo>
                <a:lnTo>
                  <a:pt x="7315200" y="566928"/>
                </a:lnTo>
                <a:lnTo>
                  <a:pt x="0" y="5669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2483415">
            <a:off x="13825679" y="590648"/>
            <a:ext cx="7315200" cy="566928"/>
          </a:xfrm>
          <a:custGeom>
            <a:avLst/>
            <a:gdLst/>
            <a:ahLst/>
            <a:cxnLst/>
            <a:rect r="r" b="b" t="t" l="l"/>
            <a:pathLst>
              <a:path h="566928" w="7315200">
                <a:moveTo>
                  <a:pt x="0" y="0"/>
                </a:moveTo>
                <a:lnTo>
                  <a:pt x="7315200" y="0"/>
                </a:lnTo>
                <a:lnTo>
                  <a:pt x="7315200" y="566928"/>
                </a:lnTo>
                <a:lnTo>
                  <a:pt x="0" y="5669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470302" y="227343"/>
            <a:ext cx="7750008" cy="1526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303"/>
              </a:lnSpc>
            </a:pPr>
            <a:r>
              <a:rPr lang="en-US" b="true" sz="9540" spc="-238">
                <a:solidFill>
                  <a:srgbClr val="FFFFFF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MiamiCentral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272360">
                <a:alpha val="100000"/>
              </a:srgbClr>
            </a:gs>
            <a:gs pos="100000">
              <a:srgbClr val="265170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45276" y="2433605"/>
            <a:ext cx="13756151" cy="7308456"/>
            <a:chOff x="0" y="0"/>
            <a:chExt cx="18341534" cy="9744608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0501" r="0" b="30501"/>
            <a:stretch>
              <a:fillRect/>
            </a:stretch>
          </p:blipFill>
          <p:spPr>
            <a:xfrm flipH="false" flipV="false">
              <a:off x="0" y="0"/>
              <a:ext cx="9107267" cy="3163536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32631" r="0" b="32631"/>
            <a:stretch>
              <a:fillRect/>
            </a:stretch>
          </p:blipFill>
          <p:spPr>
            <a:xfrm flipH="false" flipV="false">
              <a:off x="9234267" y="0"/>
              <a:ext cx="9107267" cy="3163536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0" t="14344" r="0" b="39340"/>
            <a:stretch>
              <a:fillRect/>
            </a:stretch>
          </p:blipFill>
          <p:spPr>
            <a:xfrm flipH="false" flipV="false">
              <a:off x="0" y="3290536"/>
              <a:ext cx="9107267" cy="3163536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0" t="26842" r="0" b="26842"/>
            <a:stretch>
              <a:fillRect/>
            </a:stretch>
          </p:blipFill>
          <p:spPr>
            <a:xfrm flipH="false" flipV="false">
              <a:off x="9234267" y="3290536"/>
              <a:ext cx="9107267" cy="3163536"/>
            </a:xfrm>
            <a:prstGeom prst="rect">
              <a:avLst/>
            </a:prstGeom>
          </p:spPr>
        </p:pic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6"/>
            <a:srcRect l="0" t="0" r="0" b="53684"/>
            <a:stretch>
              <a:fillRect/>
            </a:stretch>
          </p:blipFill>
          <p:spPr>
            <a:xfrm flipH="false" flipV="false">
              <a:off x="0" y="6581072"/>
              <a:ext cx="9107267" cy="3163536"/>
            </a:xfrm>
            <a:prstGeom prst="rect">
              <a:avLst/>
            </a:prstGeom>
          </p:spPr>
        </p:pic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7"/>
            <a:srcRect l="0" t="26842" r="0" b="26842"/>
            <a:stretch>
              <a:fillRect/>
            </a:stretch>
          </p:blipFill>
          <p:spPr>
            <a:xfrm flipH="false" flipV="false">
              <a:off x="9234267" y="6581072"/>
              <a:ext cx="9107267" cy="3163536"/>
            </a:xfrm>
            <a:prstGeom prst="rect">
              <a:avLst/>
            </a:prstGeom>
          </p:spPr>
        </p:pic>
      </p:grpSp>
      <p:sp>
        <p:nvSpPr>
          <p:cNvPr name="Freeform 9" id="9"/>
          <p:cNvSpPr/>
          <p:nvPr/>
        </p:nvSpPr>
        <p:spPr>
          <a:xfrm flipH="false" flipV="false" rot="2483415">
            <a:off x="13218191" y="753697"/>
            <a:ext cx="7315200" cy="566928"/>
          </a:xfrm>
          <a:custGeom>
            <a:avLst/>
            <a:gdLst/>
            <a:ahLst/>
            <a:cxnLst/>
            <a:rect r="r" b="b" t="t" l="l"/>
            <a:pathLst>
              <a:path h="566928" w="7315200">
                <a:moveTo>
                  <a:pt x="0" y="0"/>
                </a:moveTo>
                <a:lnTo>
                  <a:pt x="7315200" y="0"/>
                </a:lnTo>
                <a:lnTo>
                  <a:pt x="7315200" y="566928"/>
                </a:lnTo>
                <a:lnTo>
                  <a:pt x="0" y="5669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2483415">
            <a:off x="13018659" y="1271267"/>
            <a:ext cx="7315200" cy="566928"/>
          </a:xfrm>
          <a:custGeom>
            <a:avLst/>
            <a:gdLst/>
            <a:ahLst/>
            <a:cxnLst/>
            <a:rect r="r" b="b" t="t" l="l"/>
            <a:pathLst>
              <a:path h="566928" w="7315200">
                <a:moveTo>
                  <a:pt x="0" y="0"/>
                </a:moveTo>
                <a:lnTo>
                  <a:pt x="7315200" y="0"/>
                </a:lnTo>
                <a:lnTo>
                  <a:pt x="7315200" y="566928"/>
                </a:lnTo>
                <a:lnTo>
                  <a:pt x="0" y="5669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2483415">
            <a:off x="13825679" y="590648"/>
            <a:ext cx="7315200" cy="566928"/>
          </a:xfrm>
          <a:custGeom>
            <a:avLst/>
            <a:gdLst/>
            <a:ahLst/>
            <a:cxnLst/>
            <a:rect r="r" b="b" t="t" l="l"/>
            <a:pathLst>
              <a:path h="566928" w="7315200">
                <a:moveTo>
                  <a:pt x="0" y="0"/>
                </a:moveTo>
                <a:lnTo>
                  <a:pt x="7315200" y="0"/>
                </a:lnTo>
                <a:lnTo>
                  <a:pt x="7315200" y="566928"/>
                </a:lnTo>
                <a:lnTo>
                  <a:pt x="0" y="5669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470302" y="227343"/>
            <a:ext cx="13936337" cy="14000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439"/>
              </a:lnSpc>
            </a:pPr>
            <a:r>
              <a:rPr lang="en-US" b="true" sz="8740" spc="-218">
                <a:solidFill>
                  <a:srgbClr val="FFFFFF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South Florida Rail Corridor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144000" y="7889220"/>
            <a:ext cx="5870722" cy="1369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68"/>
              </a:lnSpc>
            </a:pPr>
            <a:r>
              <a:rPr lang="en-US" sz="5049" b="true">
                <a:solidFill>
                  <a:srgbClr val="FFFFFF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269,680 </a:t>
            </a:r>
          </a:p>
          <a:p>
            <a:pPr algn="ctr">
              <a:lnSpc>
                <a:spcPts val="3708"/>
              </a:lnSpc>
            </a:pPr>
            <a:r>
              <a:rPr lang="en-US" sz="2649" b="true">
                <a:solidFill>
                  <a:srgbClr val="FFFFFF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linear feet of vegetation cleared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139578" y="2862528"/>
            <a:ext cx="5870722" cy="1369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68"/>
              </a:lnSpc>
            </a:pPr>
            <a:r>
              <a:rPr lang="en-US" sz="5049" b="true">
                <a:solidFill>
                  <a:srgbClr val="FFFFFF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83 </a:t>
            </a:r>
          </a:p>
          <a:p>
            <a:pPr algn="ctr">
              <a:lnSpc>
                <a:spcPts val="3708"/>
              </a:lnSpc>
            </a:pPr>
            <a:r>
              <a:rPr lang="en-US" sz="2649" b="true">
                <a:solidFill>
                  <a:srgbClr val="FFFFFF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instances of graffiti removed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144000" y="2862528"/>
            <a:ext cx="5870722" cy="1369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68"/>
              </a:lnSpc>
            </a:pPr>
            <a:r>
              <a:rPr lang="en-US" sz="5049" b="true">
                <a:solidFill>
                  <a:srgbClr val="FFFFFF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247 </a:t>
            </a:r>
          </a:p>
          <a:p>
            <a:pPr algn="ctr">
              <a:lnSpc>
                <a:spcPts val="3708"/>
              </a:lnSpc>
            </a:pPr>
            <a:r>
              <a:rPr lang="en-US" sz="2649" b="true">
                <a:solidFill>
                  <a:srgbClr val="FFFFFF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tons of trash and debris removed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139578" y="7889220"/>
            <a:ext cx="5870722" cy="1369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68"/>
              </a:lnSpc>
            </a:pPr>
            <a:r>
              <a:rPr lang="en-US" sz="5049" b="true">
                <a:solidFill>
                  <a:srgbClr val="FFFFFF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20 </a:t>
            </a:r>
          </a:p>
          <a:p>
            <a:pPr algn="ctr">
              <a:lnSpc>
                <a:spcPts val="3708"/>
              </a:lnSpc>
            </a:pPr>
            <a:r>
              <a:rPr lang="en-US" sz="2649" b="true">
                <a:solidFill>
                  <a:srgbClr val="FFFFFF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homeless camps cleared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144000" y="5336508"/>
            <a:ext cx="5870722" cy="1369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68"/>
              </a:lnSpc>
            </a:pPr>
            <a:r>
              <a:rPr lang="en-US" sz="5049" b="true">
                <a:solidFill>
                  <a:srgbClr val="FFFFFF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776 </a:t>
            </a:r>
          </a:p>
          <a:p>
            <a:pPr algn="ctr">
              <a:lnSpc>
                <a:spcPts val="3708"/>
              </a:lnSpc>
            </a:pPr>
            <a:r>
              <a:rPr lang="en-US" sz="2649" b="true">
                <a:solidFill>
                  <a:srgbClr val="FFFFFF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linear feet of fencing repaired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139578" y="5336508"/>
            <a:ext cx="5870722" cy="1369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68"/>
              </a:lnSpc>
            </a:pPr>
            <a:r>
              <a:rPr lang="en-US" sz="5049" b="true">
                <a:solidFill>
                  <a:srgbClr val="FFFFFF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1,100</a:t>
            </a:r>
          </a:p>
          <a:p>
            <a:pPr algn="ctr">
              <a:lnSpc>
                <a:spcPts val="3708"/>
              </a:lnSpc>
            </a:pPr>
            <a:r>
              <a:rPr lang="en-US" sz="2649" b="true">
                <a:solidFill>
                  <a:srgbClr val="FFFFFF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linear feet of fencing installed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272360">
                <a:alpha val="100000"/>
              </a:srgbClr>
            </a:gs>
            <a:gs pos="100000">
              <a:srgbClr val="265170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75198" y="2612410"/>
            <a:ext cx="9263604" cy="6310122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9806483" y="3668170"/>
            <a:ext cx="7069307" cy="5185442"/>
            <a:chOff x="0" y="0"/>
            <a:chExt cx="4198620" cy="30797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12700" y="-2540"/>
              <a:ext cx="4215130" cy="3083560"/>
            </a:xfrm>
            <a:custGeom>
              <a:avLst/>
              <a:gdLst/>
              <a:ahLst/>
              <a:cxnLst/>
              <a:rect r="r" b="b" t="t" l="l"/>
              <a:pathLst>
                <a:path h="3083560" w="4215130">
                  <a:moveTo>
                    <a:pt x="4196080" y="1511300"/>
                  </a:moveTo>
                  <a:cubicBezTo>
                    <a:pt x="4199890" y="1508760"/>
                    <a:pt x="4203700" y="1507490"/>
                    <a:pt x="4206240" y="1503680"/>
                  </a:cubicBezTo>
                  <a:cubicBezTo>
                    <a:pt x="4208780" y="1501140"/>
                    <a:pt x="4213860" y="1497330"/>
                    <a:pt x="4213860" y="1493520"/>
                  </a:cubicBezTo>
                  <a:cubicBezTo>
                    <a:pt x="4213860" y="1490980"/>
                    <a:pt x="4208780" y="1487170"/>
                    <a:pt x="4206240" y="1484630"/>
                  </a:cubicBezTo>
                  <a:lnTo>
                    <a:pt x="4194810" y="1473200"/>
                  </a:lnTo>
                  <a:cubicBezTo>
                    <a:pt x="4197350" y="1470660"/>
                    <a:pt x="4202430" y="1469390"/>
                    <a:pt x="4202430" y="1465580"/>
                  </a:cubicBezTo>
                  <a:cubicBezTo>
                    <a:pt x="4204970" y="1455420"/>
                    <a:pt x="4208780" y="1445260"/>
                    <a:pt x="4208780" y="1435100"/>
                  </a:cubicBezTo>
                  <a:cubicBezTo>
                    <a:pt x="4208780" y="1430020"/>
                    <a:pt x="4199890" y="1426210"/>
                    <a:pt x="4194810" y="1419860"/>
                  </a:cubicBezTo>
                  <a:cubicBezTo>
                    <a:pt x="4199890" y="1419860"/>
                    <a:pt x="4202430" y="1419860"/>
                    <a:pt x="4206240" y="1418590"/>
                  </a:cubicBezTo>
                  <a:lnTo>
                    <a:pt x="4206240" y="1414780"/>
                  </a:lnTo>
                  <a:lnTo>
                    <a:pt x="4194810" y="1414780"/>
                  </a:lnTo>
                  <a:cubicBezTo>
                    <a:pt x="4187190" y="1409700"/>
                    <a:pt x="4179570" y="1399540"/>
                    <a:pt x="4177030" y="1400810"/>
                  </a:cubicBezTo>
                  <a:cubicBezTo>
                    <a:pt x="4163060" y="1408430"/>
                    <a:pt x="4163060" y="1398270"/>
                    <a:pt x="4160520" y="1390650"/>
                  </a:cubicBezTo>
                  <a:cubicBezTo>
                    <a:pt x="4155440" y="1391920"/>
                    <a:pt x="4150360" y="1393190"/>
                    <a:pt x="4146550" y="1391920"/>
                  </a:cubicBezTo>
                  <a:cubicBezTo>
                    <a:pt x="4137660" y="1390650"/>
                    <a:pt x="4128770" y="1386840"/>
                    <a:pt x="4119880" y="1386840"/>
                  </a:cubicBezTo>
                  <a:cubicBezTo>
                    <a:pt x="4108450" y="1385570"/>
                    <a:pt x="4095750" y="1385570"/>
                    <a:pt x="4083050" y="1384300"/>
                  </a:cubicBezTo>
                  <a:cubicBezTo>
                    <a:pt x="4064000" y="1381760"/>
                    <a:pt x="4044950" y="1379220"/>
                    <a:pt x="4025900" y="1376680"/>
                  </a:cubicBezTo>
                  <a:cubicBezTo>
                    <a:pt x="4024630" y="1376680"/>
                    <a:pt x="4022090" y="1379220"/>
                    <a:pt x="4020820" y="1379220"/>
                  </a:cubicBezTo>
                  <a:cubicBezTo>
                    <a:pt x="4010660" y="1377950"/>
                    <a:pt x="4000500" y="1376680"/>
                    <a:pt x="3991610" y="1374140"/>
                  </a:cubicBezTo>
                  <a:cubicBezTo>
                    <a:pt x="3989070" y="1372870"/>
                    <a:pt x="3987800" y="1366520"/>
                    <a:pt x="3987800" y="1363980"/>
                  </a:cubicBezTo>
                  <a:cubicBezTo>
                    <a:pt x="4001770" y="1353820"/>
                    <a:pt x="4015740" y="1343660"/>
                    <a:pt x="4024630" y="1337310"/>
                  </a:cubicBezTo>
                  <a:cubicBezTo>
                    <a:pt x="4034790" y="1336040"/>
                    <a:pt x="4041140" y="1334770"/>
                    <a:pt x="4050030" y="1334770"/>
                  </a:cubicBezTo>
                  <a:cubicBezTo>
                    <a:pt x="4042410" y="1324610"/>
                    <a:pt x="4037330" y="1319530"/>
                    <a:pt x="4030980" y="1311910"/>
                  </a:cubicBezTo>
                  <a:cubicBezTo>
                    <a:pt x="4027170" y="1313180"/>
                    <a:pt x="4023360" y="1314450"/>
                    <a:pt x="4017010" y="1316990"/>
                  </a:cubicBezTo>
                  <a:cubicBezTo>
                    <a:pt x="4017010" y="1310640"/>
                    <a:pt x="4017010" y="1304290"/>
                    <a:pt x="4018280" y="1304290"/>
                  </a:cubicBezTo>
                  <a:cubicBezTo>
                    <a:pt x="4023360" y="1303020"/>
                    <a:pt x="4030980" y="1301750"/>
                    <a:pt x="4034790" y="1304290"/>
                  </a:cubicBezTo>
                  <a:cubicBezTo>
                    <a:pt x="4039870" y="1308100"/>
                    <a:pt x="4042410" y="1314450"/>
                    <a:pt x="4047490" y="1322070"/>
                  </a:cubicBezTo>
                  <a:cubicBezTo>
                    <a:pt x="4050030" y="1322070"/>
                    <a:pt x="4055110" y="1323340"/>
                    <a:pt x="4060190" y="1323340"/>
                  </a:cubicBezTo>
                  <a:cubicBezTo>
                    <a:pt x="4058920" y="1306830"/>
                    <a:pt x="4058920" y="1306830"/>
                    <a:pt x="4044950" y="1282700"/>
                  </a:cubicBezTo>
                  <a:cubicBezTo>
                    <a:pt x="4062730" y="1282700"/>
                    <a:pt x="4067810" y="1277620"/>
                    <a:pt x="4064000" y="1259840"/>
                  </a:cubicBezTo>
                  <a:cubicBezTo>
                    <a:pt x="4075430" y="1258570"/>
                    <a:pt x="4088130" y="1257300"/>
                    <a:pt x="4099560" y="1257300"/>
                  </a:cubicBezTo>
                  <a:cubicBezTo>
                    <a:pt x="4098290" y="1254760"/>
                    <a:pt x="4095750" y="1249680"/>
                    <a:pt x="4094480" y="1245870"/>
                  </a:cubicBezTo>
                  <a:cubicBezTo>
                    <a:pt x="4099560" y="1247140"/>
                    <a:pt x="4103370" y="1248410"/>
                    <a:pt x="4105910" y="1249680"/>
                  </a:cubicBezTo>
                  <a:cubicBezTo>
                    <a:pt x="4107180" y="1243330"/>
                    <a:pt x="4107180" y="1236980"/>
                    <a:pt x="4108450" y="1231900"/>
                  </a:cubicBezTo>
                  <a:cubicBezTo>
                    <a:pt x="4109720" y="1225550"/>
                    <a:pt x="4110990" y="1217930"/>
                    <a:pt x="4112260" y="1211580"/>
                  </a:cubicBezTo>
                  <a:cubicBezTo>
                    <a:pt x="4112260" y="1209040"/>
                    <a:pt x="4110990" y="1205230"/>
                    <a:pt x="4112260" y="1201420"/>
                  </a:cubicBezTo>
                  <a:cubicBezTo>
                    <a:pt x="4116070" y="1191260"/>
                    <a:pt x="4117340" y="1176020"/>
                    <a:pt x="4113530" y="1168400"/>
                  </a:cubicBezTo>
                  <a:cubicBezTo>
                    <a:pt x="4116070" y="1165860"/>
                    <a:pt x="4117340" y="1162050"/>
                    <a:pt x="4117340" y="1159510"/>
                  </a:cubicBezTo>
                  <a:cubicBezTo>
                    <a:pt x="4117340" y="1149350"/>
                    <a:pt x="4117340" y="1137920"/>
                    <a:pt x="4116070" y="1127760"/>
                  </a:cubicBezTo>
                  <a:cubicBezTo>
                    <a:pt x="4114800" y="1117600"/>
                    <a:pt x="4113530" y="1108710"/>
                    <a:pt x="4112260" y="1098550"/>
                  </a:cubicBezTo>
                  <a:cubicBezTo>
                    <a:pt x="4110990" y="1096010"/>
                    <a:pt x="4110990" y="1093470"/>
                    <a:pt x="4112260" y="1089660"/>
                  </a:cubicBezTo>
                  <a:cubicBezTo>
                    <a:pt x="4116070" y="1079500"/>
                    <a:pt x="4118610" y="1069340"/>
                    <a:pt x="4110990" y="1059180"/>
                  </a:cubicBezTo>
                  <a:cubicBezTo>
                    <a:pt x="4108450" y="1056640"/>
                    <a:pt x="4109720" y="1050290"/>
                    <a:pt x="4110990" y="1046480"/>
                  </a:cubicBezTo>
                  <a:cubicBezTo>
                    <a:pt x="4114800" y="1032510"/>
                    <a:pt x="4107180" y="1021080"/>
                    <a:pt x="4093210" y="1018540"/>
                  </a:cubicBezTo>
                  <a:lnTo>
                    <a:pt x="4088130" y="1018540"/>
                  </a:lnTo>
                  <a:cubicBezTo>
                    <a:pt x="4089400" y="1014730"/>
                    <a:pt x="4090670" y="1013460"/>
                    <a:pt x="4091940" y="1010920"/>
                  </a:cubicBezTo>
                  <a:cubicBezTo>
                    <a:pt x="4088130" y="1009650"/>
                    <a:pt x="4084320" y="1009650"/>
                    <a:pt x="4081780" y="1007110"/>
                  </a:cubicBezTo>
                  <a:cubicBezTo>
                    <a:pt x="4079240" y="1005840"/>
                    <a:pt x="4077970" y="1002030"/>
                    <a:pt x="4075430" y="1000760"/>
                  </a:cubicBezTo>
                  <a:cubicBezTo>
                    <a:pt x="4065270" y="995680"/>
                    <a:pt x="4053840" y="990600"/>
                    <a:pt x="4042410" y="985520"/>
                  </a:cubicBezTo>
                  <a:cubicBezTo>
                    <a:pt x="4038600" y="984250"/>
                    <a:pt x="4033520" y="984250"/>
                    <a:pt x="4029710" y="984250"/>
                  </a:cubicBezTo>
                  <a:cubicBezTo>
                    <a:pt x="4027170" y="985520"/>
                    <a:pt x="4025900" y="980440"/>
                    <a:pt x="4023360" y="980440"/>
                  </a:cubicBezTo>
                  <a:cubicBezTo>
                    <a:pt x="4005580" y="976630"/>
                    <a:pt x="3987800" y="974090"/>
                    <a:pt x="3970020" y="969010"/>
                  </a:cubicBezTo>
                  <a:cubicBezTo>
                    <a:pt x="3956050" y="963930"/>
                    <a:pt x="3939540" y="974090"/>
                    <a:pt x="3925570" y="963930"/>
                  </a:cubicBezTo>
                  <a:cubicBezTo>
                    <a:pt x="3924300" y="962660"/>
                    <a:pt x="3921760" y="965200"/>
                    <a:pt x="3920490" y="965200"/>
                  </a:cubicBezTo>
                  <a:cubicBezTo>
                    <a:pt x="3909060" y="962660"/>
                    <a:pt x="3898900" y="969010"/>
                    <a:pt x="3887470" y="965200"/>
                  </a:cubicBezTo>
                  <a:cubicBezTo>
                    <a:pt x="3876040" y="961390"/>
                    <a:pt x="3863340" y="960120"/>
                    <a:pt x="3858260" y="948690"/>
                  </a:cubicBezTo>
                  <a:cubicBezTo>
                    <a:pt x="3853180" y="937260"/>
                    <a:pt x="3849370" y="925830"/>
                    <a:pt x="3849370" y="914400"/>
                  </a:cubicBezTo>
                  <a:cubicBezTo>
                    <a:pt x="3850640" y="900430"/>
                    <a:pt x="3856990" y="885190"/>
                    <a:pt x="3832860" y="887730"/>
                  </a:cubicBezTo>
                  <a:cubicBezTo>
                    <a:pt x="3834130" y="885190"/>
                    <a:pt x="3834130" y="882650"/>
                    <a:pt x="3835400" y="881380"/>
                  </a:cubicBezTo>
                  <a:cubicBezTo>
                    <a:pt x="3761740" y="873760"/>
                    <a:pt x="3688080" y="867410"/>
                    <a:pt x="3615690" y="859790"/>
                  </a:cubicBezTo>
                  <a:cubicBezTo>
                    <a:pt x="3613150" y="850900"/>
                    <a:pt x="3610610" y="840740"/>
                    <a:pt x="3608070" y="826770"/>
                  </a:cubicBezTo>
                  <a:cubicBezTo>
                    <a:pt x="3622040" y="842010"/>
                    <a:pt x="3634740" y="850900"/>
                    <a:pt x="3652520" y="849630"/>
                  </a:cubicBezTo>
                  <a:cubicBezTo>
                    <a:pt x="3653790" y="839470"/>
                    <a:pt x="3652520" y="831850"/>
                    <a:pt x="3642360" y="825500"/>
                  </a:cubicBezTo>
                  <a:cubicBezTo>
                    <a:pt x="3641090" y="824230"/>
                    <a:pt x="3639820" y="819150"/>
                    <a:pt x="3641090" y="816610"/>
                  </a:cubicBezTo>
                  <a:cubicBezTo>
                    <a:pt x="3646170" y="803910"/>
                    <a:pt x="3651250" y="792480"/>
                    <a:pt x="3655060" y="781050"/>
                  </a:cubicBezTo>
                  <a:cubicBezTo>
                    <a:pt x="3660140" y="784860"/>
                    <a:pt x="3663950" y="787400"/>
                    <a:pt x="3669030" y="789940"/>
                  </a:cubicBezTo>
                  <a:lnTo>
                    <a:pt x="3671570" y="787400"/>
                  </a:lnTo>
                  <a:lnTo>
                    <a:pt x="3656330" y="764540"/>
                  </a:lnTo>
                  <a:cubicBezTo>
                    <a:pt x="3666490" y="767080"/>
                    <a:pt x="3675380" y="768350"/>
                    <a:pt x="3686810" y="770890"/>
                  </a:cubicBezTo>
                  <a:cubicBezTo>
                    <a:pt x="3683000" y="763270"/>
                    <a:pt x="3679190" y="758190"/>
                    <a:pt x="3679190" y="758190"/>
                  </a:cubicBezTo>
                  <a:cubicBezTo>
                    <a:pt x="3685540" y="753110"/>
                    <a:pt x="3691890" y="748030"/>
                    <a:pt x="3700780" y="741680"/>
                  </a:cubicBezTo>
                  <a:cubicBezTo>
                    <a:pt x="3700780" y="740410"/>
                    <a:pt x="3702050" y="732790"/>
                    <a:pt x="3705860" y="731520"/>
                  </a:cubicBezTo>
                  <a:cubicBezTo>
                    <a:pt x="3713480" y="727710"/>
                    <a:pt x="3716020" y="734060"/>
                    <a:pt x="3718560" y="740410"/>
                  </a:cubicBezTo>
                  <a:cubicBezTo>
                    <a:pt x="3719830" y="744220"/>
                    <a:pt x="3727450" y="745490"/>
                    <a:pt x="3732530" y="746760"/>
                  </a:cubicBezTo>
                  <a:cubicBezTo>
                    <a:pt x="3737610" y="748030"/>
                    <a:pt x="3743960" y="748030"/>
                    <a:pt x="3750310" y="746760"/>
                  </a:cubicBezTo>
                  <a:cubicBezTo>
                    <a:pt x="3760470" y="746760"/>
                    <a:pt x="3770630" y="745490"/>
                    <a:pt x="3784600" y="744220"/>
                  </a:cubicBezTo>
                  <a:cubicBezTo>
                    <a:pt x="3774440" y="741680"/>
                    <a:pt x="3766820" y="739140"/>
                    <a:pt x="3760470" y="737870"/>
                  </a:cubicBezTo>
                  <a:cubicBezTo>
                    <a:pt x="3760470" y="736600"/>
                    <a:pt x="3760470" y="735330"/>
                    <a:pt x="3759200" y="734060"/>
                  </a:cubicBezTo>
                  <a:cubicBezTo>
                    <a:pt x="3769360" y="731520"/>
                    <a:pt x="3779520" y="728980"/>
                    <a:pt x="3788410" y="726440"/>
                  </a:cubicBezTo>
                  <a:cubicBezTo>
                    <a:pt x="3798570" y="728980"/>
                    <a:pt x="3807460" y="732790"/>
                    <a:pt x="3815080" y="735330"/>
                  </a:cubicBezTo>
                  <a:cubicBezTo>
                    <a:pt x="3817620" y="758190"/>
                    <a:pt x="3832860" y="739140"/>
                    <a:pt x="3841750" y="741680"/>
                  </a:cubicBezTo>
                  <a:cubicBezTo>
                    <a:pt x="3839210" y="736600"/>
                    <a:pt x="3835400" y="731520"/>
                    <a:pt x="3831590" y="725170"/>
                  </a:cubicBezTo>
                  <a:cubicBezTo>
                    <a:pt x="3848100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70" y="736600"/>
                  </a:cubicBezTo>
                  <a:cubicBezTo>
                    <a:pt x="3992880" y="735330"/>
                    <a:pt x="3995420" y="735330"/>
                    <a:pt x="3996690" y="734060"/>
                  </a:cubicBezTo>
                  <a:cubicBezTo>
                    <a:pt x="3999230" y="725170"/>
                    <a:pt x="4000500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20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20" y="78740"/>
                  </a:lnTo>
                  <a:cubicBezTo>
                    <a:pt x="2221230" y="80010"/>
                    <a:pt x="2200910" y="85090"/>
                    <a:pt x="2180590" y="86360"/>
                  </a:cubicBezTo>
                  <a:cubicBezTo>
                    <a:pt x="2148840" y="88900"/>
                    <a:pt x="2115820" y="90170"/>
                    <a:pt x="2084070" y="92710"/>
                  </a:cubicBezTo>
                  <a:cubicBezTo>
                    <a:pt x="2076450" y="92710"/>
                    <a:pt x="2067560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0"/>
                  </a:cubicBezTo>
                  <a:cubicBezTo>
                    <a:pt x="29210" y="1938020"/>
                    <a:pt x="29210" y="1967230"/>
                    <a:pt x="34290" y="1968500"/>
                  </a:cubicBezTo>
                  <a:cubicBezTo>
                    <a:pt x="43180" y="1972310"/>
                    <a:pt x="45720" y="1983740"/>
                    <a:pt x="53340" y="1988820"/>
                  </a:cubicBezTo>
                  <a:cubicBezTo>
                    <a:pt x="54610" y="1990090"/>
                    <a:pt x="55880" y="1992630"/>
                    <a:pt x="55880" y="1992630"/>
                  </a:cubicBezTo>
                  <a:cubicBezTo>
                    <a:pt x="45720" y="2004060"/>
                    <a:pt x="60960" y="1998980"/>
                    <a:pt x="63500" y="2004060"/>
                  </a:cubicBezTo>
                  <a:cubicBezTo>
                    <a:pt x="60960" y="2010410"/>
                    <a:pt x="55880" y="2016760"/>
                    <a:pt x="54610" y="2024380"/>
                  </a:cubicBezTo>
                  <a:cubicBezTo>
                    <a:pt x="53340" y="2032000"/>
                    <a:pt x="54610" y="2038350"/>
                    <a:pt x="66040" y="2034540"/>
                  </a:cubicBezTo>
                  <a:cubicBezTo>
                    <a:pt x="64770" y="2045970"/>
                    <a:pt x="63500" y="2056130"/>
                    <a:pt x="62230" y="2067560"/>
                  </a:cubicBezTo>
                  <a:cubicBezTo>
                    <a:pt x="63500" y="2067560"/>
                    <a:pt x="64770" y="2066290"/>
                    <a:pt x="64770" y="2066290"/>
                  </a:cubicBezTo>
                  <a:cubicBezTo>
                    <a:pt x="68580" y="2075180"/>
                    <a:pt x="71120" y="2082800"/>
                    <a:pt x="74930" y="2090420"/>
                  </a:cubicBezTo>
                  <a:cubicBezTo>
                    <a:pt x="81280" y="2090420"/>
                    <a:pt x="87630" y="2091690"/>
                    <a:pt x="95250" y="2092960"/>
                  </a:cubicBezTo>
                  <a:lnTo>
                    <a:pt x="95250" y="2096770"/>
                  </a:lnTo>
                  <a:cubicBezTo>
                    <a:pt x="91440" y="2098040"/>
                    <a:pt x="87630" y="2099310"/>
                    <a:pt x="83820" y="2100580"/>
                  </a:cubicBezTo>
                  <a:cubicBezTo>
                    <a:pt x="85090" y="2101850"/>
                    <a:pt x="87630" y="2101850"/>
                    <a:pt x="87630" y="2101850"/>
                  </a:cubicBezTo>
                  <a:cubicBezTo>
                    <a:pt x="88900" y="2120900"/>
                    <a:pt x="105410" y="2118360"/>
                    <a:pt x="116840" y="2123440"/>
                  </a:cubicBezTo>
                  <a:cubicBezTo>
                    <a:pt x="121920" y="2125980"/>
                    <a:pt x="128270" y="2127250"/>
                    <a:pt x="132080" y="2125980"/>
                  </a:cubicBezTo>
                  <a:cubicBezTo>
                    <a:pt x="139700" y="2122170"/>
                    <a:pt x="144780" y="2123440"/>
                    <a:pt x="144780" y="2131060"/>
                  </a:cubicBezTo>
                  <a:cubicBezTo>
                    <a:pt x="144780" y="2134870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0"/>
                    <a:pt x="265430" y="2128520"/>
                  </a:cubicBezTo>
                  <a:cubicBezTo>
                    <a:pt x="275590" y="2128520"/>
                    <a:pt x="284480" y="2128520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20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40" y="3083560"/>
                    <a:pt x="895350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600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20" y="3026410"/>
                  </a:cubicBezTo>
                  <a:cubicBezTo>
                    <a:pt x="1398270" y="3025140"/>
                    <a:pt x="1405890" y="3018790"/>
                    <a:pt x="1408430" y="3021330"/>
                  </a:cubicBezTo>
                  <a:cubicBezTo>
                    <a:pt x="1421130" y="3031490"/>
                    <a:pt x="1430020" y="3022600"/>
                    <a:pt x="1436370" y="3017520"/>
                  </a:cubicBezTo>
                  <a:cubicBezTo>
                    <a:pt x="1441450" y="3018790"/>
                    <a:pt x="1443990" y="3022600"/>
                    <a:pt x="1446530" y="3021330"/>
                  </a:cubicBezTo>
                  <a:cubicBezTo>
                    <a:pt x="1452880" y="3020060"/>
                    <a:pt x="1460500" y="3018790"/>
                    <a:pt x="1466850" y="3017520"/>
                  </a:cubicBezTo>
                  <a:cubicBezTo>
                    <a:pt x="1480820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800" y="3002280"/>
                    <a:pt x="1583690" y="3004820"/>
                    <a:pt x="1592580" y="3006090"/>
                  </a:cubicBezTo>
                  <a:cubicBezTo>
                    <a:pt x="1595120" y="3006090"/>
                    <a:pt x="1598930" y="3006090"/>
                    <a:pt x="1598930" y="3004820"/>
                  </a:cubicBezTo>
                  <a:cubicBezTo>
                    <a:pt x="1598930" y="2992120"/>
                    <a:pt x="1619250" y="2998470"/>
                    <a:pt x="1616710" y="2984500"/>
                  </a:cubicBezTo>
                  <a:cubicBezTo>
                    <a:pt x="1619250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10" y="2980690"/>
                    <a:pt x="1691640" y="2979420"/>
                    <a:pt x="1700530" y="2985770"/>
                  </a:cubicBezTo>
                  <a:cubicBezTo>
                    <a:pt x="1699260" y="2987040"/>
                    <a:pt x="1696720" y="2988310"/>
                    <a:pt x="1694180" y="2990850"/>
                  </a:cubicBezTo>
                  <a:cubicBezTo>
                    <a:pt x="1709420" y="2987040"/>
                    <a:pt x="1723390" y="2979420"/>
                    <a:pt x="1738630" y="2980690"/>
                  </a:cubicBezTo>
                  <a:cubicBezTo>
                    <a:pt x="1753870" y="2980690"/>
                    <a:pt x="1769110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20" y="2985770"/>
                  </a:cubicBezTo>
                  <a:cubicBezTo>
                    <a:pt x="1805940" y="2974340"/>
                    <a:pt x="1818640" y="2975610"/>
                    <a:pt x="1826260" y="2981960"/>
                  </a:cubicBezTo>
                  <a:cubicBezTo>
                    <a:pt x="1836420" y="2989580"/>
                    <a:pt x="1842770" y="2983230"/>
                    <a:pt x="1851660" y="2981960"/>
                  </a:cubicBezTo>
                  <a:cubicBezTo>
                    <a:pt x="1844040" y="2978150"/>
                    <a:pt x="1837690" y="2974340"/>
                    <a:pt x="1831340" y="2971800"/>
                  </a:cubicBezTo>
                  <a:cubicBezTo>
                    <a:pt x="1832610" y="2970530"/>
                    <a:pt x="1832610" y="2969260"/>
                    <a:pt x="1833880" y="2967990"/>
                  </a:cubicBezTo>
                  <a:cubicBezTo>
                    <a:pt x="1837690" y="2969260"/>
                    <a:pt x="1842770" y="2970530"/>
                    <a:pt x="1846580" y="2973070"/>
                  </a:cubicBezTo>
                  <a:cubicBezTo>
                    <a:pt x="1847850" y="2967990"/>
                    <a:pt x="1850390" y="2964180"/>
                    <a:pt x="1851660" y="2960370"/>
                  </a:cubicBezTo>
                  <a:cubicBezTo>
                    <a:pt x="1864360" y="2966720"/>
                    <a:pt x="1875790" y="2971800"/>
                    <a:pt x="1889760" y="2962910"/>
                  </a:cubicBezTo>
                  <a:cubicBezTo>
                    <a:pt x="1892300" y="2961640"/>
                    <a:pt x="1902460" y="2954020"/>
                    <a:pt x="1899920" y="2966720"/>
                  </a:cubicBezTo>
                  <a:cubicBezTo>
                    <a:pt x="1893570" y="2970530"/>
                    <a:pt x="1887220" y="2974340"/>
                    <a:pt x="1880870" y="2976880"/>
                  </a:cubicBezTo>
                  <a:cubicBezTo>
                    <a:pt x="1880870" y="2978150"/>
                    <a:pt x="1882140" y="2978150"/>
                    <a:pt x="1882140" y="2979420"/>
                  </a:cubicBezTo>
                  <a:cubicBezTo>
                    <a:pt x="1889760" y="2978150"/>
                    <a:pt x="1898650" y="2976880"/>
                    <a:pt x="1907540" y="2975610"/>
                  </a:cubicBezTo>
                  <a:cubicBezTo>
                    <a:pt x="1905000" y="2971800"/>
                    <a:pt x="1903730" y="2969260"/>
                    <a:pt x="1902460" y="2966720"/>
                  </a:cubicBezTo>
                  <a:cubicBezTo>
                    <a:pt x="1911350" y="2967990"/>
                    <a:pt x="1921510" y="2969260"/>
                    <a:pt x="1930400" y="2967990"/>
                  </a:cubicBezTo>
                  <a:cubicBezTo>
                    <a:pt x="1949450" y="2966720"/>
                    <a:pt x="1963420" y="2947670"/>
                    <a:pt x="1986280" y="2955290"/>
                  </a:cubicBezTo>
                  <a:cubicBezTo>
                    <a:pt x="1993900" y="2957830"/>
                    <a:pt x="2011680" y="2955290"/>
                    <a:pt x="2012950" y="2938780"/>
                  </a:cubicBezTo>
                  <a:cubicBezTo>
                    <a:pt x="2012950" y="2942590"/>
                    <a:pt x="2012950" y="2947670"/>
                    <a:pt x="2014220" y="2950210"/>
                  </a:cubicBezTo>
                  <a:cubicBezTo>
                    <a:pt x="2026920" y="2946400"/>
                    <a:pt x="2038350" y="2942590"/>
                    <a:pt x="2051050" y="2938780"/>
                  </a:cubicBezTo>
                  <a:cubicBezTo>
                    <a:pt x="2051050" y="2940050"/>
                    <a:pt x="2048510" y="2943860"/>
                    <a:pt x="2049780" y="2946400"/>
                  </a:cubicBezTo>
                  <a:cubicBezTo>
                    <a:pt x="2049780" y="2950210"/>
                    <a:pt x="2052320" y="2954020"/>
                    <a:pt x="2054860" y="2956560"/>
                  </a:cubicBezTo>
                  <a:cubicBezTo>
                    <a:pt x="2056130" y="2957830"/>
                    <a:pt x="2062480" y="2956560"/>
                    <a:pt x="2062480" y="2955290"/>
                  </a:cubicBezTo>
                  <a:cubicBezTo>
                    <a:pt x="2065020" y="2943860"/>
                    <a:pt x="2073910" y="2945130"/>
                    <a:pt x="2082800" y="2945130"/>
                  </a:cubicBezTo>
                  <a:cubicBezTo>
                    <a:pt x="2090420" y="2945130"/>
                    <a:pt x="2099310" y="2943860"/>
                    <a:pt x="2108200" y="2942590"/>
                  </a:cubicBezTo>
                  <a:cubicBezTo>
                    <a:pt x="2112010" y="2936240"/>
                    <a:pt x="2114550" y="2926080"/>
                    <a:pt x="2127250" y="2938780"/>
                  </a:cubicBezTo>
                  <a:cubicBezTo>
                    <a:pt x="2132330" y="2943860"/>
                    <a:pt x="2145030" y="2942590"/>
                    <a:pt x="2146300" y="2932430"/>
                  </a:cubicBezTo>
                  <a:lnTo>
                    <a:pt x="2199640" y="2932430"/>
                  </a:lnTo>
                  <a:lnTo>
                    <a:pt x="2199640" y="2934970"/>
                  </a:lnTo>
                  <a:cubicBezTo>
                    <a:pt x="2205990" y="2933700"/>
                    <a:pt x="2212340" y="2931160"/>
                    <a:pt x="2217420" y="2929890"/>
                  </a:cubicBezTo>
                  <a:cubicBezTo>
                    <a:pt x="2221230" y="2936240"/>
                    <a:pt x="2225040" y="2942590"/>
                    <a:pt x="2230120" y="2950210"/>
                  </a:cubicBezTo>
                  <a:cubicBezTo>
                    <a:pt x="2239010" y="2926080"/>
                    <a:pt x="2249170" y="2921000"/>
                    <a:pt x="2266950" y="2929890"/>
                  </a:cubicBezTo>
                  <a:cubicBezTo>
                    <a:pt x="2269490" y="2931160"/>
                    <a:pt x="2269490" y="2937510"/>
                    <a:pt x="2270760" y="2942590"/>
                  </a:cubicBezTo>
                  <a:cubicBezTo>
                    <a:pt x="2272030" y="2941320"/>
                    <a:pt x="2279650" y="2938780"/>
                    <a:pt x="2279650" y="2937510"/>
                  </a:cubicBezTo>
                  <a:cubicBezTo>
                    <a:pt x="2278380" y="2927350"/>
                    <a:pt x="2292350" y="2934970"/>
                    <a:pt x="2291080" y="2927350"/>
                  </a:cubicBezTo>
                  <a:cubicBezTo>
                    <a:pt x="2302510" y="2932430"/>
                    <a:pt x="2305050" y="2924810"/>
                    <a:pt x="2307590" y="2919730"/>
                  </a:cubicBezTo>
                  <a:cubicBezTo>
                    <a:pt x="2302510" y="2915920"/>
                    <a:pt x="2299970" y="2913380"/>
                    <a:pt x="2296160" y="2909570"/>
                  </a:cubicBezTo>
                  <a:cubicBezTo>
                    <a:pt x="2297430" y="2908300"/>
                    <a:pt x="2297430" y="2907030"/>
                    <a:pt x="2298700" y="2905760"/>
                  </a:cubicBezTo>
                  <a:cubicBezTo>
                    <a:pt x="2308860" y="2912110"/>
                    <a:pt x="2319020" y="2918460"/>
                    <a:pt x="2325370" y="2922270"/>
                  </a:cubicBezTo>
                  <a:cubicBezTo>
                    <a:pt x="2335530" y="2921000"/>
                    <a:pt x="2344420" y="2921000"/>
                    <a:pt x="2353310" y="2919730"/>
                  </a:cubicBezTo>
                  <a:cubicBezTo>
                    <a:pt x="2362200" y="2918460"/>
                    <a:pt x="2371090" y="2914650"/>
                    <a:pt x="2381250" y="2912110"/>
                  </a:cubicBezTo>
                  <a:cubicBezTo>
                    <a:pt x="2382520" y="2914650"/>
                    <a:pt x="2383790" y="2915920"/>
                    <a:pt x="2385060" y="2918460"/>
                  </a:cubicBezTo>
                  <a:cubicBezTo>
                    <a:pt x="2388870" y="2913380"/>
                    <a:pt x="2391410" y="2908300"/>
                    <a:pt x="2396490" y="2899410"/>
                  </a:cubicBezTo>
                  <a:lnTo>
                    <a:pt x="2396490" y="2919730"/>
                  </a:lnTo>
                  <a:cubicBezTo>
                    <a:pt x="2407920" y="2912110"/>
                    <a:pt x="2416810" y="2905760"/>
                    <a:pt x="2424430" y="2899410"/>
                  </a:cubicBezTo>
                  <a:cubicBezTo>
                    <a:pt x="2429510" y="2908300"/>
                    <a:pt x="2433320" y="2917190"/>
                    <a:pt x="2437130" y="2924810"/>
                  </a:cubicBezTo>
                  <a:cubicBezTo>
                    <a:pt x="2438400" y="2924810"/>
                    <a:pt x="2438400" y="2923540"/>
                    <a:pt x="2439670" y="2923540"/>
                  </a:cubicBezTo>
                  <a:cubicBezTo>
                    <a:pt x="2438400" y="2918460"/>
                    <a:pt x="2437130" y="2913380"/>
                    <a:pt x="2434590" y="2907030"/>
                  </a:cubicBezTo>
                  <a:lnTo>
                    <a:pt x="2499360" y="2907030"/>
                  </a:lnTo>
                  <a:cubicBezTo>
                    <a:pt x="2505710" y="2895600"/>
                    <a:pt x="2519680" y="2894330"/>
                    <a:pt x="2531110" y="2905760"/>
                  </a:cubicBezTo>
                  <a:cubicBezTo>
                    <a:pt x="2547620" y="2922270"/>
                    <a:pt x="2550160" y="2922270"/>
                    <a:pt x="2560320" y="2898140"/>
                  </a:cubicBezTo>
                  <a:cubicBezTo>
                    <a:pt x="2565400" y="2900680"/>
                    <a:pt x="2570480" y="2903220"/>
                    <a:pt x="2576830" y="2907030"/>
                  </a:cubicBezTo>
                  <a:cubicBezTo>
                    <a:pt x="2584450" y="2890520"/>
                    <a:pt x="2597150" y="2890520"/>
                    <a:pt x="2612390" y="2895600"/>
                  </a:cubicBezTo>
                  <a:cubicBezTo>
                    <a:pt x="2620010" y="2898140"/>
                    <a:pt x="2628900" y="2893060"/>
                    <a:pt x="2637790" y="2890520"/>
                  </a:cubicBezTo>
                  <a:lnTo>
                    <a:pt x="2644140" y="2896870"/>
                  </a:lnTo>
                  <a:cubicBezTo>
                    <a:pt x="2651760" y="2894330"/>
                    <a:pt x="2658110" y="2893060"/>
                    <a:pt x="2664460" y="2890520"/>
                  </a:cubicBezTo>
                  <a:cubicBezTo>
                    <a:pt x="2665730" y="2894330"/>
                    <a:pt x="2665730" y="2896870"/>
                    <a:pt x="2667000" y="2903220"/>
                  </a:cubicBezTo>
                  <a:cubicBezTo>
                    <a:pt x="2672080" y="2898140"/>
                    <a:pt x="2675890" y="2893060"/>
                    <a:pt x="2682240" y="2886710"/>
                  </a:cubicBezTo>
                  <a:cubicBezTo>
                    <a:pt x="2687320" y="2893060"/>
                    <a:pt x="2691130" y="2899410"/>
                    <a:pt x="2696210" y="2905760"/>
                  </a:cubicBezTo>
                  <a:cubicBezTo>
                    <a:pt x="2705100" y="2905760"/>
                    <a:pt x="2719070" y="2913380"/>
                    <a:pt x="2721610" y="2893060"/>
                  </a:cubicBezTo>
                  <a:cubicBezTo>
                    <a:pt x="2721610" y="2890520"/>
                    <a:pt x="2729230" y="2886710"/>
                    <a:pt x="2733040" y="2885440"/>
                  </a:cubicBezTo>
                  <a:cubicBezTo>
                    <a:pt x="2740660" y="2884170"/>
                    <a:pt x="2748280" y="2882900"/>
                    <a:pt x="2755900" y="2882900"/>
                  </a:cubicBezTo>
                  <a:cubicBezTo>
                    <a:pt x="2753360" y="2877820"/>
                    <a:pt x="2750820" y="2874010"/>
                    <a:pt x="2747010" y="2867660"/>
                  </a:cubicBezTo>
                  <a:cubicBezTo>
                    <a:pt x="2757170" y="2870200"/>
                    <a:pt x="2764790" y="2870200"/>
                    <a:pt x="2771140" y="2872740"/>
                  </a:cubicBezTo>
                  <a:cubicBezTo>
                    <a:pt x="2785110" y="2879090"/>
                    <a:pt x="2796540" y="2879090"/>
                    <a:pt x="2810510" y="2868930"/>
                  </a:cubicBezTo>
                  <a:cubicBezTo>
                    <a:pt x="2807970" y="2867660"/>
                    <a:pt x="2805430" y="2865120"/>
                    <a:pt x="2802890" y="2863850"/>
                  </a:cubicBezTo>
                  <a:cubicBezTo>
                    <a:pt x="2804160" y="2860040"/>
                    <a:pt x="2806700" y="2856230"/>
                    <a:pt x="2807970" y="2852420"/>
                  </a:cubicBezTo>
                  <a:cubicBezTo>
                    <a:pt x="2813050" y="2837180"/>
                    <a:pt x="2825750" y="2847340"/>
                    <a:pt x="2834640" y="2843530"/>
                  </a:cubicBezTo>
                  <a:cubicBezTo>
                    <a:pt x="2834640" y="2843530"/>
                    <a:pt x="2839720" y="2848610"/>
                    <a:pt x="2840990" y="2852420"/>
                  </a:cubicBezTo>
                  <a:cubicBezTo>
                    <a:pt x="2844800" y="2860040"/>
                    <a:pt x="2847340" y="2868930"/>
                    <a:pt x="2851150" y="2877820"/>
                  </a:cubicBezTo>
                  <a:cubicBezTo>
                    <a:pt x="2874010" y="2863850"/>
                    <a:pt x="2894330" y="2868930"/>
                    <a:pt x="2914650" y="2871470"/>
                  </a:cubicBezTo>
                  <a:cubicBezTo>
                    <a:pt x="2909570" y="2868930"/>
                    <a:pt x="2905760" y="2866390"/>
                    <a:pt x="2901950" y="2863850"/>
                  </a:cubicBezTo>
                  <a:cubicBezTo>
                    <a:pt x="2901950" y="2862580"/>
                    <a:pt x="2903220" y="2861310"/>
                    <a:pt x="2903220" y="2860040"/>
                  </a:cubicBezTo>
                  <a:cubicBezTo>
                    <a:pt x="2908300" y="2861310"/>
                    <a:pt x="2914650" y="2863850"/>
                    <a:pt x="2919730" y="2865120"/>
                  </a:cubicBezTo>
                  <a:cubicBezTo>
                    <a:pt x="2919730" y="2863850"/>
                    <a:pt x="2919730" y="2862580"/>
                    <a:pt x="2918460" y="2861310"/>
                  </a:cubicBezTo>
                  <a:cubicBezTo>
                    <a:pt x="2922270" y="2860040"/>
                    <a:pt x="2928620" y="2857500"/>
                    <a:pt x="2929890" y="2858770"/>
                  </a:cubicBezTo>
                  <a:cubicBezTo>
                    <a:pt x="2937510" y="2874010"/>
                    <a:pt x="2950210" y="2862580"/>
                    <a:pt x="2961640" y="2866390"/>
                  </a:cubicBezTo>
                  <a:cubicBezTo>
                    <a:pt x="2959100" y="2856230"/>
                    <a:pt x="2957830" y="2848610"/>
                    <a:pt x="2956560" y="2843530"/>
                  </a:cubicBezTo>
                  <a:cubicBezTo>
                    <a:pt x="2961640" y="2838450"/>
                    <a:pt x="2966720" y="2834640"/>
                    <a:pt x="2974340" y="2829560"/>
                  </a:cubicBezTo>
                  <a:cubicBezTo>
                    <a:pt x="2974340" y="2835910"/>
                    <a:pt x="2973070" y="2842260"/>
                    <a:pt x="2973070" y="2848610"/>
                  </a:cubicBezTo>
                  <a:cubicBezTo>
                    <a:pt x="2973070" y="2854960"/>
                    <a:pt x="2974340" y="2861310"/>
                    <a:pt x="2976880" y="2865120"/>
                  </a:cubicBezTo>
                  <a:cubicBezTo>
                    <a:pt x="2978150" y="2867660"/>
                    <a:pt x="2985770" y="2865120"/>
                    <a:pt x="2990850" y="2863850"/>
                  </a:cubicBezTo>
                  <a:cubicBezTo>
                    <a:pt x="2999740" y="2860040"/>
                    <a:pt x="3008630" y="2854960"/>
                    <a:pt x="3017520" y="2865120"/>
                  </a:cubicBezTo>
                  <a:cubicBezTo>
                    <a:pt x="3018790" y="2866390"/>
                    <a:pt x="3023870" y="2865120"/>
                    <a:pt x="3026410" y="2862580"/>
                  </a:cubicBezTo>
                  <a:cubicBezTo>
                    <a:pt x="3032760" y="2856230"/>
                    <a:pt x="3037840" y="2847340"/>
                    <a:pt x="3045460" y="2861310"/>
                  </a:cubicBezTo>
                  <a:cubicBezTo>
                    <a:pt x="3046730" y="2862580"/>
                    <a:pt x="3054350" y="2862580"/>
                    <a:pt x="3058160" y="2861310"/>
                  </a:cubicBezTo>
                  <a:cubicBezTo>
                    <a:pt x="3067050" y="2857500"/>
                    <a:pt x="3074670" y="2853690"/>
                    <a:pt x="3083560" y="2848610"/>
                  </a:cubicBezTo>
                  <a:cubicBezTo>
                    <a:pt x="3082290" y="2852420"/>
                    <a:pt x="3081020" y="2854960"/>
                    <a:pt x="3081020" y="2857500"/>
                  </a:cubicBezTo>
                  <a:cubicBezTo>
                    <a:pt x="3091180" y="2862580"/>
                    <a:pt x="3100070" y="2865120"/>
                    <a:pt x="3107690" y="2853690"/>
                  </a:cubicBezTo>
                  <a:cubicBezTo>
                    <a:pt x="3110230" y="2849880"/>
                    <a:pt x="3119120" y="2849880"/>
                    <a:pt x="3125470" y="2848610"/>
                  </a:cubicBezTo>
                  <a:cubicBezTo>
                    <a:pt x="3121660" y="2844800"/>
                    <a:pt x="3116580" y="2842260"/>
                    <a:pt x="3111500" y="2838450"/>
                  </a:cubicBezTo>
                  <a:cubicBezTo>
                    <a:pt x="3133090" y="2825750"/>
                    <a:pt x="3135630" y="2827020"/>
                    <a:pt x="3135630" y="2844800"/>
                  </a:cubicBezTo>
                  <a:cubicBezTo>
                    <a:pt x="3138170" y="2839720"/>
                    <a:pt x="3139440" y="2835910"/>
                    <a:pt x="3143250" y="2828290"/>
                  </a:cubicBezTo>
                  <a:cubicBezTo>
                    <a:pt x="3162300" y="2829560"/>
                    <a:pt x="3181350" y="2832100"/>
                    <a:pt x="3201670" y="2833370"/>
                  </a:cubicBezTo>
                  <a:lnTo>
                    <a:pt x="3201670" y="2839720"/>
                  </a:lnTo>
                  <a:lnTo>
                    <a:pt x="3194050" y="2839720"/>
                  </a:lnTo>
                  <a:cubicBezTo>
                    <a:pt x="3178810" y="2840990"/>
                    <a:pt x="3163570" y="2840990"/>
                    <a:pt x="3148330" y="2842260"/>
                  </a:cubicBezTo>
                  <a:cubicBezTo>
                    <a:pt x="3153410" y="2844800"/>
                    <a:pt x="3159760" y="2848610"/>
                    <a:pt x="3164840" y="2851150"/>
                  </a:cubicBezTo>
                  <a:cubicBezTo>
                    <a:pt x="3167380" y="2844800"/>
                    <a:pt x="3168650" y="2846070"/>
                    <a:pt x="3175000" y="2848610"/>
                  </a:cubicBezTo>
                  <a:cubicBezTo>
                    <a:pt x="3183890" y="2851150"/>
                    <a:pt x="3194050" y="2851150"/>
                    <a:pt x="3204210" y="2852420"/>
                  </a:cubicBezTo>
                  <a:cubicBezTo>
                    <a:pt x="3209290" y="2852420"/>
                    <a:pt x="3214370" y="2853690"/>
                    <a:pt x="3220720" y="2854960"/>
                  </a:cubicBezTo>
                  <a:cubicBezTo>
                    <a:pt x="3221990" y="2851150"/>
                    <a:pt x="3224530" y="2846070"/>
                    <a:pt x="3227070" y="2839720"/>
                  </a:cubicBezTo>
                  <a:cubicBezTo>
                    <a:pt x="3241040" y="2862580"/>
                    <a:pt x="3251200" y="2861310"/>
                    <a:pt x="3267710" y="2838450"/>
                  </a:cubicBezTo>
                  <a:cubicBezTo>
                    <a:pt x="3267710" y="2842260"/>
                    <a:pt x="3268980" y="2844800"/>
                    <a:pt x="3268980" y="2847340"/>
                  </a:cubicBezTo>
                  <a:cubicBezTo>
                    <a:pt x="3274060" y="2847340"/>
                    <a:pt x="3277870" y="2847340"/>
                    <a:pt x="3282950" y="2846070"/>
                  </a:cubicBezTo>
                  <a:cubicBezTo>
                    <a:pt x="3281680" y="2848610"/>
                    <a:pt x="3280410" y="2851150"/>
                    <a:pt x="3279140" y="2852420"/>
                  </a:cubicBezTo>
                  <a:lnTo>
                    <a:pt x="3281680" y="2854960"/>
                  </a:lnTo>
                  <a:cubicBezTo>
                    <a:pt x="3285490" y="2851150"/>
                    <a:pt x="3289300" y="2847340"/>
                    <a:pt x="3295650" y="2842260"/>
                  </a:cubicBezTo>
                  <a:cubicBezTo>
                    <a:pt x="3300730" y="2844800"/>
                    <a:pt x="3307080" y="2847340"/>
                    <a:pt x="3312160" y="2849880"/>
                  </a:cubicBezTo>
                  <a:cubicBezTo>
                    <a:pt x="3317240" y="2846070"/>
                    <a:pt x="3323590" y="2842260"/>
                    <a:pt x="3329940" y="2838450"/>
                  </a:cubicBezTo>
                  <a:cubicBezTo>
                    <a:pt x="3338830" y="2856230"/>
                    <a:pt x="3350260" y="2858770"/>
                    <a:pt x="3360420" y="2846070"/>
                  </a:cubicBezTo>
                  <a:cubicBezTo>
                    <a:pt x="3375660" y="2847340"/>
                    <a:pt x="3388360" y="2848610"/>
                    <a:pt x="3397250" y="2848610"/>
                  </a:cubicBezTo>
                  <a:cubicBezTo>
                    <a:pt x="3398520" y="2839720"/>
                    <a:pt x="3399790" y="2833370"/>
                    <a:pt x="3401060" y="2827020"/>
                  </a:cubicBezTo>
                  <a:cubicBezTo>
                    <a:pt x="3406140" y="2828290"/>
                    <a:pt x="3409950" y="2829560"/>
                    <a:pt x="3415030" y="2830830"/>
                  </a:cubicBezTo>
                  <a:cubicBezTo>
                    <a:pt x="3417570" y="2832100"/>
                    <a:pt x="3420110" y="2834640"/>
                    <a:pt x="3422650" y="2835910"/>
                  </a:cubicBezTo>
                  <a:cubicBezTo>
                    <a:pt x="3418840" y="2837180"/>
                    <a:pt x="3415030" y="2837180"/>
                    <a:pt x="3411220" y="2838450"/>
                  </a:cubicBezTo>
                  <a:cubicBezTo>
                    <a:pt x="3422650" y="2848610"/>
                    <a:pt x="3431540" y="2846070"/>
                    <a:pt x="3440430" y="2838450"/>
                  </a:cubicBezTo>
                  <a:cubicBezTo>
                    <a:pt x="3436620" y="2848610"/>
                    <a:pt x="3448050" y="2847340"/>
                    <a:pt x="3449320" y="2847340"/>
                  </a:cubicBezTo>
                  <a:cubicBezTo>
                    <a:pt x="3465830" y="2840990"/>
                    <a:pt x="3481070" y="2837180"/>
                    <a:pt x="3498850" y="2847340"/>
                  </a:cubicBezTo>
                  <a:cubicBezTo>
                    <a:pt x="3501390" y="2834640"/>
                    <a:pt x="3503930" y="2824480"/>
                    <a:pt x="3505200" y="2814320"/>
                  </a:cubicBezTo>
                  <a:cubicBezTo>
                    <a:pt x="3511550" y="2815590"/>
                    <a:pt x="3516630" y="2815590"/>
                    <a:pt x="3522980" y="2816860"/>
                  </a:cubicBezTo>
                  <a:cubicBezTo>
                    <a:pt x="3528060" y="2816860"/>
                    <a:pt x="3533140" y="2818130"/>
                    <a:pt x="3538220" y="2818130"/>
                  </a:cubicBezTo>
                  <a:lnTo>
                    <a:pt x="3538220" y="2821940"/>
                  </a:lnTo>
                  <a:cubicBezTo>
                    <a:pt x="3533140" y="2823210"/>
                    <a:pt x="3529330" y="2824480"/>
                    <a:pt x="3524250" y="2825750"/>
                  </a:cubicBezTo>
                  <a:lnTo>
                    <a:pt x="3524250" y="2829560"/>
                  </a:lnTo>
                  <a:cubicBezTo>
                    <a:pt x="3542030" y="2833370"/>
                    <a:pt x="3558540" y="2837180"/>
                    <a:pt x="3576320" y="2839720"/>
                  </a:cubicBezTo>
                  <a:cubicBezTo>
                    <a:pt x="3580130" y="2840990"/>
                    <a:pt x="3585210" y="2837180"/>
                    <a:pt x="3591560" y="2833370"/>
                  </a:cubicBezTo>
                  <a:cubicBezTo>
                    <a:pt x="3594100" y="2834640"/>
                    <a:pt x="3600450" y="2837180"/>
                    <a:pt x="3608070" y="2838450"/>
                  </a:cubicBezTo>
                  <a:cubicBezTo>
                    <a:pt x="3627120" y="2840990"/>
                    <a:pt x="3647440" y="2843530"/>
                    <a:pt x="3662680" y="2827020"/>
                  </a:cubicBezTo>
                  <a:cubicBezTo>
                    <a:pt x="3663950" y="2840990"/>
                    <a:pt x="3676650" y="2832100"/>
                    <a:pt x="3683000" y="2837180"/>
                  </a:cubicBezTo>
                  <a:cubicBezTo>
                    <a:pt x="3683000" y="2837180"/>
                    <a:pt x="3689350" y="2832100"/>
                    <a:pt x="3691890" y="2829560"/>
                  </a:cubicBezTo>
                  <a:cubicBezTo>
                    <a:pt x="3691890" y="2829560"/>
                    <a:pt x="3690620" y="2828290"/>
                    <a:pt x="3690620" y="2827020"/>
                  </a:cubicBezTo>
                  <a:cubicBezTo>
                    <a:pt x="3693160" y="2828290"/>
                    <a:pt x="3694430" y="2832100"/>
                    <a:pt x="3696970" y="2830830"/>
                  </a:cubicBezTo>
                  <a:cubicBezTo>
                    <a:pt x="3708400" y="2830830"/>
                    <a:pt x="3718560" y="2829560"/>
                    <a:pt x="3726180" y="2829560"/>
                  </a:cubicBezTo>
                  <a:cubicBezTo>
                    <a:pt x="3732530" y="2833370"/>
                    <a:pt x="3736340" y="2837180"/>
                    <a:pt x="3738880" y="2835910"/>
                  </a:cubicBezTo>
                  <a:cubicBezTo>
                    <a:pt x="3754120" y="2834640"/>
                    <a:pt x="3768090" y="2830830"/>
                    <a:pt x="3782060" y="2830830"/>
                  </a:cubicBezTo>
                  <a:cubicBezTo>
                    <a:pt x="3796030" y="2838450"/>
                    <a:pt x="3793490" y="2824480"/>
                    <a:pt x="3790950" y="2816860"/>
                  </a:cubicBezTo>
                  <a:cubicBezTo>
                    <a:pt x="3796030" y="2811780"/>
                    <a:pt x="3801110" y="2807970"/>
                    <a:pt x="3802380" y="2806700"/>
                  </a:cubicBezTo>
                  <a:cubicBezTo>
                    <a:pt x="3810000" y="2806700"/>
                    <a:pt x="3815080" y="2807970"/>
                    <a:pt x="3818890" y="2806700"/>
                  </a:cubicBezTo>
                  <a:cubicBezTo>
                    <a:pt x="3823970" y="2802890"/>
                    <a:pt x="3827780" y="2796540"/>
                    <a:pt x="3834130" y="2788920"/>
                  </a:cubicBezTo>
                  <a:cubicBezTo>
                    <a:pt x="3841750" y="2787650"/>
                    <a:pt x="3854450" y="2785110"/>
                    <a:pt x="3868420" y="2782570"/>
                  </a:cubicBezTo>
                  <a:cubicBezTo>
                    <a:pt x="3868420" y="2782570"/>
                    <a:pt x="3868420" y="2780030"/>
                    <a:pt x="3869690" y="2777490"/>
                  </a:cubicBezTo>
                  <a:cubicBezTo>
                    <a:pt x="3874770" y="2769870"/>
                    <a:pt x="3887470" y="2767330"/>
                    <a:pt x="3879850" y="2753360"/>
                  </a:cubicBezTo>
                  <a:cubicBezTo>
                    <a:pt x="3878580" y="2750820"/>
                    <a:pt x="3878580" y="2743200"/>
                    <a:pt x="3881120" y="2740660"/>
                  </a:cubicBezTo>
                  <a:cubicBezTo>
                    <a:pt x="3890010" y="2729230"/>
                    <a:pt x="3890010" y="2727960"/>
                    <a:pt x="3874770" y="2722880"/>
                  </a:cubicBezTo>
                  <a:cubicBezTo>
                    <a:pt x="3876040" y="2713990"/>
                    <a:pt x="3867150" y="2702560"/>
                    <a:pt x="3879850" y="2701290"/>
                  </a:cubicBezTo>
                  <a:cubicBezTo>
                    <a:pt x="3883660" y="2693670"/>
                    <a:pt x="3884930" y="2689860"/>
                    <a:pt x="3887470" y="2686050"/>
                  </a:cubicBezTo>
                  <a:cubicBezTo>
                    <a:pt x="3888740" y="2683510"/>
                    <a:pt x="3892550" y="2680970"/>
                    <a:pt x="3892550" y="2678430"/>
                  </a:cubicBezTo>
                  <a:cubicBezTo>
                    <a:pt x="3892550" y="2673350"/>
                    <a:pt x="3890010" y="2667000"/>
                    <a:pt x="3891280" y="2663190"/>
                  </a:cubicBezTo>
                  <a:cubicBezTo>
                    <a:pt x="3895090" y="2649220"/>
                    <a:pt x="3896360" y="2636520"/>
                    <a:pt x="3873500" y="2631440"/>
                  </a:cubicBezTo>
                  <a:cubicBezTo>
                    <a:pt x="3882390" y="2627630"/>
                    <a:pt x="3886200" y="2625090"/>
                    <a:pt x="3892550" y="2622550"/>
                  </a:cubicBezTo>
                  <a:cubicBezTo>
                    <a:pt x="3882390" y="2617470"/>
                    <a:pt x="3873500" y="2613660"/>
                    <a:pt x="3862070" y="2608580"/>
                  </a:cubicBezTo>
                  <a:lnTo>
                    <a:pt x="3873500" y="2608580"/>
                  </a:lnTo>
                  <a:lnTo>
                    <a:pt x="3873500" y="2604770"/>
                  </a:lnTo>
                  <a:cubicBezTo>
                    <a:pt x="3867150" y="2604770"/>
                    <a:pt x="3862070" y="2603500"/>
                    <a:pt x="3855720" y="2603500"/>
                  </a:cubicBezTo>
                  <a:cubicBezTo>
                    <a:pt x="3855720" y="2604770"/>
                    <a:pt x="3855720" y="2606040"/>
                    <a:pt x="3854450" y="2607310"/>
                  </a:cubicBezTo>
                  <a:cubicBezTo>
                    <a:pt x="3853180" y="2604770"/>
                    <a:pt x="3851910" y="2602230"/>
                    <a:pt x="3850640" y="2598420"/>
                  </a:cubicBezTo>
                  <a:cubicBezTo>
                    <a:pt x="3883660" y="2590800"/>
                    <a:pt x="4104640" y="2566670"/>
                    <a:pt x="4084320" y="2562860"/>
                  </a:cubicBezTo>
                  <a:cubicBezTo>
                    <a:pt x="4094480" y="2553970"/>
                    <a:pt x="4090670" y="2538730"/>
                    <a:pt x="4108450" y="2537460"/>
                  </a:cubicBezTo>
                  <a:cubicBezTo>
                    <a:pt x="4113530" y="2537460"/>
                    <a:pt x="4122420" y="2528570"/>
                    <a:pt x="4123690" y="2522220"/>
                  </a:cubicBezTo>
                  <a:cubicBezTo>
                    <a:pt x="4126230" y="2513330"/>
                    <a:pt x="4123690" y="2501900"/>
                    <a:pt x="4126230" y="2493010"/>
                  </a:cubicBezTo>
                  <a:cubicBezTo>
                    <a:pt x="4128770" y="2480310"/>
                    <a:pt x="4133850" y="2467610"/>
                    <a:pt x="4137660" y="2457450"/>
                  </a:cubicBezTo>
                  <a:cubicBezTo>
                    <a:pt x="4133850" y="2451100"/>
                    <a:pt x="4130040" y="2444750"/>
                    <a:pt x="4127500" y="2440940"/>
                  </a:cubicBezTo>
                  <a:cubicBezTo>
                    <a:pt x="4132580" y="2437130"/>
                    <a:pt x="4135120" y="2434590"/>
                    <a:pt x="4138930" y="2433320"/>
                  </a:cubicBezTo>
                  <a:cubicBezTo>
                    <a:pt x="4137660" y="2432050"/>
                    <a:pt x="4137660" y="2430780"/>
                    <a:pt x="4136390" y="2429510"/>
                  </a:cubicBezTo>
                  <a:cubicBezTo>
                    <a:pt x="4132580" y="2430780"/>
                    <a:pt x="4128770" y="2432050"/>
                    <a:pt x="4124960" y="2433320"/>
                  </a:cubicBezTo>
                  <a:cubicBezTo>
                    <a:pt x="4146550" y="2415540"/>
                    <a:pt x="4151630" y="2382520"/>
                    <a:pt x="4133850" y="2367280"/>
                  </a:cubicBezTo>
                  <a:cubicBezTo>
                    <a:pt x="4132580" y="2369820"/>
                    <a:pt x="4130040" y="2372360"/>
                    <a:pt x="4128770" y="2374900"/>
                  </a:cubicBezTo>
                  <a:cubicBezTo>
                    <a:pt x="4123690" y="2366010"/>
                    <a:pt x="4109720" y="2363470"/>
                    <a:pt x="4116070" y="2349500"/>
                  </a:cubicBezTo>
                  <a:cubicBezTo>
                    <a:pt x="4116070" y="2349500"/>
                    <a:pt x="4114800" y="2346960"/>
                    <a:pt x="4113530" y="2346960"/>
                  </a:cubicBezTo>
                  <a:cubicBezTo>
                    <a:pt x="4107180" y="2344420"/>
                    <a:pt x="4108450" y="2340610"/>
                    <a:pt x="4105910" y="2335530"/>
                  </a:cubicBezTo>
                  <a:cubicBezTo>
                    <a:pt x="4102100" y="2324100"/>
                    <a:pt x="4103370" y="2312670"/>
                    <a:pt x="4103370" y="2302510"/>
                  </a:cubicBezTo>
                  <a:lnTo>
                    <a:pt x="4103370" y="2256790"/>
                  </a:lnTo>
                  <a:cubicBezTo>
                    <a:pt x="4103370" y="2246630"/>
                    <a:pt x="4108450" y="2241550"/>
                    <a:pt x="4118610" y="2244090"/>
                  </a:cubicBezTo>
                  <a:cubicBezTo>
                    <a:pt x="4118610" y="2244090"/>
                    <a:pt x="4119880" y="2242820"/>
                    <a:pt x="4121150" y="2242820"/>
                  </a:cubicBezTo>
                  <a:cubicBezTo>
                    <a:pt x="4117340" y="2240280"/>
                    <a:pt x="4114800" y="2239010"/>
                    <a:pt x="4112260" y="2236470"/>
                  </a:cubicBezTo>
                  <a:cubicBezTo>
                    <a:pt x="4112260" y="2235200"/>
                    <a:pt x="4113530" y="2233930"/>
                    <a:pt x="4113530" y="2232660"/>
                  </a:cubicBezTo>
                  <a:cubicBezTo>
                    <a:pt x="4122420" y="2235200"/>
                    <a:pt x="4131310" y="2239010"/>
                    <a:pt x="4137660" y="2241550"/>
                  </a:cubicBezTo>
                  <a:cubicBezTo>
                    <a:pt x="4145280" y="2231390"/>
                    <a:pt x="4151630" y="2223770"/>
                    <a:pt x="4156710" y="2218690"/>
                  </a:cubicBezTo>
                  <a:lnTo>
                    <a:pt x="4156710" y="2195830"/>
                  </a:lnTo>
                  <a:cubicBezTo>
                    <a:pt x="4154170" y="2195830"/>
                    <a:pt x="4150360" y="2197100"/>
                    <a:pt x="4146550" y="2197100"/>
                  </a:cubicBezTo>
                  <a:cubicBezTo>
                    <a:pt x="4144010" y="2190750"/>
                    <a:pt x="4142740" y="2184400"/>
                    <a:pt x="4140200" y="2175510"/>
                  </a:cubicBezTo>
                  <a:cubicBezTo>
                    <a:pt x="4146550" y="2179320"/>
                    <a:pt x="4149090" y="2181860"/>
                    <a:pt x="4151630" y="2183130"/>
                  </a:cubicBezTo>
                  <a:cubicBezTo>
                    <a:pt x="4154170" y="2181860"/>
                    <a:pt x="4157980" y="2180590"/>
                    <a:pt x="4161790" y="2178050"/>
                  </a:cubicBezTo>
                  <a:cubicBezTo>
                    <a:pt x="4160520" y="2176780"/>
                    <a:pt x="4159250" y="2175510"/>
                    <a:pt x="4159250" y="2174240"/>
                  </a:cubicBezTo>
                  <a:cubicBezTo>
                    <a:pt x="4155440" y="2174240"/>
                    <a:pt x="4151630" y="2172970"/>
                    <a:pt x="4150360" y="2172970"/>
                  </a:cubicBezTo>
                  <a:cubicBezTo>
                    <a:pt x="4152900" y="2165350"/>
                    <a:pt x="4157980" y="2157730"/>
                    <a:pt x="4155440" y="2153920"/>
                  </a:cubicBezTo>
                  <a:cubicBezTo>
                    <a:pt x="4149090" y="2137410"/>
                    <a:pt x="4155440" y="2124710"/>
                    <a:pt x="4161790" y="2110740"/>
                  </a:cubicBezTo>
                  <a:cubicBezTo>
                    <a:pt x="4163060" y="2106930"/>
                    <a:pt x="4161790" y="2103120"/>
                    <a:pt x="4161790" y="2099310"/>
                  </a:cubicBezTo>
                  <a:cubicBezTo>
                    <a:pt x="4163060" y="2082800"/>
                    <a:pt x="4164330" y="2067560"/>
                    <a:pt x="4165600" y="2044700"/>
                  </a:cubicBezTo>
                  <a:cubicBezTo>
                    <a:pt x="4160520" y="2042160"/>
                    <a:pt x="4152900" y="2035810"/>
                    <a:pt x="4144010" y="2030730"/>
                  </a:cubicBezTo>
                  <a:cubicBezTo>
                    <a:pt x="4136390" y="2026920"/>
                    <a:pt x="4128770" y="2025650"/>
                    <a:pt x="4121150" y="2023110"/>
                  </a:cubicBezTo>
                  <a:cubicBezTo>
                    <a:pt x="4117340" y="2021840"/>
                    <a:pt x="4112260" y="2023110"/>
                    <a:pt x="4108450" y="2021840"/>
                  </a:cubicBezTo>
                  <a:cubicBezTo>
                    <a:pt x="4076700" y="2018030"/>
                    <a:pt x="4043680" y="2012950"/>
                    <a:pt x="4011930" y="2009140"/>
                  </a:cubicBezTo>
                  <a:cubicBezTo>
                    <a:pt x="3985260" y="2005330"/>
                    <a:pt x="3958590" y="2001520"/>
                    <a:pt x="3933190" y="1997710"/>
                  </a:cubicBezTo>
                  <a:cubicBezTo>
                    <a:pt x="3926840" y="1996440"/>
                    <a:pt x="3920490" y="1993900"/>
                    <a:pt x="3912870" y="1993900"/>
                  </a:cubicBezTo>
                  <a:cubicBezTo>
                    <a:pt x="3896360" y="1992630"/>
                    <a:pt x="3878580" y="1992630"/>
                    <a:pt x="3862070" y="1992630"/>
                  </a:cubicBezTo>
                  <a:cubicBezTo>
                    <a:pt x="3853180" y="1992630"/>
                    <a:pt x="3845560" y="1992630"/>
                    <a:pt x="3836670" y="1991360"/>
                  </a:cubicBezTo>
                  <a:cubicBezTo>
                    <a:pt x="3821430" y="1990090"/>
                    <a:pt x="3806190" y="1987550"/>
                    <a:pt x="3790950" y="1986280"/>
                  </a:cubicBezTo>
                  <a:lnTo>
                    <a:pt x="3790950" y="1982470"/>
                  </a:lnTo>
                  <a:cubicBezTo>
                    <a:pt x="3829050" y="1979930"/>
                    <a:pt x="3868420" y="1976120"/>
                    <a:pt x="3907790" y="1983740"/>
                  </a:cubicBezTo>
                  <a:cubicBezTo>
                    <a:pt x="3906520" y="1979930"/>
                    <a:pt x="3905250" y="1976120"/>
                    <a:pt x="3903980" y="1973580"/>
                  </a:cubicBezTo>
                  <a:cubicBezTo>
                    <a:pt x="3912870" y="1972310"/>
                    <a:pt x="3919220" y="1964690"/>
                    <a:pt x="3928110" y="1973580"/>
                  </a:cubicBezTo>
                  <a:cubicBezTo>
                    <a:pt x="3929380" y="1974850"/>
                    <a:pt x="3937000" y="1971040"/>
                    <a:pt x="3942080" y="1969770"/>
                  </a:cubicBezTo>
                  <a:lnTo>
                    <a:pt x="3942080" y="1967230"/>
                  </a:lnTo>
                  <a:lnTo>
                    <a:pt x="3930650" y="1967230"/>
                  </a:lnTo>
                  <a:cubicBezTo>
                    <a:pt x="3943350" y="1957070"/>
                    <a:pt x="3952240" y="1948180"/>
                    <a:pt x="3961130" y="1941830"/>
                  </a:cubicBezTo>
                  <a:cubicBezTo>
                    <a:pt x="3968750" y="1943100"/>
                    <a:pt x="3976370" y="1944370"/>
                    <a:pt x="3981450" y="1945640"/>
                  </a:cubicBezTo>
                  <a:cubicBezTo>
                    <a:pt x="3982720" y="1921510"/>
                    <a:pt x="3962400" y="1920240"/>
                    <a:pt x="3947160" y="1910080"/>
                  </a:cubicBezTo>
                  <a:cubicBezTo>
                    <a:pt x="3953510" y="1906270"/>
                    <a:pt x="3957320" y="1902460"/>
                    <a:pt x="3962400" y="1901190"/>
                  </a:cubicBezTo>
                  <a:cubicBezTo>
                    <a:pt x="3976370" y="1897380"/>
                    <a:pt x="3994150" y="1907540"/>
                    <a:pt x="4003040" y="1885950"/>
                  </a:cubicBezTo>
                  <a:cubicBezTo>
                    <a:pt x="4004310" y="1884680"/>
                    <a:pt x="4008120" y="1884680"/>
                    <a:pt x="4014470" y="1882140"/>
                  </a:cubicBezTo>
                  <a:cubicBezTo>
                    <a:pt x="4010660" y="1878330"/>
                    <a:pt x="4006850" y="1875790"/>
                    <a:pt x="4004310" y="1873250"/>
                  </a:cubicBezTo>
                  <a:cubicBezTo>
                    <a:pt x="4006850" y="1871980"/>
                    <a:pt x="4010660" y="1870710"/>
                    <a:pt x="4010660" y="1870710"/>
                  </a:cubicBezTo>
                  <a:cubicBezTo>
                    <a:pt x="4019550" y="1877060"/>
                    <a:pt x="4025900" y="1882140"/>
                    <a:pt x="4033520" y="1887220"/>
                  </a:cubicBezTo>
                  <a:cubicBezTo>
                    <a:pt x="4034790" y="1885950"/>
                    <a:pt x="4036060" y="1884680"/>
                    <a:pt x="4037330" y="1882140"/>
                  </a:cubicBezTo>
                  <a:cubicBezTo>
                    <a:pt x="4033520" y="1877060"/>
                    <a:pt x="4030980" y="1871980"/>
                    <a:pt x="4027170" y="1866900"/>
                  </a:cubicBezTo>
                  <a:cubicBezTo>
                    <a:pt x="4043680" y="1855470"/>
                    <a:pt x="4044950" y="1849120"/>
                    <a:pt x="4032250" y="1817370"/>
                  </a:cubicBezTo>
                  <a:cubicBezTo>
                    <a:pt x="4041140" y="1816100"/>
                    <a:pt x="4050030" y="1813560"/>
                    <a:pt x="4057650" y="1812290"/>
                  </a:cubicBezTo>
                  <a:cubicBezTo>
                    <a:pt x="4058920" y="1803400"/>
                    <a:pt x="4064000" y="1794510"/>
                    <a:pt x="4062730" y="1786890"/>
                  </a:cubicBezTo>
                  <a:cubicBezTo>
                    <a:pt x="4058920" y="1764030"/>
                    <a:pt x="4081780" y="1753870"/>
                    <a:pt x="4086860" y="1734820"/>
                  </a:cubicBezTo>
                  <a:cubicBezTo>
                    <a:pt x="4086860" y="1733550"/>
                    <a:pt x="4091940" y="1732280"/>
                    <a:pt x="4093210" y="1733550"/>
                  </a:cubicBezTo>
                  <a:cubicBezTo>
                    <a:pt x="4104640" y="1737360"/>
                    <a:pt x="4108450" y="1728470"/>
                    <a:pt x="4112260" y="1722120"/>
                  </a:cubicBezTo>
                  <a:cubicBezTo>
                    <a:pt x="4113530" y="1719580"/>
                    <a:pt x="4114800" y="1717040"/>
                    <a:pt x="4116070" y="1715770"/>
                  </a:cubicBezTo>
                  <a:cubicBezTo>
                    <a:pt x="4127500" y="1709420"/>
                    <a:pt x="4138930" y="1704340"/>
                    <a:pt x="4151630" y="1697990"/>
                  </a:cubicBezTo>
                  <a:cubicBezTo>
                    <a:pt x="4138930" y="1678940"/>
                    <a:pt x="4122420" y="1687830"/>
                    <a:pt x="4108450" y="1685290"/>
                  </a:cubicBezTo>
                  <a:lnTo>
                    <a:pt x="4108450" y="1680210"/>
                  </a:lnTo>
                  <a:cubicBezTo>
                    <a:pt x="4117340" y="1678940"/>
                    <a:pt x="4126230" y="1677670"/>
                    <a:pt x="4136390" y="1676400"/>
                  </a:cubicBezTo>
                  <a:cubicBezTo>
                    <a:pt x="4130040" y="1675130"/>
                    <a:pt x="4124960" y="1673860"/>
                    <a:pt x="4119880" y="1672590"/>
                  </a:cubicBezTo>
                  <a:cubicBezTo>
                    <a:pt x="4126230" y="1666240"/>
                    <a:pt x="4131310" y="1659890"/>
                    <a:pt x="4137660" y="1654810"/>
                  </a:cubicBezTo>
                  <a:cubicBezTo>
                    <a:pt x="4138930" y="1653540"/>
                    <a:pt x="4142740" y="1652270"/>
                    <a:pt x="4144010" y="1652270"/>
                  </a:cubicBezTo>
                  <a:cubicBezTo>
                    <a:pt x="4147820" y="1653540"/>
                    <a:pt x="4151630" y="1657350"/>
                    <a:pt x="4154170" y="1659890"/>
                  </a:cubicBezTo>
                  <a:cubicBezTo>
                    <a:pt x="4155440" y="1656080"/>
                    <a:pt x="4156710" y="1651000"/>
                    <a:pt x="4159250" y="1647190"/>
                  </a:cubicBezTo>
                  <a:cubicBezTo>
                    <a:pt x="4164330" y="1640840"/>
                    <a:pt x="4170680" y="1635760"/>
                    <a:pt x="4175760" y="1630680"/>
                  </a:cubicBezTo>
                  <a:cubicBezTo>
                    <a:pt x="4182110" y="1638300"/>
                    <a:pt x="4188460" y="1645920"/>
                    <a:pt x="4194810" y="1654810"/>
                  </a:cubicBezTo>
                  <a:cubicBezTo>
                    <a:pt x="4196080" y="1654810"/>
                    <a:pt x="4197350" y="1653540"/>
                    <a:pt x="4197350" y="1653540"/>
                  </a:cubicBezTo>
                  <a:cubicBezTo>
                    <a:pt x="4196080" y="1640840"/>
                    <a:pt x="4196080" y="1628140"/>
                    <a:pt x="4194810" y="1615440"/>
                  </a:cubicBezTo>
                  <a:cubicBezTo>
                    <a:pt x="4199890" y="1616710"/>
                    <a:pt x="4203700" y="1616710"/>
                    <a:pt x="4207510" y="1617980"/>
                  </a:cubicBezTo>
                  <a:cubicBezTo>
                    <a:pt x="4208780" y="1616710"/>
                    <a:pt x="4208780" y="1615440"/>
                    <a:pt x="4210050" y="1615440"/>
                  </a:cubicBezTo>
                  <a:cubicBezTo>
                    <a:pt x="4206240" y="1614170"/>
                    <a:pt x="4203700" y="1612900"/>
                    <a:pt x="4199890" y="1611630"/>
                  </a:cubicBezTo>
                  <a:cubicBezTo>
                    <a:pt x="4206240" y="1604010"/>
                    <a:pt x="4210050" y="1598930"/>
                    <a:pt x="4211320" y="1597660"/>
                  </a:cubicBezTo>
                  <a:lnTo>
                    <a:pt x="4211320" y="1573530"/>
                  </a:lnTo>
                  <a:cubicBezTo>
                    <a:pt x="4208780" y="1572260"/>
                    <a:pt x="4206240" y="1569720"/>
                    <a:pt x="4202430" y="1568450"/>
                  </a:cubicBezTo>
                  <a:cubicBezTo>
                    <a:pt x="4199890" y="1567180"/>
                    <a:pt x="4197350" y="1565910"/>
                    <a:pt x="4194810" y="1565910"/>
                  </a:cubicBezTo>
                  <a:cubicBezTo>
                    <a:pt x="4197350" y="1563370"/>
                    <a:pt x="4202430" y="1559560"/>
                    <a:pt x="4203700" y="1559560"/>
                  </a:cubicBezTo>
                  <a:cubicBezTo>
                    <a:pt x="4212590" y="1564640"/>
                    <a:pt x="4210050" y="1550670"/>
                    <a:pt x="4215130" y="1551940"/>
                  </a:cubicBezTo>
                  <a:cubicBezTo>
                    <a:pt x="4215130" y="1548130"/>
                    <a:pt x="4215130" y="1540510"/>
                    <a:pt x="4213860" y="1540510"/>
                  </a:cubicBezTo>
                  <a:cubicBezTo>
                    <a:pt x="4197350" y="1534160"/>
                    <a:pt x="4199890" y="1520190"/>
                    <a:pt x="4196080" y="1511300"/>
                  </a:cubicBezTo>
                  <a:close/>
                  <a:moveTo>
                    <a:pt x="234950" y="990600"/>
                  </a:moveTo>
                  <a:lnTo>
                    <a:pt x="271780" y="990600"/>
                  </a:lnTo>
                  <a:cubicBezTo>
                    <a:pt x="262890" y="1002030"/>
                    <a:pt x="241300" y="1002030"/>
                    <a:pt x="234950" y="990600"/>
                  </a:cubicBezTo>
                  <a:close/>
                  <a:moveTo>
                    <a:pt x="488950" y="1507490"/>
                  </a:moveTo>
                  <a:lnTo>
                    <a:pt x="488950" y="1502410"/>
                  </a:lnTo>
                  <a:cubicBezTo>
                    <a:pt x="505460" y="1501140"/>
                    <a:pt x="523240" y="1499870"/>
                    <a:pt x="539750" y="1499870"/>
                  </a:cubicBezTo>
                  <a:cubicBezTo>
                    <a:pt x="521970" y="1499870"/>
                    <a:pt x="506730" y="1515110"/>
                    <a:pt x="488950" y="1507490"/>
                  </a:cubicBezTo>
                  <a:close/>
                  <a:moveTo>
                    <a:pt x="182880" y="2123440"/>
                  </a:moveTo>
                  <a:cubicBezTo>
                    <a:pt x="190500" y="2115820"/>
                    <a:pt x="196850" y="2110740"/>
                    <a:pt x="199390" y="2106930"/>
                  </a:cubicBezTo>
                  <a:cubicBezTo>
                    <a:pt x="205740" y="2112010"/>
                    <a:pt x="209550" y="2115820"/>
                    <a:pt x="213360" y="2119630"/>
                  </a:cubicBezTo>
                  <a:cubicBezTo>
                    <a:pt x="204470" y="2119630"/>
                    <a:pt x="195580" y="2120900"/>
                    <a:pt x="182880" y="2123440"/>
                  </a:cubicBezTo>
                  <a:close/>
                  <a:moveTo>
                    <a:pt x="271780" y="2117090"/>
                  </a:moveTo>
                  <a:lnTo>
                    <a:pt x="238760" y="2117090"/>
                  </a:lnTo>
                  <a:cubicBezTo>
                    <a:pt x="237490" y="2117090"/>
                    <a:pt x="236220" y="2112010"/>
                    <a:pt x="233680" y="2108200"/>
                  </a:cubicBezTo>
                  <a:cubicBezTo>
                    <a:pt x="248920" y="2109470"/>
                    <a:pt x="260350" y="2110740"/>
                    <a:pt x="271780" y="2112010"/>
                  </a:cubicBezTo>
                  <a:lnTo>
                    <a:pt x="271780" y="2117090"/>
                  </a:lnTo>
                  <a:close/>
                  <a:moveTo>
                    <a:pt x="280670" y="2115820"/>
                  </a:moveTo>
                  <a:cubicBezTo>
                    <a:pt x="279400" y="2114550"/>
                    <a:pt x="279400" y="2113280"/>
                    <a:pt x="278130" y="2113280"/>
                  </a:cubicBezTo>
                  <a:cubicBezTo>
                    <a:pt x="283210" y="2109470"/>
                    <a:pt x="289560" y="2106930"/>
                    <a:pt x="294640" y="2103120"/>
                  </a:cubicBezTo>
                  <a:cubicBezTo>
                    <a:pt x="298450" y="2099310"/>
                    <a:pt x="299720" y="2092960"/>
                    <a:pt x="303530" y="2086610"/>
                  </a:cubicBezTo>
                  <a:cubicBezTo>
                    <a:pt x="313690" y="2106930"/>
                    <a:pt x="335280" y="2100580"/>
                    <a:pt x="354330" y="2105660"/>
                  </a:cubicBezTo>
                  <a:cubicBezTo>
                    <a:pt x="328930" y="2108200"/>
                    <a:pt x="304800" y="2112010"/>
                    <a:pt x="280670" y="2115820"/>
                  </a:cubicBezTo>
                  <a:close/>
                  <a:moveTo>
                    <a:pt x="114300" y="2428240"/>
                  </a:moveTo>
                  <a:cubicBezTo>
                    <a:pt x="115570" y="2428240"/>
                    <a:pt x="115570" y="2428240"/>
                    <a:pt x="114300" y="2428240"/>
                  </a:cubicBezTo>
                  <a:close/>
                  <a:moveTo>
                    <a:pt x="345440" y="2609850"/>
                  </a:moveTo>
                  <a:cubicBezTo>
                    <a:pt x="344170" y="2600960"/>
                    <a:pt x="342900" y="2594610"/>
                    <a:pt x="341630" y="2585720"/>
                  </a:cubicBezTo>
                  <a:cubicBezTo>
                    <a:pt x="350520" y="2588260"/>
                    <a:pt x="355600" y="2589530"/>
                    <a:pt x="360680" y="2592070"/>
                  </a:cubicBezTo>
                  <a:cubicBezTo>
                    <a:pt x="355600" y="2597150"/>
                    <a:pt x="351790" y="2602230"/>
                    <a:pt x="345440" y="2609850"/>
                  </a:cubicBezTo>
                  <a:close/>
                  <a:moveTo>
                    <a:pt x="636270" y="1050290"/>
                  </a:moveTo>
                  <a:cubicBezTo>
                    <a:pt x="627380" y="1051560"/>
                    <a:pt x="618490" y="1055370"/>
                    <a:pt x="610870" y="1055370"/>
                  </a:cubicBezTo>
                  <a:cubicBezTo>
                    <a:pt x="601980" y="1056640"/>
                    <a:pt x="593090" y="1055370"/>
                    <a:pt x="582930" y="1055370"/>
                  </a:cubicBezTo>
                  <a:cubicBezTo>
                    <a:pt x="581660" y="1054100"/>
                    <a:pt x="580390" y="1050290"/>
                    <a:pt x="579120" y="1046480"/>
                  </a:cubicBezTo>
                  <a:cubicBezTo>
                    <a:pt x="588010" y="1043940"/>
                    <a:pt x="596900" y="1040130"/>
                    <a:pt x="607060" y="1037590"/>
                  </a:cubicBezTo>
                  <a:cubicBezTo>
                    <a:pt x="607060" y="1041400"/>
                    <a:pt x="605790" y="1043940"/>
                    <a:pt x="605790" y="1047750"/>
                  </a:cubicBezTo>
                  <a:cubicBezTo>
                    <a:pt x="617220" y="1040130"/>
                    <a:pt x="627380" y="1041400"/>
                    <a:pt x="636270" y="1050290"/>
                  </a:cubicBezTo>
                  <a:cubicBezTo>
                    <a:pt x="650240" y="1040130"/>
                    <a:pt x="652780" y="1041400"/>
                    <a:pt x="656590" y="1062990"/>
                  </a:cubicBezTo>
                  <a:cubicBezTo>
                    <a:pt x="648970" y="1057910"/>
                    <a:pt x="642620" y="1054100"/>
                    <a:pt x="636270" y="1050290"/>
                  </a:cubicBezTo>
                  <a:close/>
                  <a:moveTo>
                    <a:pt x="684530" y="1047750"/>
                  </a:moveTo>
                  <a:cubicBezTo>
                    <a:pt x="687070" y="1045210"/>
                    <a:pt x="689610" y="1042670"/>
                    <a:pt x="690880" y="1040130"/>
                  </a:cubicBezTo>
                  <a:cubicBezTo>
                    <a:pt x="699770" y="1051560"/>
                    <a:pt x="699770" y="1051560"/>
                    <a:pt x="680720" y="1060450"/>
                  </a:cubicBezTo>
                  <a:lnTo>
                    <a:pt x="661670" y="1045210"/>
                  </a:lnTo>
                  <a:cubicBezTo>
                    <a:pt x="674370" y="1035050"/>
                    <a:pt x="681990" y="1035050"/>
                    <a:pt x="684530" y="1047750"/>
                  </a:cubicBezTo>
                  <a:close/>
                  <a:moveTo>
                    <a:pt x="694690" y="2744470"/>
                  </a:moveTo>
                  <a:cubicBezTo>
                    <a:pt x="695960" y="2743200"/>
                    <a:pt x="697230" y="2743200"/>
                    <a:pt x="698500" y="2741930"/>
                  </a:cubicBezTo>
                  <a:cubicBezTo>
                    <a:pt x="699770" y="2744470"/>
                    <a:pt x="702310" y="2747010"/>
                    <a:pt x="704850" y="2750820"/>
                  </a:cubicBezTo>
                  <a:cubicBezTo>
                    <a:pt x="702310" y="2750820"/>
                    <a:pt x="699770" y="2750820"/>
                    <a:pt x="697230" y="2752090"/>
                  </a:cubicBezTo>
                  <a:cubicBezTo>
                    <a:pt x="695960" y="2748280"/>
                    <a:pt x="695960" y="2745740"/>
                    <a:pt x="694690" y="2744470"/>
                  </a:cubicBezTo>
                  <a:close/>
                  <a:moveTo>
                    <a:pt x="772160" y="2735580"/>
                  </a:moveTo>
                  <a:cubicBezTo>
                    <a:pt x="773430" y="2739390"/>
                    <a:pt x="774700" y="2741930"/>
                    <a:pt x="777240" y="2744470"/>
                  </a:cubicBezTo>
                  <a:lnTo>
                    <a:pt x="773430" y="2744470"/>
                  </a:lnTo>
                  <a:cubicBezTo>
                    <a:pt x="773430" y="2741930"/>
                    <a:pt x="773430" y="2739390"/>
                    <a:pt x="772160" y="2735580"/>
                  </a:cubicBezTo>
                  <a:close/>
                  <a:moveTo>
                    <a:pt x="876300" y="3018790"/>
                  </a:moveTo>
                  <a:cubicBezTo>
                    <a:pt x="872490" y="3012440"/>
                    <a:pt x="869950" y="3007360"/>
                    <a:pt x="867410" y="3002280"/>
                  </a:cubicBezTo>
                  <a:lnTo>
                    <a:pt x="873760" y="2995930"/>
                  </a:lnTo>
                  <a:cubicBezTo>
                    <a:pt x="882650" y="3002280"/>
                    <a:pt x="883920" y="3012440"/>
                    <a:pt x="876300" y="3018790"/>
                  </a:cubicBezTo>
                  <a:close/>
                  <a:moveTo>
                    <a:pt x="1198880" y="3044190"/>
                  </a:moveTo>
                  <a:cubicBezTo>
                    <a:pt x="1193800" y="3041650"/>
                    <a:pt x="1188720" y="3040380"/>
                    <a:pt x="1183640" y="3037840"/>
                  </a:cubicBezTo>
                  <a:cubicBezTo>
                    <a:pt x="1188720" y="3032760"/>
                    <a:pt x="1193800" y="3027680"/>
                    <a:pt x="1197610" y="3025140"/>
                  </a:cubicBezTo>
                  <a:lnTo>
                    <a:pt x="1212850" y="3036570"/>
                  </a:lnTo>
                  <a:cubicBezTo>
                    <a:pt x="1209040" y="3039110"/>
                    <a:pt x="1203960" y="3041650"/>
                    <a:pt x="1198880" y="3044190"/>
                  </a:cubicBezTo>
                  <a:close/>
                  <a:moveTo>
                    <a:pt x="3445510" y="2828290"/>
                  </a:moveTo>
                  <a:cubicBezTo>
                    <a:pt x="3444240" y="2829560"/>
                    <a:pt x="3445510" y="2832100"/>
                    <a:pt x="3445510" y="2834640"/>
                  </a:cubicBezTo>
                  <a:lnTo>
                    <a:pt x="3426460" y="2838450"/>
                  </a:lnTo>
                  <a:cubicBezTo>
                    <a:pt x="3423920" y="2827020"/>
                    <a:pt x="3429000" y="2820670"/>
                    <a:pt x="3440430" y="2819400"/>
                  </a:cubicBezTo>
                  <a:cubicBezTo>
                    <a:pt x="3444240" y="2819400"/>
                    <a:pt x="3449320" y="2816860"/>
                    <a:pt x="3455670" y="2816860"/>
                  </a:cubicBezTo>
                  <a:cubicBezTo>
                    <a:pt x="3451860" y="2820670"/>
                    <a:pt x="3448050" y="2823210"/>
                    <a:pt x="3445510" y="2828290"/>
                  </a:cubicBezTo>
                  <a:close/>
                  <a:moveTo>
                    <a:pt x="3470910" y="2825750"/>
                  </a:moveTo>
                  <a:cubicBezTo>
                    <a:pt x="3465830" y="2824480"/>
                    <a:pt x="3462020" y="2820670"/>
                    <a:pt x="3458210" y="2818130"/>
                  </a:cubicBezTo>
                  <a:cubicBezTo>
                    <a:pt x="3463290" y="2811780"/>
                    <a:pt x="3467100" y="2807970"/>
                    <a:pt x="3469640" y="2804160"/>
                  </a:cubicBezTo>
                  <a:cubicBezTo>
                    <a:pt x="3474720" y="2810510"/>
                    <a:pt x="3479800" y="2815590"/>
                    <a:pt x="3484880" y="2823210"/>
                  </a:cubicBezTo>
                  <a:cubicBezTo>
                    <a:pt x="3481070" y="2824480"/>
                    <a:pt x="3475990" y="2825750"/>
                    <a:pt x="3470910" y="2825750"/>
                  </a:cubicBezTo>
                  <a:close/>
                  <a:moveTo>
                    <a:pt x="3604260" y="1967230"/>
                  </a:moveTo>
                  <a:cubicBezTo>
                    <a:pt x="3604260" y="1964690"/>
                    <a:pt x="3604260" y="1963420"/>
                    <a:pt x="3602990" y="1960880"/>
                  </a:cubicBezTo>
                  <a:lnTo>
                    <a:pt x="3629660" y="1957070"/>
                  </a:lnTo>
                  <a:cubicBezTo>
                    <a:pt x="3629660" y="1959610"/>
                    <a:pt x="3630930" y="1962150"/>
                    <a:pt x="3630930" y="1964690"/>
                  </a:cubicBezTo>
                  <a:cubicBezTo>
                    <a:pt x="3620770" y="1964690"/>
                    <a:pt x="3611880" y="1965960"/>
                    <a:pt x="3604260" y="1967230"/>
                  </a:cubicBezTo>
                  <a:close/>
                  <a:moveTo>
                    <a:pt x="3670300" y="1969770"/>
                  </a:moveTo>
                  <a:cubicBezTo>
                    <a:pt x="3662680" y="1969770"/>
                    <a:pt x="3653790" y="1969770"/>
                    <a:pt x="3646170" y="1967230"/>
                  </a:cubicBezTo>
                  <a:cubicBezTo>
                    <a:pt x="3642360" y="1965960"/>
                    <a:pt x="3641090" y="1960880"/>
                    <a:pt x="3637280" y="1958340"/>
                  </a:cubicBezTo>
                  <a:cubicBezTo>
                    <a:pt x="3638550" y="1957070"/>
                    <a:pt x="3638550" y="1955800"/>
                    <a:pt x="3639820" y="1954530"/>
                  </a:cubicBezTo>
                  <a:cubicBezTo>
                    <a:pt x="3651250" y="1957070"/>
                    <a:pt x="3661410" y="1958340"/>
                    <a:pt x="3671570" y="1960880"/>
                  </a:cubicBezTo>
                  <a:cubicBezTo>
                    <a:pt x="3670300" y="1964690"/>
                    <a:pt x="3670300" y="1968500"/>
                    <a:pt x="3670300" y="1969770"/>
                  </a:cubicBezTo>
                  <a:close/>
                  <a:moveTo>
                    <a:pt x="3727450" y="1968500"/>
                  </a:moveTo>
                  <a:cubicBezTo>
                    <a:pt x="3718560" y="1967230"/>
                    <a:pt x="3709670" y="1960880"/>
                    <a:pt x="3700780" y="1969770"/>
                  </a:cubicBezTo>
                  <a:cubicBezTo>
                    <a:pt x="3699510" y="1971040"/>
                    <a:pt x="3691890" y="1967230"/>
                    <a:pt x="3688080" y="1965960"/>
                  </a:cubicBezTo>
                  <a:cubicBezTo>
                    <a:pt x="3688080" y="1964690"/>
                    <a:pt x="3689350" y="1962150"/>
                    <a:pt x="3689350" y="1960880"/>
                  </a:cubicBezTo>
                  <a:lnTo>
                    <a:pt x="3731260" y="1960880"/>
                  </a:lnTo>
                  <a:cubicBezTo>
                    <a:pt x="3732530" y="1960880"/>
                    <a:pt x="3733800" y="1964690"/>
                    <a:pt x="3735070" y="1967230"/>
                  </a:cubicBezTo>
                  <a:cubicBezTo>
                    <a:pt x="3731260" y="1967230"/>
                    <a:pt x="3728720" y="1968500"/>
                    <a:pt x="3727450" y="1968500"/>
                  </a:cubicBezTo>
                  <a:close/>
                  <a:moveTo>
                    <a:pt x="3848100" y="2598420"/>
                  </a:moveTo>
                  <a:cubicBezTo>
                    <a:pt x="3846830" y="2599690"/>
                    <a:pt x="3846830" y="2600960"/>
                    <a:pt x="3846830" y="2599690"/>
                  </a:cubicBezTo>
                  <a:cubicBezTo>
                    <a:pt x="3845560" y="2599690"/>
                    <a:pt x="3845560" y="2598420"/>
                    <a:pt x="3848100" y="2598420"/>
                  </a:cubicBezTo>
                  <a:close/>
                  <a:moveTo>
                    <a:pt x="132080" y="2529840"/>
                  </a:moveTo>
                  <a:cubicBezTo>
                    <a:pt x="130810" y="2529840"/>
                    <a:pt x="130810" y="2531110"/>
                    <a:pt x="129540" y="2531110"/>
                  </a:cubicBezTo>
                  <a:cubicBezTo>
                    <a:pt x="129540" y="2531110"/>
                    <a:pt x="130810" y="2529840"/>
                    <a:pt x="132080" y="2529840"/>
                  </a:cubicBezTo>
                  <a:close/>
                  <a:moveTo>
                    <a:pt x="615950" y="2769870"/>
                  </a:moveTo>
                  <a:cubicBezTo>
                    <a:pt x="621030" y="2772410"/>
                    <a:pt x="626110" y="2774950"/>
                    <a:pt x="629920" y="2776220"/>
                  </a:cubicBezTo>
                  <a:cubicBezTo>
                    <a:pt x="612140" y="2786380"/>
                    <a:pt x="600710" y="2783840"/>
                    <a:pt x="589280" y="2766060"/>
                  </a:cubicBezTo>
                  <a:cubicBezTo>
                    <a:pt x="593090" y="2766060"/>
                    <a:pt x="595630" y="2764790"/>
                    <a:pt x="599440" y="2764790"/>
                  </a:cubicBezTo>
                  <a:cubicBezTo>
                    <a:pt x="604520" y="2766060"/>
                    <a:pt x="610870" y="2767330"/>
                    <a:pt x="615950" y="2769870"/>
                  </a:cubicBezTo>
                  <a:close/>
                  <a:moveTo>
                    <a:pt x="2835910" y="2874010"/>
                  </a:moveTo>
                  <a:cubicBezTo>
                    <a:pt x="2832100" y="2872740"/>
                    <a:pt x="2829560" y="2872740"/>
                    <a:pt x="2824480" y="2871470"/>
                  </a:cubicBezTo>
                  <a:cubicBezTo>
                    <a:pt x="2819400" y="2870200"/>
                    <a:pt x="2813050" y="2866390"/>
                    <a:pt x="2805430" y="2863850"/>
                  </a:cubicBezTo>
                  <a:cubicBezTo>
                    <a:pt x="2810510" y="2862580"/>
                    <a:pt x="2814320" y="2860040"/>
                    <a:pt x="2819400" y="2858770"/>
                  </a:cubicBezTo>
                  <a:cubicBezTo>
                    <a:pt x="2833370" y="2854960"/>
                    <a:pt x="2839720" y="2861310"/>
                    <a:pt x="2835910" y="2874010"/>
                  </a:cubicBezTo>
                  <a:close/>
                  <a:moveTo>
                    <a:pt x="2590800" y="2903220"/>
                  </a:moveTo>
                  <a:cubicBezTo>
                    <a:pt x="2598420" y="2904490"/>
                    <a:pt x="2607310" y="2904490"/>
                    <a:pt x="2616200" y="2905760"/>
                  </a:cubicBezTo>
                  <a:cubicBezTo>
                    <a:pt x="2612390" y="2918460"/>
                    <a:pt x="2602230" y="2914650"/>
                    <a:pt x="2594610" y="2913380"/>
                  </a:cubicBezTo>
                  <a:cubicBezTo>
                    <a:pt x="2592070" y="2913380"/>
                    <a:pt x="2589530" y="2908300"/>
                    <a:pt x="2586990" y="2905760"/>
                  </a:cubicBezTo>
                  <a:cubicBezTo>
                    <a:pt x="2588260" y="2904490"/>
                    <a:pt x="2589530" y="2903220"/>
                    <a:pt x="2590800" y="2903220"/>
                  </a:cubicBezTo>
                  <a:close/>
                  <a:moveTo>
                    <a:pt x="219710" y="2604770"/>
                  </a:moveTo>
                  <a:cubicBezTo>
                    <a:pt x="220980" y="2608580"/>
                    <a:pt x="222250" y="2611120"/>
                    <a:pt x="223520" y="2616200"/>
                  </a:cubicBezTo>
                  <a:cubicBezTo>
                    <a:pt x="215900" y="2616200"/>
                    <a:pt x="209550" y="2616200"/>
                    <a:pt x="203200" y="2614930"/>
                  </a:cubicBezTo>
                  <a:lnTo>
                    <a:pt x="203200" y="2606040"/>
                  </a:lnTo>
                  <a:cubicBezTo>
                    <a:pt x="208280" y="2606040"/>
                    <a:pt x="213360" y="2606040"/>
                    <a:pt x="219710" y="2604770"/>
                  </a:cubicBezTo>
                  <a:close/>
                  <a:moveTo>
                    <a:pt x="715010" y="2762250"/>
                  </a:moveTo>
                  <a:cubicBezTo>
                    <a:pt x="722630" y="2763520"/>
                    <a:pt x="730250" y="2763520"/>
                    <a:pt x="739140" y="2764790"/>
                  </a:cubicBezTo>
                  <a:cubicBezTo>
                    <a:pt x="734060" y="2769870"/>
                    <a:pt x="713740" y="2773680"/>
                    <a:pt x="709930" y="2769870"/>
                  </a:cubicBezTo>
                  <a:cubicBezTo>
                    <a:pt x="709930" y="2768600"/>
                    <a:pt x="708660" y="2766060"/>
                    <a:pt x="709930" y="2764790"/>
                  </a:cubicBezTo>
                  <a:cubicBezTo>
                    <a:pt x="711200" y="2763520"/>
                    <a:pt x="713740" y="2762250"/>
                    <a:pt x="715010" y="2762250"/>
                  </a:cubicBezTo>
                  <a:close/>
                </a:path>
              </a:pathLst>
            </a:custGeom>
            <a:blipFill>
              <a:blip r:embed="rId3"/>
              <a:stretch>
                <a:fillRect l="0" t="-1215" r="0" b="-1215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2483415">
            <a:off x="13218191" y="753697"/>
            <a:ext cx="7315200" cy="566928"/>
          </a:xfrm>
          <a:custGeom>
            <a:avLst/>
            <a:gdLst/>
            <a:ahLst/>
            <a:cxnLst/>
            <a:rect r="r" b="b" t="t" l="l"/>
            <a:pathLst>
              <a:path h="566928" w="7315200">
                <a:moveTo>
                  <a:pt x="0" y="0"/>
                </a:moveTo>
                <a:lnTo>
                  <a:pt x="7315200" y="0"/>
                </a:lnTo>
                <a:lnTo>
                  <a:pt x="7315200" y="566928"/>
                </a:lnTo>
                <a:lnTo>
                  <a:pt x="0" y="5669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2483415">
            <a:off x="13018659" y="1271267"/>
            <a:ext cx="7315200" cy="566928"/>
          </a:xfrm>
          <a:custGeom>
            <a:avLst/>
            <a:gdLst/>
            <a:ahLst/>
            <a:cxnLst/>
            <a:rect r="r" b="b" t="t" l="l"/>
            <a:pathLst>
              <a:path h="566928" w="7315200">
                <a:moveTo>
                  <a:pt x="0" y="0"/>
                </a:moveTo>
                <a:lnTo>
                  <a:pt x="7315200" y="0"/>
                </a:lnTo>
                <a:lnTo>
                  <a:pt x="7315200" y="566928"/>
                </a:lnTo>
                <a:lnTo>
                  <a:pt x="0" y="5669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2483415">
            <a:off x="13825679" y="590648"/>
            <a:ext cx="7315200" cy="566928"/>
          </a:xfrm>
          <a:custGeom>
            <a:avLst/>
            <a:gdLst/>
            <a:ahLst/>
            <a:cxnLst/>
            <a:rect r="r" b="b" t="t" l="l"/>
            <a:pathLst>
              <a:path h="566928" w="7315200">
                <a:moveTo>
                  <a:pt x="0" y="0"/>
                </a:moveTo>
                <a:lnTo>
                  <a:pt x="7315200" y="0"/>
                </a:lnTo>
                <a:lnTo>
                  <a:pt x="7315200" y="566928"/>
                </a:lnTo>
                <a:lnTo>
                  <a:pt x="0" y="5669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826185" y="2280551"/>
            <a:ext cx="1224570" cy="1224570"/>
          </a:xfrm>
          <a:custGeom>
            <a:avLst/>
            <a:gdLst/>
            <a:ahLst/>
            <a:cxnLst/>
            <a:rect r="r" b="b" t="t" l="l"/>
            <a:pathLst>
              <a:path h="1224570" w="1224570">
                <a:moveTo>
                  <a:pt x="0" y="0"/>
                </a:moveTo>
                <a:lnTo>
                  <a:pt x="1224570" y="0"/>
                </a:lnTo>
                <a:lnTo>
                  <a:pt x="1224570" y="1224570"/>
                </a:lnTo>
                <a:lnTo>
                  <a:pt x="0" y="12245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973850" y="8273429"/>
            <a:ext cx="830137" cy="830137"/>
          </a:xfrm>
          <a:custGeom>
            <a:avLst/>
            <a:gdLst/>
            <a:ahLst/>
            <a:cxnLst/>
            <a:rect r="r" b="b" t="t" l="l"/>
            <a:pathLst>
              <a:path h="830137" w="830137">
                <a:moveTo>
                  <a:pt x="0" y="0"/>
                </a:moveTo>
                <a:lnTo>
                  <a:pt x="830137" y="0"/>
                </a:lnTo>
                <a:lnTo>
                  <a:pt x="830137" y="830137"/>
                </a:lnTo>
                <a:lnTo>
                  <a:pt x="0" y="8301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67485" y="2280551"/>
            <a:ext cx="961380" cy="961380"/>
          </a:xfrm>
          <a:custGeom>
            <a:avLst/>
            <a:gdLst/>
            <a:ahLst/>
            <a:cxnLst/>
            <a:rect r="r" b="b" t="t" l="l"/>
            <a:pathLst>
              <a:path h="961380" w="961380">
                <a:moveTo>
                  <a:pt x="0" y="0"/>
                </a:moveTo>
                <a:lnTo>
                  <a:pt x="961380" y="0"/>
                </a:lnTo>
                <a:lnTo>
                  <a:pt x="961380" y="961379"/>
                </a:lnTo>
                <a:lnTo>
                  <a:pt x="0" y="96137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70302" y="227343"/>
            <a:ext cx="13936337" cy="13889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331"/>
              </a:lnSpc>
            </a:pPr>
            <a:r>
              <a:rPr lang="en-US" b="true" sz="8640" spc="-216">
                <a:solidFill>
                  <a:srgbClr val="FFFFFF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South Florida Rail Corridor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411825" y="5428863"/>
            <a:ext cx="4665989" cy="15497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06"/>
              </a:lnSpc>
            </a:pPr>
            <a:r>
              <a:rPr lang="en-US" sz="5933" b="true">
                <a:solidFill>
                  <a:srgbClr val="FCC208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$18,912,466</a:t>
            </a:r>
            <a:r>
              <a:rPr lang="en-US" sz="5933" b="true">
                <a:solidFill>
                  <a:srgbClr val="FFFFFF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 </a:t>
            </a:r>
          </a:p>
          <a:p>
            <a:pPr algn="ctr">
              <a:lnSpc>
                <a:spcPts val="3891"/>
              </a:lnSpc>
            </a:pPr>
            <a:r>
              <a:rPr lang="en-US" b="true" sz="2779" i="true">
                <a:solidFill>
                  <a:srgbClr val="FFFFFF"/>
                </a:solidFill>
                <a:latin typeface="Canva Sans 2 Bold Italics"/>
                <a:ea typeface="Canva Sans 2 Bold Italics"/>
                <a:cs typeface="Canva Sans 2 Bold Italics"/>
                <a:sym typeface="Canva Sans 2 Bold Italics"/>
              </a:rPr>
              <a:t>MOW Investment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272360">
                <a:alpha val="100000"/>
              </a:srgbClr>
            </a:gs>
            <a:gs pos="100000">
              <a:srgbClr val="265170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092984" y="2884788"/>
            <a:ext cx="8583275" cy="6113279"/>
            <a:chOff x="0" y="0"/>
            <a:chExt cx="11444367" cy="8151039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2702" r="0" b="2702"/>
            <a:stretch>
              <a:fillRect/>
            </a:stretch>
          </p:blipFill>
          <p:spPr>
            <a:xfrm flipH="false" flipV="false">
              <a:off x="0" y="0"/>
              <a:ext cx="5658683" cy="4012019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10636" t="0" r="10636" b="0"/>
            <a:stretch>
              <a:fillRect/>
            </a:stretch>
          </p:blipFill>
          <p:spPr>
            <a:xfrm flipH="false" flipV="false">
              <a:off x="5785683" y="0"/>
              <a:ext cx="5658683" cy="4012019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10379" t="0" r="10379" b="0"/>
            <a:stretch>
              <a:fillRect/>
            </a:stretch>
          </p:blipFill>
          <p:spPr>
            <a:xfrm flipH="false" flipV="false">
              <a:off x="0" y="4139019"/>
              <a:ext cx="5658683" cy="4012019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3071" t="0" r="3071" b="0"/>
            <a:stretch>
              <a:fillRect/>
            </a:stretch>
          </p:blipFill>
          <p:spPr>
            <a:xfrm flipH="false" flipV="false">
              <a:off x="5785683" y="4139019"/>
              <a:ext cx="5658683" cy="4012019"/>
            </a:xfrm>
            <a:prstGeom prst="rect">
              <a:avLst/>
            </a:prstGeom>
          </p:spPr>
        </p:pic>
      </p:grpSp>
      <p:sp>
        <p:nvSpPr>
          <p:cNvPr name="Freeform 7" id="7"/>
          <p:cNvSpPr/>
          <p:nvPr/>
        </p:nvSpPr>
        <p:spPr>
          <a:xfrm flipH="false" flipV="false" rot="0">
            <a:off x="5425012" y="6527342"/>
            <a:ext cx="1621715" cy="1133174"/>
          </a:xfrm>
          <a:custGeom>
            <a:avLst/>
            <a:gdLst/>
            <a:ahLst/>
            <a:cxnLst/>
            <a:rect r="r" b="b" t="t" l="l"/>
            <a:pathLst>
              <a:path h="1133174" w="1621715">
                <a:moveTo>
                  <a:pt x="0" y="0"/>
                </a:moveTo>
                <a:lnTo>
                  <a:pt x="1621716" y="0"/>
                </a:lnTo>
                <a:lnTo>
                  <a:pt x="1621716" y="1133174"/>
                </a:lnTo>
                <a:lnTo>
                  <a:pt x="0" y="11331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617775" y="8306518"/>
            <a:ext cx="1248194" cy="1050043"/>
          </a:xfrm>
          <a:custGeom>
            <a:avLst/>
            <a:gdLst/>
            <a:ahLst/>
            <a:cxnLst/>
            <a:rect r="r" b="b" t="t" l="l"/>
            <a:pathLst>
              <a:path h="1050043" w="1248194">
                <a:moveTo>
                  <a:pt x="0" y="0"/>
                </a:moveTo>
                <a:lnTo>
                  <a:pt x="1248195" y="0"/>
                </a:lnTo>
                <a:lnTo>
                  <a:pt x="1248195" y="1050043"/>
                </a:lnTo>
                <a:lnTo>
                  <a:pt x="0" y="1050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2483415">
            <a:off x="13218191" y="753697"/>
            <a:ext cx="7315200" cy="566928"/>
          </a:xfrm>
          <a:custGeom>
            <a:avLst/>
            <a:gdLst/>
            <a:ahLst/>
            <a:cxnLst/>
            <a:rect r="r" b="b" t="t" l="l"/>
            <a:pathLst>
              <a:path h="566928" w="7315200">
                <a:moveTo>
                  <a:pt x="0" y="0"/>
                </a:moveTo>
                <a:lnTo>
                  <a:pt x="7315200" y="0"/>
                </a:lnTo>
                <a:lnTo>
                  <a:pt x="7315200" y="566928"/>
                </a:lnTo>
                <a:lnTo>
                  <a:pt x="0" y="5669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2483415">
            <a:off x="13018659" y="1271267"/>
            <a:ext cx="7315200" cy="566928"/>
          </a:xfrm>
          <a:custGeom>
            <a:avLst/>
            <a:gdLst/>
            <a:ahLst/>
            <a:cxnLst/>
            <a:rect r="r" b="b" t="t" l="l"/>
            <a:pathLst>
              <a:path h="566928" w="7315200">
                <a:moveTo>
                  <a:pt x="0" y="0"/>
                </a:moveTo>
                <a:lnTo>
                  <a:pt x="7315200" y="0"/>
                </a:lnTo>
                <a:lnTo>
                  <a:pt x="7315200" y="566928"/>
                </a:lnTo>
                <a:lnTo>
                  <a:pt x="0" y="5669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2483415">
            <a:off x="13825679" y="590648"/>
            <a:ext cx="7315200" cy="566928"/>
          </a:xfrm>
          <a:custGeom>
            <a:avLst/>
            <a:gdLst/>
            <a:ahLst/>
            <a:cxnLst/>
            <a:rect r="r" b="b" t="t" l="l"/>
            <a:pathLst>
              <a:path h="566928" w="7315200">
                <a:moveTo>
                  <a:pt x="0" y="0"/>
                </a:moveTo>
                <a:lnTo>
                  <a:pt x="7315200" y="0"/>
                </a:lnTo>
                <a:lnTo>
                  <a:pt x="7315200" y="566928"/>
                </a:lnTo>
                <a:lnTo>
                  <a:pt x="0" y="5669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605770" y="4501466"/>
            <a:ext cx="1260199" cy="1281016"/>
          </a:xfrm>
          <a:custGeom>
            <a:avLst/>
            <a:gdLst/>
            <a:ahLst/>
            <a:cxnLst/>
            <a:rect r="r" b="b" t="t" l="l"/>
            <a:pathLst>
              <a:path h="1281016" w="1260199">
                <a:moveTo>
                  <a:pt x="0" y="0"/>
                </a:moveTo>
                <a:lnTo>
                  <a:pt x="1260200" y="0"/>
                </a:lnTo>
                <a:lnTo>
                  <a:pt x="1260200" y="1281016"/>
                </a:lnTo>
                <a:lnTo>
                  <a:pt x="0" y="128101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-863103" y="6418819"/>
            <a:ext cx="5466313" cy="1241696"/>
            <a:chOff x="0" y="0"/>
            <a:chExt cx="1439688" cy="327031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439688" cy="327031"/>
            </a:xfrm>
            <a:custGeom>
              <a:avLst/>
              <a:gdLst/>
              <a:ahLst/>
              <a:cxnLst/>
              <a:rect r="r" b="b" t="t" l="l"/>
              <a:pathLst>
                <a:path h="327031" w="1439688">
                  <a:moveTo>
                    <a:pt x="1236488" y="0"/>
                  </a:moveTo>
                  <a:cubicBezTo>
                    <a:pt x="1348712" y="0"/>
                    <a:pt x="1439688" y="73208"/>
                    <a:pt x="1439688" y="163516"/>
                  </a:cubicBezTo>
                  <a:cubicBezTo>
                    <a:pt x="1439688" y="253823"/>
                    <a:pt x="1348712" y="327031"/>
                    <a:pt x="1236488" y="327031"/>
                  </a:cubicBezTo>
                  <a:lnTo>
                    <a:pt x="203200" y="327031"/>
                  </a:lnTo>
                  <a:cubicBezTo>
                    <a:pt x="90976" y="327031"/>
                    <a:pt x="0" y="253823"/>
                    <a:pt x="0" y="163516"/>
                  </a:cubicBezTo>
                  <a:cubicBezTo>
                    <a:pt x="0" y="7320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26584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28575"/>
              <a:ext cx="1439688" cy="29845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r">
                <a:lnSpc>
                  <a:spcPts val="1600"/>
                </a:lnSpc>
              </a:pPr>
              <a:r>
                <a:rPr lang="en-US" b="true" sz="2000" spc="150">
                  <a:solidFill>
                    <a:srgbClr val="FFFFFF"/>
                  </a:solidFill>
                  <a:latin typeface="Gill Sans Ultra-Bold"/>
                  <a:ea typeface="Gill Sans Ultra-Bold"/>
                  <a:cs typeface="Gill Sans Ultra-Bold"/>
                  <a:sym typeface="Gill Sans Ultra-Bold"/>
                </a:rPr>
                <a:t>SECURITY CAMERAS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-901203" y="2830526"/>
            <a:ext cx="5504413" cy="1218734"/>
            <a:chOff x="0" y="0"/>
            <a:chExt cx="1449722" cy="32098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449722" cy="320983"/>
            </a:xfrm>
            <a:custGeom>
              <a:avLst/>
              <a:gdLst/>
              <a:ahLst/>
              <a:cxnLst/>
              <a:rect r="r" b="b" t="t" l="l"/>
              <a:pathLst>
                <a:path h="320983" w="1449722">
                  <a:moveTo>
                    <a:pt x="1246522" y="0"/>
                  </a:moveTo>
                  <a:cubicBezTo>
                    <a:pt x="1358746" y="0"/>
                    <a:pt x="1449722" y="71855"/>
                    <a:pt x="1449722" y="160492"/>
                  </a:cubicBezTo>
                  <a:cubicBezTo>
                    <a:pt x="1449722" y="249129"/>
                    <a:pt x="1358746" y="320983"/>
                    <a:pt x="1246522" y="320983"/>
                  </a:cubicBezTo>
                  <a:lnTo>
                    <a:pt x="203200" y="320983"/>
                  </a:lnTo>
                  <a:cubicBezTo>
                    <a:pt x="90976" y="320983"/>
                    <a:pt x="0" y="249129"/>
                    <a:pt x="0" y="160492"/>
                  </a:cubicBezTo>
                  <a:cubicBezTo>
                    <a:pt x="0" y="7185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26584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28575"/>
              <a:ext cx="1449722" cy="2924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r">
                <a:lnSpc>
                  <a:spcPts val="1600"/>
                </a:lnSpc>
              </a:pPr>
              <a:r>
                <a:rPr lang="en-US" b="true" sz="2000" spc="150">
                  <a:solidFill>
                    <a:srgbClr val="FFFFFF"/>
                  </a:solidFill>
                  <a:latin typeface="Gill Sans Bold"/>
                  <a:ea typeface="Gill Sans Bold"/>
                  <a:cs typeface="Gill Sans Bold"/>
                  <a:sym typeface="Gill Sans Bold"/>
                </a:rPr>
                <a:t> PEDESTRIAN BRIDGE </a:t>
              </a:r>
            </a:p>
            <a:p>
              <a:pPr algn="r">
                <a:lnSpc>
                  <a:spcPts val="1600"/>
                </a:lnSpc>
              </a:pPr>
              <a:r>
                <a:rPr lang="en-US" b="true" sz="2000" spc="150">
                  <a:solidFill>
                    <a:srgbClr val="FFFFFF"/>
                  </a:solidFill>
                  <a:latin typeface="Gill Sans Bold"/>
                  <a:ea typeface="Gill Sans Bold"/>
                  <a:cs typeface="Gill Sans Bold"/>
                  <a:sym typeface="Gill Sans Bold"/>
                </a:rPr>
                <a:t>REHABILITATION </a:t>
              </a:r>
            </a:p>
            <a:p>
              <a:pPr algn="r">
                <a:lnSpc>
                  <a:spcPts val="1600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-901203" y="4611235"/>
            <a:ext cx="5504413" cy="1241696"/>
            <a:chOff x="0" y="0"/>
            <a:chExt cx="1449722" cy="327031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449722" cy="327031"/>
            </a:xfrm>
            <a:custGeom>
              <a:avLst/>
              <a:gdLst/>
              <a:ahLst/>
              <a:cxnLst/>
              <a:rect r="r" b="b" t="t" l="l"/>
              <a:pathLst>
                <a:path h="327031" w="1449722">
                  <a:moveTo>
                    <a:pt x="1246522" y="0"/>
                  </a:moveTo>
                  <a:cubicBezTo>
                    <a:pt x="1358746" y="0"/>
                    <a:pt x="1449722" y="73208"/>
                    <a:pt x="1449722" y="163516"/>
                  </a:cubicBezTo>
                  <a:cubicBezTo>
                    <a:pt x="1449722" y="253823"/>
                    <a:pt x="1358746" y="327031"/>
                    <a:pt x="1246522" y="327031"/>
                  </a:cubicBezTo>
                  <a:lnTo>
                    <a:pt x="203200" y="327031"/>
                  </a:lnTo>
                  <a:cubicBezTo>
                    <a:pt x="90976" y="327031"/>
                    <a:pt x="0" y="253823"/>
                    <a:pt x="0" y="163516"/>
                  </a:cubicBezTo>
                  <a:cubicBezTo>
                    <a:pt x="0" y="7320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26584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28575"/>
              <a:ext cx="1449722" cy="29845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r">
                <a:lnSpc>
                  <a:spcPts val="1600"/>
                </a:lnSpc>
              </a:pPr>
              <a:r>
                <a:rPr lang="en-US" b="true" sz="2000" spc="150">
                  <a:solidFill>
                    <a:srgbClr val="FFFFFF"/>
                  </a:solidFill>
                  <a:latin typeface="Gill Sans Ultra-Bold"/>
                  <a:ea typeface="Gill Sans Ultra-Bold"/>
                  <a:cs typeface="Gill Sans Ultra-Bold"/>
                  <a:sym typeface="Gill Sans Ultra-Bold"/>
                </a:rPr>
                <a:t>STATION CONDITION </a:t>
              </a:r>
            </a:p>
            <a:p>
              <a:pPr algn="r">
                <a:lnSpc>
                  <a:spcPts val="1600"/>
                </a:lnSpc>
              </a:pPr>
              <a:r>
                <a:rPr lang="en-US" b="true" sz="2000" spc="150">
                  <a:solidFill>
                    <a:srgbClr val="FFFFFF"/>
                  </a:solidFill>
                  <a:latin typeface="Gill Sans Ultra-Bold"/>
                  <a:ea typeface="Gill Sans Ultra-Bold"/>
                  <a:cs typeface="Gill Sans Ultra-Bold"/>
                  <a:sym typeface="Gill Sans Ultra-Bold"/>
                </a:rPr>
                <a:t>ASSESMENTS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-901203" y="8210691"/>
            <a:ext cx="5504413" cy="1241696"/>
            <a:chOff x="0" y="0"/>
            <a:chExt cx="1449722" cy="327031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449722" cy="327031"/>
            </a:xfrm>
            <a:custGeom>
              <a:avLst/>
              <a:gdLst/>
              <a:ahLst/>
              <a:cxnLst/>
              <a:rect r="r" b="b" t="t" l="l"/>
              <a:pathLst>
                <a:path h="327031" w="1449722">
                  <a:moveTo>
                    <a:pt x="1246522" y="0"/>
                  </a:moveTo>
                  <a:cubicBezTo>
                    <a:pt x="1358746" y="0"/>
                    <a:pt x="1449722" y="73208"/>
                    <a:pt x="1449722" y="163516"/>
                  </a:cubicBezTo>
                  <a:cubicBezTo>
                    <a:pt x="1449722" y="253823"/>
                    <a:pt x="1358746" y="327031"/>
                    <a:pt x="1246522" y="327031"/>
                  </a:cubicBezTo>
                  <a:lnTo>
                    <a:pt x="203200" y="327031"/>
                  </a:lnTo>
                  <a:cubicBezTo>
                    <a:pt x="90976" y="327031"/>
                    <a:pt x="0" y="253823"/>
                    <a:pt x="0" y="163516"/>
                  </a:cubicBezTo>
                  <a:cubicBezTo>
                    <a:pt x="0" y="7320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26584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28575"/>
              <a:ext cx="1449722" cy="29845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r">
                <a:lnSpc>
                  <a:spcPts val="1600"/>
                </a:lnSpc>
              </a:pPr>
              <a:r>
                <a:rPr lang="en-US" b="true" sz="2000" spc="150">
                  <a:solidFill>
                    <a:srgbClr val="FFFFFF"/>
                  </a:solidFill>
                  <a:latin typeface="Gill Sans Ultra-Bold"/>
                  <a:ea typeface="Gill Sans Ultra-Bold"/>
                  <a:cs typeface="Gill Sans Ultra-Bold"/>
                  <a:sym typeface="Gill Sans Ultra-Bold"/>
                </a:rPr>
                <a:t>PASSENGER INFORMATION</a:t>
              </a:r>
            </a:p>
            <a:p>
              <a:pPr algn="r">
                <a:lnSpc>
                  <a:spcPts val="1600"/>
                </a:lnSpc>
              </a:pPr>
              <a:r>
                <a:rPr lang="en-US" b="true" sz="2000" spc="150">
                  <a:solidFill>
                    <a:srgbClr val="FFFFFF"/>
                  </a:solidFill>
                  <a:latin typeface="Gill Sans Ultra-Bold"/>
                  <a:ea typeface="Gill Sans Ultra-Bold"/>
                  <a:cs typeface="Gill Sans Ultra-Bold"/>
                  <a:sym typeface="Gill Sans Ultra-Bold"/>
                </a:rPr>
                <a:t>SYSTEM</a:t>
              </a:r>
            </a:p>
          </p:txBody>
        </p:sp>
      </p:grpSp>
      <p:sp>
        <p:nvSpPr>
          <p:cNvPr name="Freeform 25" id="25"/>
          <p:cNvSpPr/>
          <p:nvPr/>
        </p:nvSpPr>
        <p:spPr>
          <a:xfrm flipH="false" flipV="false" rot="0">
            <a:off x="4963934" y="3084696"/>
            <a:ext cx="2300870" cy="710394"/>
          </a:xfrm>
          <a:custGeom>
            <a:avLst/>
            <a:gdLst/>
            <a:ahLst/>
            <a:cxnLst/>
            <a:rect r="r" b="b" t="t" l="l"/>
            <a:pathLst>
              <a:path h="710394" w="2300870">
                <a:moveTo>
                  <a:pt x="0" y="0"/>
                </a:moveTo>
                <a:lnTo>
                  <a:pt x="2300870" y="0"/>
                </a:lnTo>
                <a:lnTo>
                  <a:pt x="2300870" y="710394"/>
                </a:lnTo>
                <a:lnTo>
                  <a:pt x="0" y="71039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387850" y="235803"/>
            <a:ext cx="13936337" cy="1526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303"/>
              </a:lnSpc>
            </a:pPr>
            <a:r>
              <a:rPr lang="en-US" b="true" sz="9540" spc="-238">
                <a:solidFill>
                  <a:srgbClr val="FFFFFF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Stations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272360">
                <a:alpha val="100000"/>
              </a:srgbClr>
            </a:gs>
            <a:gs pos="100000">
              <a:srgbClr val="265170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483415">
            <a:off x="13218191" y="753697"/>
            <a:ext cx="7315200" cy="566928"/>
          </a:xfrm>
          <a:custGeom>
            <a:avLst/>
            <a:gdLst/>
            <a:ahLst/>
            <a:cxnLst/>
            <a:rect r="r" b="b" t="t" l="l"/>
            <a:pathLst>
              <a:path h="566928" w="7315200">
                <a:moveTo>
                  <a:pt x="0" y="0"/>
                </a:moveTo>
                <a:lnTo>
                  <a:pt x="7315200" y="0"/>
                </a:lnTo>
                <a:lnTo>
                  <a:pt x="7315200" y="566928"/>
                </a:lnTo>
                <a:lnTo>
                  <a:pt x="0" y="5669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483415">
            <a:off x="13018659" y="1271267"/>
            <a:ext cx="7315200" cy="566928"/>
          </a:xfrm>
          <a:custGeom>
            <a:avLst/>
            <a:gdLst/>
            <a:ahLst/>
            <a:cxnLst/>
            <a:rect r="r" b="b" t="t" l="l"/>
            <a:pathLst>
              <a:path h="566928" w="7315200">
                <a:moveTo>
                  <a:pt x="0" y="0"/>
                </a:moveTo>
                <a:lnTo>
                  <a:pt x="7315200" y="0"/>
                </a:lnTo>
                <a:lnTo>
                  <a:pt x="7315200" y="566928"/>
                </a:lnTo>
                <a:lnTo>
                  <a:pt x="0" y="5669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483415">
            <a:off x="13825679" y="590648"/>
            <a:ext cx="7315200" cy="566928"/>
          </a:xfrm>
          <a:custGeom>
            <a:avLst/>
            <a:gdLst/>
            <a:ahLst/>
            <a:cxnLst/>
            <a:rect r="r" b="b" t="t" l="l"/>
            <a:pathLst>
              <a:path h="566928" w="7315200">
                <a:moveTo>
                  <a:pt x="0" y="0"/>
                </a:moveTo>
                <a:lnTo>
                  <a:pt x="7315200" y="0"/>
                </a:lnTo>
                <a:lnTo>
                  <a:pt x="7315200" y="566928"/>
                </a:lnTo>
                <a:lnTo>
                  <a:pt x="0" y="5669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906922" y="2093467"/>
            <a:ext cx="3318439" cy="3318439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-33495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470302" y="227343"/>
            <a:ext cx="13936337" cy="1526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303"/>
              </a:lnSpc>
            </a:pPr>
            <a:r>
              <a:rPr lang="en-US" b="true" sz="9540" spc="-238">
                <a:solidFill>
                  <a:srgbClr val="FFFFFF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Equipment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906922" y="5939861"/>
            <a:ext cx="3318439" cy="3318439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9"/>
              <a:stretch>
                <a:fillRect l="-1554" t="0" r="-48718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5025461" y="2095112"/>
            <a:ext cx="3318439" cy="3318439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0"/>
              <a:stretch>
                <a:fillRect l="-16747" t="0" r="-16747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5025461" y="5939861"/>
            <a:ext cx="3318439" cy="3318439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1"/>
              <a:stretch>
                <a:fillRect l="-16747" t="0" r="-16747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9144000" y="2095112"/>
            <a:ext cx="3318439" cy="3318439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2"/>
              <a:stretch>
                <a:fillRect l="-16747" t="0" r="-16747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9144000" y="5939861"/>
            <a:ext cx="3318439" cy="3318439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3"/>
              <a:stretch>
                <a:fillRect l="0" t="-16747" r="0" b="-16747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3260906" y="2093467"/>
            <a:ext cx="3318439" cy="3318439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4"/>
              <a:stretch>
                <a:fillRect l="0" t="-16747" r="0" b="-16747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3260906" y="5939861"/>
            <a:ext cx="3318439" cy="3318439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5"/>
              <a:stretch>
                <a:fillRect l="-16747" t="0" r="-16747" b="0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272360">
                <a:alpha val="100000"/>
              </a:srgbClr>
            </a:gs>
            <a:gs pos="100000">
              <a:srgbClr val="265170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3459806" y="2479279"/>
            <a:ext cx="3883241" cy="5328442"/>
            <a:chOff x="0" y="0"/>
            <a:chExt cx="4589780" cy="629793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91050" cy="6297930"/>
            </a:xfrm>
            <a:custGeom>
              <a:avLst/>
              <a:gdLst/>
              <a:ahLst/>
              <a:cxnLst/>
              <a:rect r="r" b="b" t="t" l="l"/>
              <a:pathLst>
                <a:path h="6297930" w="4591050">
                  <a:moveTo>
                    <a:pt x="3148330" y="1708150"/>
                  </a:moveTo>
                  <a:cubicBezTo>
                    <a:pt x="2754630" y="1708150"/>
                    <a:pt x="2396490" y="1866900"/>
                    <a:pt x="2136140" y="2124710"/>
                  </a:cubicBezTo>
                  <a:lnTo>
                    <a:pt x="1611630" y="1600200"/>
                  </a:lnTo>
                  <a:cubicBezTo>
                    <a:pt x="1778000" y="1430020"/>
                    <a:pt x="1882140" y="1197610"/>
                    <a:pt x="1882140" y="941070"/>
                  </a:cubicBezTo>
                  <a:cubicBezTo>
                    <a:pt x="1882140" y="421640"/>
                    <a:pt x="1459230" y="0"/>
                    <a:pt x="941070" y="0"/>
                  </a:cubicBezTo>
                  <a:cubicBezTo>
                    <a:pt x="422910" y="0"/>
                    <a:pt x="0" y="421640"/>
                    <a:pt x="0" y="941070"/>
                  </a:cubicBezTo>
                  <a:cubicBezTo>
                    <a:pt x="0" y="1459230"/>
                    <a:pt x="421640" y="1882140"/>
                    <a:pt x="941070" y="1882140"/>
                  </a:cubicBezTo>
                  <a:cubicBezTo>
                    <a:pt x="1160780" y="1882140"/>
                    <a:pt x="1362710" y="1805940"/>
                    <a:pt x="1524000" y="1678940"/>
                  </a:cubicBezTo>
                  <a:lnTo>
                    <a:pt x="2056130" y="2211070"/>
                  </a:lnTo>
                  <a:cubicBezTo>
                    <a:pt x="1838960" y="2463800"/>
                    <a:pt x="1708150" y="2791460"/>
                    <a:pt x="1708150" y="3148330"/>
                  </a:cubicBezTo>
                  <a:cubicBezTo>
                    <a:pt x="1708150" y="3549650"/>
                    <a:pt x="1873250" y="3914140"/>
                    <a:pt x="2139950" y="4175760"/>
                  </a:cubicBezTo>
                  <a:lnTo>
                    <a:pt x="1614170" y="4701540"/>
                  </a:lnTo>
                  <a:cubicBezTo>
                    <a:pt x="1442720" y="4526280"/>
                    <a:pt x="1203960" y="4417060"/>
                    <a:pt x="941070" y="4417060"/>
                  </a:cubicBezTo>
                  <a:cubicBezTo>
                    <a:pt x="421640" y="4415790"/>
                    <a:pt x="0" y="4838700"/>
                    <a:pt x="0" y="5356860"/>
                  </a:cubicBezTo>
                  <a:cubicBezTo>
                    <a:pt x="0" y="5875020"/>
                    <a:pt x="421640" y="6297930"/>
                    <a:pt x="941070" y="6297930"/>
                  </a:cubicBezTo>
                  <a:cubicBezTo>
                    <a:pt x="1459230" y="6297930"/>
                    <a:pt x="1882140" y="5876290"/>
                    <a:pt x="1882140" y="5356860"/>
                  </a:cubicBezTo>
                  <a:cubicBezTo>
                    <a:pt x="1882140" y="5144770"/>
                    <a:pt x="1811020" y="4947920"/>
                    <a:pt x="1692910" y="4790440"/>
                  </a:cubicBezTo>
                  <a:lnTo>
                    <a:pt x="2228850" y="4254500"/>
                  </a:lnTo>
                  <a:cubicBezTo>
                    <a:pt x="2479040" y="4462780"/>
                    <a:pt x="2800350" y="4588509"/>
                    <a:pt x="3150870" y="4588509"/>
                  </a:cubicBezTo>
                  <a:cubicBezTo>
                    <a:pt x="3945890" y="4588509"/>
                    <a:pt x="4591050" y="3942080"/>
                    <a:pt x="4591050" y="3148330"/>
                  </a:cubicBezTo>
                  <a:cubicBezTo>
                    <a:pt x="4589780" y="2354580"/>
                    <a:pt x="3943350" y="1708150"/>
                    <a:pt x="3148330" y="170815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18110" y="4533900"/>
              <a:ext cx="1645920" cy="1645920"/>
            </a:xfrm>
            <a:custGeom>
              <a:avLst/>
              <a:gdLst/>
              <a:ahLst/>
              <a:cxnLst/>
              <a:rect r="r" b="b" t="t" l="l"/>
              <a:pathLst>
                <a:path h="1645920" w="1645920">
                  <a:moveTo>
                    <a:pt x="822960" y="1645920"/>
                  </a:moveTo>
                  <a:cubicBezTo>
                    <a:pt x="369570" y="1645920"/>
                    <a:pt x="0" y="1277620"/>
                    <a:pt x="0" y="822960"/>
                  </a:cubicBezTo>
                  <a:cubicBezTo>
                    <a:pt x="0" y="368300"/>
                    <a:pt x="368300" y="0"/>
                    <a:pt x="822960" y="0"/>
                  </a:cubicBezTo>
                  <a:cubicBezTo>
                    <a:pt x="1276350" y="0"/>
                    <a:pt x="1645920" y="368300"/>
                    <a:pt x="1645920" y="822960"/>
                  </a:cubicBezTo>
                  <a:cubicBezTo>
                    <a:pt x="1645920" y="1277620"/>
                    <a:pt x="1276350" y="1645920"/>
                    <a:pt x="822960" y="1645920"/>
                  </a:cubicBez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18110" y="118110"/>
              <a:ext cx="1645920" cy="1644650"/>
            </a:xfrm>
            <a:custGeom>
              <a:avLst/>
              <a:gdLst/>
              <a:ahLst/>
              <a:cxnLst/>
              <a:rect r="r" b="b" t="t" l="l"/>
              <a:pathLst>
                <a:path h="1644650" w="1645920">
                  <a:moveTo>
                    <a:pt x="0" y="822960"/>
                  </a:moveTo>
                  <a:cubicBezTo>
                    <a:pt x="0" y="369570"/>
                    <a:pt x="368300" y="0"/>
                    <a:pt x="822960" y="0"/>
                  </a:cubicBezTo>
                  <a:cubicBezTo>
                    <a:pt x="1276350" y="0"/>
                    <a:pt x="1645920" y="368300"/>
                    <a:pt x="1645920" y="822960"/>
                  </a:cubicBezTo>
                  <a:cubicBezTo>
                    <a:pt x="1645920" y="1060450"/>
                    <a:pt x="1544320" y="1273810"/>
                    <a:pt x="1384300" y="1423670"/>
                  </a:cubicBezTo>
                  <a:cubicBezTo>
                    <a:pt x="1377950" y="1426210"/>
                    <a:pt x="1371600" y="1430020"/>
                    <a:pt x="1366520" y="1436370"/>
                  </a:cubicBezTo>
                  <a:cubicBezTo>
                    <a:pt x="1362710" y="1440180"/>
                    <a:pt x="1360170" y="1443990"/>
                    <a:pt x="1357630" y="1447800"/>
                  </a:cubicBezTo>
                  <a:cubicBezTo>
                    <a:pt x="1214120" y="1569720"/>
                    <a:pt x="1027430" y="1644650"/>
                    <a:pt x="824230" y="1644650"/>
                  </a:cubicBezTo>
                  <a:cubicBezTo>
                    <a:pt x="369570" y="1644650"/>
                    <a:pt x="0" y="1276350"/>
                    <a:pt x="0" y="822960"/>
                  </a:cubicBezTo>
                  <a:close/>
                </a:path>
              </a:pathLst>
            </a:custGeom>
            <a:blipFill>
              <a:blip r:embed="rId3"/>
              <a:stretch>
                <a:fillRect l="0" t="-38" r="0" b="-38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826260" y="1827530"/>
              <a:ext cx="2644140" cy="2644140"/>
            </a:xfrm>
            <a:custGeom>
              <a:avLst/>
              <a:gdLst/>
              <a:ahLst/>
              <a:cxnLst/>
              <a:rect r="r" b="b" t="t" l="l"/>
              <a:pathLst>
                <a:path h="2644140" w="2644140">
                  <a:moveTo>
                    <a:pt x="1322070" y="2644140"/>
                  </a:moveTo>
                  <a:cubicBezTo>
                    <a:pt x="593090" y="2644140"/>
                    <a:pt x="0" y="2051050"/>
                    <a:pt x="0" y="1322070"/>
                  </a:cubicBezTo>
                  <a:cubicBezTo>
                    <a:pt x="0" y="593090"/>
                    <a:pt x="593090" y="0"/>
                    <a:pt x="1322070" y="0"/>
                  </a:cubicBezTo>
                  <a:cubicBezTo>
                    <a:pt x="2051050" y="0"/>
                    <a:pt x="2644140" y="593090"/>
                    <a:pt x="2644140" y="1322070"/>
                  </a:cubicBezTo>
                  <a:cubicBezTo>
                    <a:pt x="2644140" y="2051050"/>
                    <a:pt x="2052320" y="2644140"/>
                    <a:pt x="1322070" y="2644140"/>
                  </a:cubicBez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2683929" y="6651288"/>
            <a:ext cx="9150742" cy="4468612"/>
          </a:xfrm>
          <a:custGeom>
            <a:avLst/>
            <a:gdLst/>
            <a:ahLst/>
            <a:cxnLst/>
            <a:rect r="r" b="b" t="t" l="l"/>
            <a:pathLst>
              <a:path h="4468612" w="9150742">
                <a:moveTo>
                  <a:pt x="0" y="0"/>
                </a:moveTo>
                <a:lnTo>
                  <a:pt x="9150742" y="0"/>
                </a:lnTo>
                <a:lnTo>
                  <a:pt x="9150742" y="4468613"/>
                </a:lnTo>
                <a:lnTo>
                  <a:pt x="0" y="44686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7960193" y="1711881"/>
            <a:ext cx="4441451" cy="3257870"/>
            <a:chOff x="0" y="0"/>
            <a:chExt cx="4198620" cy="307975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-12700" y="-2540"/>
              <a:ext cx="4215130" cy="3083560"/>
            </a:xfrm>
            <a:custGeom>
              <a:avLst/>
              <a:gdLst/>
              <a:ahLst/>
              <a:cxnLst/>
              <a:rect r="r" b="b" t="t" l="l"/>
              <a:pathLst>
                <a:path h="3083560" w="4215130">
                  <a:moveTo>
                    <a:pt x="4196080" y="1511300"/>
                  </a:moveTo>
                  <a:cubicBezTo>
                    <a:pt x="4199890" y="1508760"/>
                    <a:pt x="4203700" y="1507490"/>
                    <a:pt x="4206240" y="1503680"/>
                  </a:cubicBezTo>
                  <a:cubicBezTo>
                    <a:pt x="4208780" y="1501140"/>
                    <a:pt x="4213860" y="1497330"/>
                    <a:pt x="4213860" y="1493520"/>
                  </a:cubicBezTo>
                  <a:cubicBezTo>
                    <a:pt x="4213860" y="1490980"/>
                    <a:pt x="4208780" y="1487170"/>
                    <a:pt x="4206240" y="1484630"/>
                  </a:cubicBezTo>
                  <a:lnTo>
                    <a:pt x="4194810" y="1473200"/>
                  </a:lnTo>
                  <a:cubicBezTo>
                    <a:pt x="4197350" y="1470660"/>
                    <a:pt x="4202430" y="1469390"/>
                    <a:pt x="4202430" y="1465580"/>
                  </a:cubicBezTo>
                  <a:cubicBezTo>
                    <a:pt x="4204970" y="1455420"/>
                    <a:pt x="4208780" y="1445260"/>
                    <a:pt x="4208780" y="1435100"/>
                  </a:cubicBezTo>
                  <a:cubicBezTo>
                    <a:pt x="4208780" y="1430020"/>
                    <a:pt x="4199890" y="1426210"/>
                    <a:pt x="4194810" y="1419860"/>
                  </a:cubicBezTo>
                  <a:cubicBezTo>
                    <a:pt x="4199890" y="1419860"/>
                    <a:pt x="4202430" y="1419860"/>
                    <a:pt x="4206240" y="1418590"/>
                  </a:cubicBezTo>
                  <a:lnTo>
                    <a:pt x="4206240" y="1414780"/>
                  </a:lnTo>
                  <a:lnTo>
                    <a:pt x="4194810" y="1414780"/>
                  </a:lnTo>
                  <a:cubicBezTo>
                    <a:pt x="4187190" y="1409700"/>
                    <a:pt x="4179570" y="1399540"/>
                    <a:pt x="4177030" y="1400810"/>
                  </a:cubicBezTo>
                  <a:cubicBezTo>
                    <a:pt x="4163060" y="1408430"/>
                    <a:pt x="4163060" y="1398270"/>
                    <a:pt x="4160520" y="1390650"/>
                  </a:cubicBezTo>
                  <a:cubicBezTo>
                    <a:pt x="4155440" y="1391920"/>
                    <a:pt x="4150360" y="1393190"/>
                    <a:pt x="4146550" y="1391920"/>
                  </a:cubicBezTo>
                  <a:cubicBezTo>
                    <a:pt x="4137660" y="1390650"/>
                    <a:pt x="4128770" y="1386840"/>
                    <a:pt x="4119880" y="1386840"/>
                  </a:cubicBezTo>
                  <a:cubicBezTo>
                    <a:pt x="4108450" y="1385570"/>
                    <a:pt x="4095750" y="1385570"/>
                    <a:pt x="4083050" y="1384300"/>
                  </a:cubicBezTo>
                  <a:cubicBezTo>
                    <a:pt x="4064000" y="1381760"/>
                    <a:pt x="4044950" y="1379220"/>
                    <a:pt x="4025900" y="1376680"/>
                  </a:cubicBezTo>
                  <a:cubicBezTo>
                    <a:pt x="4024630" y="1376680"/>
                    <a:pt x="4022090" y="1379220"/>
                    <a:pt x="4020820" y="1379220"/>
                  </a:cubicBezTo>
                  <a:cubicBezTo>
                    <a:pt x="4010660" y="1377950"/>
                    <a:pt x="4000500" y="1376680"/>
                    <a:pt x="3991610" y="1374140"/>
                  </a:cubicBezTo>
                  <a:cubicBezTo>
                    <a:pt x="3989070" y="1372870"/>
                    <a:pt x="3987800" y="1366520"/>
                    <a:pt x="3987800" y="1363980"/>
                  </a:cubicBezTo>
                  <a:cubicBezTo>
                    <a:pt x="4001770" y="1353820"/>
                    <a:pt x="4015740" y="1343660"/>
                    <a:pt x="4024630" y="1337310"/>
                  </a:cubicBezTo>
                  <a:cubicBezTo>
                    <a:pt x="4034790" y="1336040"/>
                    <a:pt x="4041140" y="1334770"/>
                    <a:pt x="4050030" y="1334770"/>
                  </a:cubicBezTo>
                  <a:cubicBezTo>
                    <a:pt x="4042410" y="1324610"/>
                    <a:pt x="4037330" y="1319530"/>
                    <a:pt x="4030980" y="1311910"/>
                  </a:cubicBezTo>
                  <a:cubicBezTo>
                    <a:pt x="4027170" y="1313180"/>
                    <a:pt x="4023360" y="1314450"/>
                    <a:pt x="4017010" y="1316990"/>
                  </a:cubicBezTo>
                  <a:cubicBezTo>
                    <a:pt x="4017010" y="1310640"/>
                    <a:pt x="4017010" y="1304290"/>
                    <a:pt x="4018280" y="1304290"/>
                  </a:cubicBezTo>
                  <a:cubicBezTo>
                    <a:pt x="4023360" y="1303020"/>
                    <a:pt x="4030980" y="1301750"/>
                    <a:pt x="4034790" y="1304290"/>
                  </a:cubicBezTo>
                  <a:cubicBezTo>
                    <a:pt x="4039870" y="1308100"/>
                    <a:pt x="4042410" y="1314450"/>
                    <a:pt x="4047490" y="1322070"/>
                  </a:cubicBezTo>
                  <a:cubicBezTo>
                    <a:pt x="4050030" y="1322070"/>
                    <a:pt x="4055110" y="1323340"/>
                    <a:pt x="4060190" y="1323340"/>
                  </a:cubicBezTo>
                  <a:cubicBezTo>
                    <a:pt x="4058920" y="1306830"/>
                    <a:pt x="4058920" y="1306830"/>
                    <a:pt x="4044950" y="1282700"/>
                  </a:cubicBezTo>
                  <a:cubicBezTo>
                    <a:pt x="4062730" y="1282700"/>
                    <a:pt x="4067810" y="1277620"/>
                    <a:pt x="4064000" y="1259840"/>
                  </a:cubicBezTo>
                  <a:cubicBezTo>
                    <a:pt x="4075430" y="1258570"/>
                    <a:pt x="4088130" y="1257300"/>
                    <a:pt x="4099560" y="1257300"/>
                  </a:cubicBezTo>
                  <a:cubicBezTo>
                    <a:pt x="4098290" y="1254760"/>
                    <a:pt x="4095750" y="1249680"/>
                    <a:pt x="4094480" y="1245870"/>
                  </a:cubicBezTo>
                  <a:cubicBezTo>
                    <a:pt x="4099560" y="1247140"/>
                    <a:pt x="4103370" y="1248410"/>
                    <a:pt x="4105910" y="1249680"/>
                  </a:cubicBezTo>
                  <a:cubicBezTo>
                    <a:pt x="4107180" y="1243330"/>
                    <a:pt x="4107180" y="1236980"/>
                    <a:pt x="4108450" y="1231900"/>
                  </a:cubicBezTo>
                  <a:cubicBezTo>
                    <a:pt x="4109720" y="1225550"/>
                    <a:pt x="4110990" y="1217930"/>
                    <a:pt x="4112260" y="1211580"/>
                  </a:cubicBezTo>
                  <a:cubicBezTo>
                    <a:pt x="4112260" y="1209040"/>
                    <a:pt x="4110990" y="1205230"/>
                    <a:pt x="4112260" y="1201420"/>
                  </a:cubicBezTo>
                  <a:cubicBezTo>
                    <a:pt x="4116070" y="1191260"/>
                    <a:pt x="4117340" y="1176020"/>
                    <a:pt x="4113530" y="1168400"/>
                  </a:cubicBezTo>
                  <a:cubicBezTo>
                    <a:pt x="4116070" y="1165860"/>
                    <a:pt x="4117340" y="1162050"/>
                    <a:pt x="4117340" y="1159510"/>
                  </a:cubicBezTo>
                  <a:cubicBezTo>
                    <a:pt x="4117340" y="1149350"/>
                    <a:pt x="4117340" y="1137920"/>
                    <a:pt x="4116070" y="1127760"/>
                  </a:cubicBezTo>
                  <a:cubicBezTo>
                    <a:pt x="4114800" y="1117600"/>
                    <a:pt x="4113530" y="1108710"/>
                    <a:pt x="4112260" y="1098550"/>
                  </a:cubicBezTo>
                  <a:cubicBezTo>
                    <a:pt x="4110990" y="1096010"/>
                    <a:pt x="4110990" y="1093470"/>
                    <a:pt x="4112260" y="1089660"/>
                  </a:cubicBezTo>
                  <a:cubicBezTo>
                    <a:pt x="4116070" y="1079500"/>
                    <a:pt x="4118610" y="1069340"/>
                    <a:pt x="4110990" y="1059180"/>
                  </a:cubicBezTo>
                  <a:cubicBezTo>
                    <a:pt x="4108450" y="1056640"/>
                    <a:pt x="4109720" y="1050290"/>
                    <a:pt x="4110990" y="1046480"/>
                  </a:cubicBezTo>
                  <a:cubicBezTo>
                    <a:pt x="4114800" y="1032510"/>
                    <a:pt x="4107180" y="1021080"/>
                    <a:pt x="4093210" y="1018540"/>
                  </a:cubicBezTo>
                  <a:lnTo>
                    <a:pt x="4088130" y="1018540"/>
                  </a:lnTo>
                  <a:cubicBezTo>
                    <a:pt x="4089400" y="1014730"/>
                    <a:pt x="4090670" y="1013460"/>
                    <a:pt x="4091940" y="1010920"/>
                  </a:cubicBezTo>
                  <a:cubicBezTo>
                    <a:pt x="4088130" y="1009650"/>
                    <a:pt x="4084320" y="1009650"/>
                    <a:pt x="4081780" y="1007110"/>
                  </a:cubicBezTo>
                  <a:cubicBezTo>
                    <a:pt x="4079240" y="1005840"/>
                    <a:pt x="4077970" y="1002030"/>
                    <a:pt x="4075430" y="1000760"/>
                  </a:cubicBezTo>
                  <a:cubicBezTo>
                    <a:pt x="4065270" y="995680"/>
                    <a:pt x="4053840" y="990600"/>
                    <a:pt x="4042410" y="985520"/>
                  </a:cubicBezTo>
                  <a:cubicBezTo>
                    <a:pt x="4038600" y="984250"/>
                    <a:pt x="4033520" y="984250"/>
                    <a:pt x="4029710" y="984250"/>
                  </a:cubicBezTo>
                  <a:cubicBezTo>
                    <a:pt x="4027170" y="985520"/>
                    <a:pt x="4025900" y="980440"/>
                    <a:pt x="4023360" y="980440"/>
                  </a:cubicBezTo>
                  <a:cubicBezTo>
                    <a:pt x="4005580" y="976630"/>
                    <a:pt x="3987800" y="974090"/>
                    <a:pt x="3970020" y="969010"/>
                  </a:cubicBezTo>
                  <a:cubicBezTo>
                    <a:pt x="3956050" y="963930"/>
                    <a:pt x="3939540" y="974090"/>
                    <a:pt x="3925570" y="963930"/>
                  </a:cubicBezTo>
                  <a:cubicBezTo>
                    <a:pt x="3924300" y="962660"/>
                    <a:pt x="3921760" y="965200"/>
                    <a:pt x="3920490" y="965200"/>
                  </a:cubicBezTo>
                  <a:cubicBezTo>
                    <a:pt x="3909060" y="962660"/>
                    <a:pt x="3898900" y="969010"/>
                    <a:pt x="3887470" y="965200"/>
                  </a:cubicBezTo>
                  <a:cubicBezTo>
                    <a:pt x="3876040" y="961390"/>
                    <a:pt x="3863340" y="960120"/>
                    <a:pt x="3858260" y="948690"/>
                  </a:cubicBezTo>
                  <a:cubicBezTo>
                    <a:pt x="3853180" y="937260"/>
                    <a:pt x="3849370" y="925830"/>
                    <a:pt x="3849370" y="914400"/>
                  </a:cubicBezTo>
                  <a:cubicBezTo>
                    <a:pt x="3850640" y="900430"/>
                    <a:pt x="3856990" y="885190"/>
                    <a:pt x="3832860" y="887730"/>
                  </a:cubicBezTo>
                  <a:cubicBezTo>
                    <a:pt x="3834130" y="885190"/>
                    <a:pt x="3834130" y="882650"/>
                    <a:pt x="3835400" y="881380"/>
                  </a:cubicBezTo>
                  <a:cubicBezTo>
                    <a:pt x="3761740" y="873760"/>
                    <a:pt x="3688080" y="867410"/>
                    <a:pt x="3615690" y="859790"/>
                  </a:cubicBezTo>
                  <a:cubicBezTo>
                    <a:pt x="3613150" y="850900"/>
                    <a:pt x="3610610" y="840740"/>
                    <a:pt x="3608070" y="826770"/>
                  </a:cubicBezTo>
                  <a:cubicBezTo>
                    <a:pt x="3622040" y="842010"/>
                    <a:pt x="3634740" y="850900"/>
                    <a:pt x="3652520" y="849630"/>
                  </a:cubicBezTo>
                  <a:cubicBezTo>
                    <a:pt x="3653790" y="839470"/>
                    <a:pt x="3652520" y="831850"/>
                    <a:pt x="3642360" y="825500"/>
                  </a:cubicBezTo>
                  <a:cubicBezTo>
                    <a:pt x="3641090" y="824230"/>
                    <a:pt x="3639820" y="819150"/>
                    <a:pt x="3641090" y="816610"/>
                  </a:cubicBezTo>
                  <a:cubicBezTo>
                    <a:pt x="3646170" y="803910"/>
                    <a:pt x="3651250" y="792480"/>
                    <a:pt x="3655060" y="781050"/>
                  </a:cubicBezTo>
                  <a:cubicBezTo>
                    <a:pt x="3660140" y="784860"/>
                    <a:pt x="3663950" y="787400"/>
                    <a:pt x="3669030" y="789940"/>
                  </a:cubicBezTo>
                  <a:lnTo>
                    <a:pt x="3671570" y="787400"/>
                  </a:lnTo>
                  <a:lnTo>
                    <a:pt x="3656330" y="764540"/>
                  </a:lnTo>
                  <a:cubicBezTo>
                    <a:pt x="3666490" y="767080"/>
                    <a:pt x="3675380" y="768350"/>
                    <a:pt x="3686810" y="770890"/>
                  </a:cubicBezTo>
                  <a:cubicBezTo>
                    <a:pt x="3683000" y="763270"/>
                    <a:pt x="3679190" y="758190"/>
                    <a:pt x="3679190" y="758190"/>
                  </a:cubicBezTo>
                  <a:cubicBezTo>
                    <a:pt x="3685540" y="753110"/>
                    <a:pt x="3691890" y="748030"/>
                    <a:pt x="3700780" y="741680"/>
                  </a:cubicBezTo>
                  <a:cubicBezTo>
                    <a:pt x="3700780" y="740410"/>
                    <a:pt x="3702050" y="732790"/>
                    <a:pt x="3705860" y="731520"/>
                  </a:cubicBezTo>
                  <a:cubicBezTo>
                    <a:pt x="3713480" y="727710"/>
                    <a:pt x="3716020" y="734060"/>
                    <a:pt x="3718560" y="740410"/>
                  </a:cubicBezTo>
                  <a:cubicBezTo>
                    <a:pt x="3719830" y="744220"/>
                    <a:pt x="3727450" y="745490"/>
                    <a:pt x="3732530" y="746760"/>
                  </a:cubicBezTo>
                  <a:cubicBezTo>
                    <a:pt x="3737610" y="748030"/>
                    <a:pt x="3743960" y="748030"/>
                    <a:pt x="3750310" y="746760"/>
                  </a:cubicBezTo>
                  <a:cubicBezTo>
                    <a:pt x="3760470" y="746760"/>
                    <a:pt x="3770630" y="745490"/>
                    <a:pt x="3784600" y="744220"/>
                  </a:cubicBezTo>
                  <a:cubicBezTo>
                    <a:pt x="3774440" y="741680"/>
                    <a:pt x="3766820" y="739140"/>
                    <a:pt x="3760470" y="737870"/>
                  </a:cubicBezTo>
                  <a:cubicBezTo>
                    <a:pt x="3760470" y="736600"/>
                    <a:pt x="3760470" y="735330"/>
                    <a:pt x="3759200" y="734060"/>
                  </a:cubicBezTo>
                  <a:cubicBezTo>
                    <a:pt x="3769360" y="731520"/>
                    <a:pt x="3779520" y="728980"/>
                    <a:pt x="3788410" y="726440"/>
                  </a:cubicBezTo>
                  <a:cubicBezTo>
                    <a:pt x="3798570" y="728980"/>
                    <a:pt x="3807460" y="732790"/>
                    <a:pt x="3815080" y="735330"/>
                  </a:cubicBezTo>
                  <a:cubicBezTo>
                    <a:pt x="3817620" y="758190"/>
                    <a:pt x="3832860" y="739140"/>
                    <a:pt x="3841750" y="741680"/>
                  </a:cubicBezTo>
                  <a:cubicBezTo>
                    <a:pt x="3839210" y="736600"/>
                    <a:pt x="3835400" y="731520"/>
                    <a:pt x="3831590" y="725170"/>
                  </a:cubicBezTo>
                  <a:cubicBezTo>
                    <a:pt x="3848100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70" y="736600"/>
                  </a:cubicBezTo>
                  <a:cubicBezTo>
                    <a:pt x="3992880" y="735330"/>
                    <a:pt x="3995420" y="735330"/>
                    <a:pt x="3996690" y="734060"/>
                  </a:cubicBezTo>
                  <a:cubicBezTo>
                    <a:pt x="3999230" y="725170"/>
                    <a:pt x="4000500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20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20" y="78740"/>
                  </a:lnTo>
                  <a:cubicBezTo>
                    <a:pt x="2221230" y="80010"/>
                    <a:pt x="2200910" y="85090"/>
                    <a:pt x="2180590" y="86360"/>
                  </a:cubicBezTo>
                  <a:cubicBezTo>
                    <a:pt x="2148840" y="88900"/>
                    <a:pt x="2115820" y="90170"/>
                    <a:pt x="2084070" y="92710"/>
                  </a:cubicBezTo>
                  <a:cubicBezTo>
                    <a:pt x="2076450" y="92710"/>
                    <a:pt x="2067560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0"/>
                  </a:cubicBezTo>
                  <a:cubicBezTo>
                    <a:pt x="29210" y="1938020"/>
                    <a:pt x="29210" y="1967230"/>
                    <a:pt x="34290" y="1968500"/>
                  </a:cubicBezTo>
                  <a:cubicBezTo>
                    <a:pt x="43180" y="1972310"/>
                    <a:pt x="45720" y="1983740"/>
                    <a:pt x="53340" y="1988820"/>
                  </a:cubicBezTo>
                  <a:cubicBezTo>
                    <a:pt x="54610" y="1990090"/>
                    <a:pt x="55880" y="1992630"/>
                    <a:pt x="55880" y="1992630"/>
                  </a:cubicBezTo>
                  <a:cubicBezTo>
                    <a:pt x="45720" y="2004060"/>
                    <a:pt x="60960" y="1998980"/>
                    <a:pt x="63500" y="2004060"/>
                  </a:cubicBezTo>
                  <a:cubicBezTo>
                    <a:pt x="60960" y="2010410"/>
                    <a:pt x="55880" y="2016760"/>
                    <a:pt x="54610" y="2024380"/>
                  </a:cubicBezTo>
                  <a:cubicBezTo>
                    <a:pt x="53340" y="2032000"/>
                    <a:pt x="54610" y="2038350"/>
                    <a:pt x="66040" y="2034540"/>
                  </a:cubicBezTo>
                  <a:cubicBezTo>
                    <a:pt x="64770" y="2045970"/>
                    <a:pt x="63500" y="2056130"/>
                    <a:pt x="62230" y="2067560"/>
                  </a:cubicBezTo>
                  <a:cubicBezTo>
                    <a:pt x="63500" y="2067560"/>
                    <a:pt x="64770" y="2066290"/>
                    <a:pt x="64770" y="2066290"/>
                  </a:cubicBezTo>
                  <a:cubicBezTo>
                    <a:pt x="68580" y="2075180"/>
                    <a:pt x="71120" y="2082800"/>
                    <a:pt x="74930" y="2090420"/>
                  </a:cubicBezTo>
                  <a:cubicBezTo>
                    <a:pt x="81280" y="2090420"/>
                    <a:pt x="87630" y="2091690"/>
                    <a:pt x="95250" y="2092960"/>
                  </a:cubicBezTo>
                  <a:lnTo>
                    <a:pt x="95250" y="2096770"/>
                  </a:lnTo>
                  <a:cubicBezTo>
                    <a:pt x="91440" y="2098040"/>
                    <a:pt x="87630" y="2099310"/>
                    <a:pt x="83820" y="2100580"/>
                  </a:cubicBezTo>
                  <a:cubicBezTo>
                    <a:pt x="85090" y="2101850"/>
                    <a:pt x="87630" y="2101850"/>
                    <a:pt x="87630" y="2101850"/>
                  </a:cubicBezTo>
                  <a:cubicBezTo>
                    <a:pt x="88900" y="2120900"/>
                    <a:pt x="105410" y="2118360"/>
                    <a:pt x="116840" y="2123440"/>
                  </a:cubicBezTo>
                  <a:cubicBezTo>
                    <a:pt x="121920" y="2125980"/>
                    <a:pt x="128270" y="2127250"/>
                    <a:pt x="132080" y="2125980"/>
                  </a:cubicBezTo>
                  <a:cubicBezTo>
                    <a:pt x="139700" y="2122170"/>
                    <a:pt x="144780" y="2123440"/>
                    <a:pt x="144780" y="2131060"/>
                  </a:cubicBezTo>
                  <a:cubicBezTo>
                    <a:pt x="144780" y="2134870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0"/>
                    <a:pt x="265430" y="2128520"/>
                  </a:cubicBezTo>
                  <a:cubicBezTo>
                    <a:pt x="275590" y="2128520"/>
                    <a:pt x="284480" y="2128520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20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40" y="3083560"/>
                    <a:pt x="895350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600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20" y="3026410"/>
                  </a:cubicBezTo>
                  <a:cubicBezTo>
                    <a:pt x="1398270" y="3025140"/>
                    <a:pt x="1405890" y="3018790"/>
                    <a:pt x="1408430" y="3021330"/>
                  </a:cubicBezTo>
                  <a:cubicBezTo>
                    <a:pt x="1421130" y="3031490"/>
                    <a:pt x="1430020" y="3022600"/>
                    <a:pt x="1436370" y="3017520"/>
                  </a:cubicBezTo>
                  <a:cubicBezTo>
                    <a:pt x="1441450" y="3018790"/>
                    <a:pt x="1443990" y="3022600"/>
                    <a:pt x="1446530" y="3021330"/>
                  </a:cubicBezTo>
                  <a:cubicBezTo>
                    <a:pt x="1452880" y="3020060"/>
                    <a:pt x="1460500" y="3018790"/>
                    <a:pt x="1466850" y="3017520"/>
                  </a:cubicBezTo>
                  <a:cubicBezTo>
                    <a:pt x="1480820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800" y="3002280"/>
                    <a:pt x="1583690" y="3004820"/>
                    <a:pt x="1592580" y="3006090"/>
                  </a:cubicBezTo>
                  <a:cubicBezTo>
                    <a:pt x="1595120" y="3006090"/>
                    <a:pt x="1598930" y="3006090"/>
                    <a:pt x="1598930" y="3004820"/>
                  </a:cubicBezTo>
                  <a:cubicBezTo>
                    <a:pt x="1598930" y="2992120"/>
                    <a:pt x="1619250" y="2998470"/>
                    <a:pt x="1616710" y="2984500"/>
                  </a:cubicBezTo>
                  <a:cubicBezTo>
                    <a:pt x="1619250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10" y="2980690"/>
                    <a:pt x="1691640" y="2979420"/>
                    <a:pt x="1700530" y="2985770"/>
                  </a:cubicBezTo>
                  <a:cubicBezTo>
                    <a:pt x="1699260" y="2987040"/>
                    <a:pt x="1696720" y="2988310"/>
                    <a:pt x="1694180" y="2990850"/>
                  </a:cubicBezTo>
                  <a:cubicBezTo>
                    <a:pt x="1709420" y="2987040"/>
                    <a:pt x="1723390" y="2979420"/>
                    <a:pt x="1738630" y="2980690"/>
                  </a:cubicBezTo>
                  <a:cubicBezTo>
                    <a:pt x="1753870" y="2980690"/>
                    <a:pt x="1769110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20" y="2985770"/>
                  </a:cubicBezTo>
                  <a:cubicBezTo>
                    <a:pt x="1805940" y="2974340"/>
                    <a:pt x="1818640" y="2975610"/>
                    <a:pt x="1826260" y="2981960"/>
                  </a:cubicBezTo>
                  <a:cubicBezTo>
                    <a:pt x="1836420" y="2989580"/>
                    <a:pt x="1842770" y="2983230"/>
                    <a:pt x="1851660" y="2981960"/>
                  </a:cubicBezTo>
                  <a:cubicBezTo>
                    <a:pt x="1844040" y="2978150"/>
                    <a:pt x="1837690" y="2974340"/>
                    <a:pt x="1831340" y="2971800"/>
                  </a:cubicBezTo>
                  <a:cubicBezTo>
                    <a:pt x="1832610" y="2970530"/>
                    <a:pt x="1832610" y="2969260"/>
                    <a:pt x="1833880" y="2967990"/>
                  </a:cubicBezTo>
                  <a:cubicBezTo>
                    <a:pt x="1837690" y="2969260"/>
                    <a:pt x="1842770" y="2970530"/>
                    <a:pt x="1846580" y="2973070"/>
                  </a:cubicBezTo>
                  <a:cubicBezTo>
                    <a:pt x="1847850" y="2967990"/>
                    <a:pt x="1850390" y="2964180"/>
                    <a:pt x="1851660" y="2960370"/>
                  </a:cubicBezTo>
                  <a:cubicBezTo>
                    <a:pt x="1864360" y="2966720"/>
                    <a:pt x="1875790" y="2971800"/>
                    <a:pt x="1889760" y="2962910"/>
                  </a:cubicBezTo>
                  <a:cubicBezTo>
                    <a:pt x="1892300" y="2961640"/>
                    <a:pt x="1902460" y="2954020"/>
                    <a:pt x="1899920" y="2966720"/>
                  </a:cubicBezTo>
                  <a:cubicBezTo>
                    <a:pt x="1893570" y="2970530"/>
                    <a:pt x="1887220" y="2974340"/>
                    <a:pt x="1880870" y="2976880"/>
                  </a:cubicBezTo>
                  <a:cubicBezTo>
                    <a:pt x="1880870" y="2978150"/>
                    <a:pt x="1882140" y="2978150"/>
                    <a:pt x="1882140" y="2979420"/>
                  </a:cubicBezTo>
                  <a:cubicBezTo>
                    <a:pt x="1889760" y="2978150"/>
                    <a:pt x="1898650" y="2976880"/>
                    <a:pt x="1907540" y="2975610"/>
                  </a:cubicBezTo>
                  <a:cubicBezTo>
                    <a:pt x="1905000" y="2971800"/>
                    <a:pt x="1903730" y="2969260"/>
                    <a:pt x="1902460" y="2966720"/>
                  </a:cubicBezTo>
                  <a:cubicBezTo>
                    <a:pt x="1911350" y="2967990"/>
                    <a:pt x="1921510" y="2969260"/>
                    <a:pt x="1930400" y="2967990"/>
                  </a:cubicBezTo>
                  <a:cubicBezTo>
                    <a:pt x="1949450" y="2966720"/>
                    <a:pt x="1963420" y="2947670"/>
                    <a:pt x="1986280" y="2955290"/>
                  </a:cubicBezTo>
                  <a:cubicBezTo>
                    <a:pt x="1993900" y="2957830"/>
                    <a:pt x="2011680" y="2955290"/>
                    <a:pt x="2012950" y="2938780"/>
                  </a:cubicBezTo>
                  <a:cubicBezTo>
                    <a:pt x="2012950" y="2942590"/>
                    <a:pt x="2012950" y="2947670"/>
                    <a:pt x="2014220" y="2950210"/>
                  </a:cubicBezTo>
                  <a:cubicBezTo>
                    <a:pt x="2026920" y="2946400"/>
                    <a:pt x="2038350" y="2942590"/>
                    <a:pt x="2051050" y="2938780"/>
                  </a:cubicBezTo>
                  <a:cubicBezTo>
                    <a:pt x="2051050" y="2940050"/>
                    <a:pt x="2048510" y="2943860"/>
                    <a:pt x="2049780" y="2946400"/>
                  </a:cubicBezTo>
                  <a:cubicBezTo>
                    <a:pt x="2049780" y="2950210"/>
                    <a:pt x="2052320" y="2954020"/>
                    <a:pt x="2054860" y="2956560"/>
                  </a:cubicBezTo>
                  <a:cubicBezTo>
                    <a:pt x="2056130" y="2957830"/>
                    <a:pt x="2062480" y="2956560"/>
                    <a:pt x="2062480" y="2955290"/>
                  </a:cubicBezTo>
                  <a:cubicBezTo>
                    <a:pt x="2065020" y="2943860"/>
                    <a:pt x="2073910" y="2945130"/>
                    <a:pt x="2082800" y="2945130"/>
                  </a:cubicBezTo>
                  <a:cubicBezTo>
                    <a:pt x="2090420" y="2945130"/>
                    <a:pt x="2099310" y="2943860"/>
                    <a:pt x="2108200" y="2942590"/>
                  </a:cubicBezTo>
                  <a:cubicBezTo>
                    <a:pt x="2112010" y="2936240"/>
                    <a:pt x="2114550" y="2926080"/>
                    <a:pt x="2127250" y="2938780"/>
                  </a:cubicBezTo>
                  <a:cubicBezTo>
                    <a:pt x="2132330" y="2943860"/>
                    <a:pt x="2145030" y="2942590"/>
                    <a:pt x="2146300" y="2932430"/>
                  </a:cubicBezTo>
                  <a:lnTo>
                    <a:pt x="2199640" y="2932430"/>
                  </a:lnTo>
                  <a:lnTo>
                    <a:pt x="2199640" y="2934970"/>
                  </a:lnTo>
                  <a:cubicBezTo>
                    <a:pt x="2205990" y="2933700"/>
                    <a:pt x="2212340" y="2931160"/>
                    <a:pt x="2217420" y="2929890"/>
                  </a:cubicBezTo>
                  <a:cubicBezTo>
                    <a:pt x="2221230" y="2936240"/>
                    <a:pt x="2225040" y="2942590"/>
                    <a:pt x="2230120" y="2950210"/>
                  </a:cubicBezTo>
                  <a:cubicBezTo>
                    <a:pt x="2239010" y="2926080"/>
                    <a:pt x="2249170" y="2921000"/>
                    <a:pt x="2266950" y="2929890"/>
                  </a:cubicBezTo>
                  <a:cubicBezTo>
                    <a:pt x="2269490" y="2931160"/>
                    <a:pt x="2269490" y="2937510"/>
                    <a:pt x="2270760" y="2942590"/>
                  </a:cubicBezTo>
                  <a:cubicBezTo>
                    <a:pt x="2272030" y="2941320"/>
                    <a:pt x="2279650" y="2938780"/>
                    <a:pt x="2279650" y="2937510"/>
                  </a:cubicBezTo>
                  <a:cubicBezTo>
                    <a:pt x="2278380" y="2927350"/>
                    <a:pt x="2292350" y="2934970"/>
                    <a:pt x="2291080" y="2927350"/>
                  </a:cubicBezTo>
                  <a:cubicBezTo>
                    <a:pt x="2302510" y="2932430"/>
                    <a:pt x="2305050" y="2924810"/>
                    <a:pt x="2307590" y="2919730"/>
                  </a:cubicBezTo>
                  <a:cubicBezTo>
                    <a:pt x="2302510" y="2915920"/>
                    <a:pt x="2299970" y="2913380"/>
                    <a:pt x="2296160" y="2909570"/>
                  </a:cubicBezTo>
                  <a:cubicBezTo>
                    <a:pt x="2297430" y="2908300"/>
                    <a:pt x="2297430" y="2907030"/>
                    <a:pt x="2298700" y="2905760"/>
                  </a:cubicBezTo>
                  <a:cubicBezTo>
                    <a:pt x="2308860" y="2912110"/>
                    <a:pt x="2319020" y="2918460"/>
                    <a:pt x="2325370" y="2922270"/>
                  </a:cubicBezTo>
                  <a:cubicBezTo>
                    <a:pt x="2335530" y="2921000"/>
                    <a:pt x="2344420" y="2921000"/>
                    <a:pt x="2353310" y="2919730"/>
                  </a:cubicBezTo>
                  <a:cubicBezTo>
                    <a:pt x="2362200" y="2918460"/>
                    <a:pt x="2371090" y="2914650"/>
                    <a:pt x="2381250" y="2912110"/>
                  </a:cubicBezTo>
                  <a:cubicBezTo>
                    <a:pt x="2382520" y="2914650"/>
                    <a:pt x="2383790" y="2915920"/>
                    <a:pt x="2385060" y="2918460"/>
                  </a:cubicBezTo>
                  <a:cubicBezTo>
                    <a:pt x="2388870" y="2913380"/>
                    <a:pt x="2391410" y="2908300"/>
                    <a:pt x="2396490" y="2899410"/>
                  </a:cubicBezTo>
                  <a:lnTo>
                    <a:pt x="2396490" y="2919730"/>
                  </a:lnTo>
                  <a:cubicBezTo>
                    <a:pt x="2407920" y="2912110"/>
                    <a:pt x="2416810" y="2905760"/>
                    <a:pt x="2424430" y="2899410"/>
                  </a:cubicBezTo>
                  <a:cubicBezTo>
                    <a:pt x="2429510" y="2908300"/>
                    <a:pt x="2433320" y="2917190"/>
                    <a:pt x="2437130" y="2924810"/>
                  </a:cubicBezTo>
                  <a:cubicBezTo>
                    <a:pt x="2438400" y="2924810"/>
                    <a:pt x="2438400" y="2923540"/>
                    <a:pt x="2439670" y="2923540"/>
                  </a:cubicBezTo>
                  <a:cubicBezTo>
                    <a:pt x="2438400" y="2918460"/>
                    <a:pt x="2437130" y="2913380"/>
                    <a:pt x="2434590" y="2907030"/>
                  </a:cubicBezTo>
                  <a:lnTo>
                    <a:pt x="2499360" y="2907030"/>
                  </a:lnTo>
                  <a:cubicBezTo>
                    <a:pt x="2505710" y="2895600"/>
                    <a:pt x="2519680" y="2894330"/>
                    <a:pt x="2531110" y="2905760"/>
                  </a:cubicBezTo>
                  <a:cubicBezTo>
                    <a:pt x="2547620" y="2922270"/>
                    <a:pt x="2550160" y="2922270"/>
                    <a:pt x="2560320" y="2898140"/>
                  </a:cubicBezTo>
                  <a:cubicBezTo>
                    <a:pt x="2565400" y="2900680"/>
                    <a:pt x="2570480" y="2903220"/>
                    <a:pt x="2576830" y="2907030"/>
                  </a:cubicBezTo>
                  <a:cubicBezTo>
                    <a:pt x="2584450" y="2890520"/>
                    <a:pt x="2597150" y="2890520"/>
                    <a:pt x="2612390" y="2895600"/>
                  </a:cubicBezTo>
                  <a:cubicBezTo>
                    <a:pt x="2620010" y="2898140"/>
                    <a:pt x="2628900" y="2893060"/>
                    <a:pt x="2637790" y="2890520"/>
                  </a:cubicBezTo>
                  <a:lnTo>
                    <a:pt x="2644140" y="2896870"/>
                  </a:lnTo>
                  <a:cubicBezTo>
                    <a:pt x="2651760" y="2894330"/>
                    <a:pt x="2658110" y="2893060"/>
                    <a:pt x="2664460" y="2890520"/>
                  </a:cubicBezTo>
                  <a:cubicBezTo>
                    <a:pt x="2665730" y="2894330"/>
                    <a:pt x="2665730" y="2896870"/>
                    <a:pt x="2667000" y="2903220"/>
                  </a:cubicBezTo>
                  <a:cubicBezTo>
                    <a:pt x="2672080" y="2898140"/>
                    <a:pt x="2675890" y="2893060"/>
                    <a:pt x="2682240" y="2886710"/>
                  </a:cubicBezTo>
                  <a:cubicBezTo>
                    <a:pt x="2687320" y="2893060"/>
                    <a:pt x="2691130" y="2899410"/>
                    <a:pt x="2696210" y="2905760"/>
                  </a:cubicBezTo>
                  <a:cubicBezTo>
                    <a:pt x="2705100" y="2905760"/>
                    <a:pt x="2719070" y="2913380"/>
                    <a:pt x="2721610" y="2893060"/>
                  </a:cubicBezTo>
                  <a:cubicBezTo>
                    <a:pt x="2721610" y="2890520"/>
                    <a:pt x="2729230" y="2886710"/>
                    <a:pt x="2733040" y="2885440"/>
                  </a:cubicBezTo>
                  <a:cubicBezTo>
                    <a:pt x="2740660" y="2884170"/>
                    <a:pt x="2748280" y="2882900"/>
                    <a:pt x="2755900" y="2882900"/>
                  </a:cubicBezTo>
                  <a:cubicBezTo>
                    <a:pt x="2753360" y="2877820"/>
                    <a:pt x="2750820" y="2874010"/>
                    <a:pt x="2747010" y="2867660"/>
                  </a:cubicBezTo>
                  <a:cubicBezTo>
                    <a:pt x="2757170" y="2870200"/>
                    <a:pt x="2764790" y="2870200"/>
                    <a:pt x="2771140" y="2872740"/>
                  </a:cubicBezTo>
                  <a:cubicBezTo>
                    <a:pt x="2785110" y="2879090"/>
                    <a:pt x="2796540" y="2879090"/>
                    <a:pt x="2810510" y="2868930"/>
                  </a:cubicBezTo>
                  <a:cubicBezTo>
                    <a:pt x="2807970" y="2867660"/>
                    <a:pt x="2805430" y="2865120"/>
                    <a:pt x="2802890" y="2863850"/>
                  </a:cubicBezTo>
                  <a:cubicBezTo>
                    <a:pt x="2804160" y="2860040"/>
                    <a:pt x="2806700" y="2856230"/>
                    <a:pt x="2807970" y="2852420"/>
                  </a:cubicBezTo>
                  <a:cubicBezTo>
                    <a:pt x="2813050" y="2837180"/>
                    <a:pt x="2825750" y="2847340"/>
                    <a:pt x="2834640" y="2843530"/>
                  </a:cubicBezTo>
                  <a:cubicBezTo>
                    <a:pt x="2834640" y="2843530"/>
                    <a:pt x="2839720" y="2848610"/>
                    <a:pt x="2840990" y="2852420"/>
                  </a:cubicBezTo>
                  <a:cubicBezTo>
                    <a:pt x="2844800" y="2860040"/>
                    <a:pt x="2847340" y="2868930"/>
                    <a:pt x="2851150" y="2877820"/>
                  </a:cubicBezTo>
                  <a:cubicBezTo>
                    <a:pt x="2874010" y="2863850"/>
                    <a:pt x="2894330" y="2868930"/>
                    <a:pt x="2914650" y="2871470"/>
                  </a:cubicBezTo>
                  <a:cubicBezTo>
                    <a:pt x="2909570" y="2868930"/>
                    <a:pt x="2905760" y="2866390"/>
                    <a:pt x="2901950" y="2863850"/>
                  </a:cubicBezTo>
                  <a:cubicBezTo>
                    <a:pt x="2901950" y="2862580"/>
                    <a:pt x="2903220" y="2861310"/>
                    <a:pt x="2903220" y="2860040"/>
                  </a:cubicBezTo>
                  <a:cubicBezTo>
                    <a:pt x="2908300" y="2861310"/>
                    <a:pt x="2914650" y="2863850"/>
                    <a:pt x="2919730" y="2865120"/>
                  </a:cubicBezTo>
                  <a:cubicBezTo>
                    <a:pt x="2919730" y="2863850"/>
                    <a:pt x="2919730" y="2862580"/>
                    <a:pt x="2918460" y="2861310"/>
                  </a:cubicBezTo>
                  <a:cubicBezTo>
                    <a:pt x="2922270" y="2860040"/>
                    <a:pt x="2928620" y="2857500"/>
                    <a:pt x="2929890" y="2858770"/>
                  </a:cubicBezTo>
                  <a:cubicBezTo>
                    <a:pt x="2937510" y="2874010"/>
                    <a:pt x="2950210" y="2862580"/>
                    <a:pt x="2961640" y="2866390"/>
                  </a:cubicBezTo>
                  <a:cubicBezTo>
                    <a:pt x="2959100" y="2856230"/>
                    <a:pt x="2957830" y="2848610"/>
                    <a:pt x="2956560" y="2843530"/>
                  </a:cubicBezTo>
                  <a:cubicBezTo>
                    <a:pt x="2961640" y="2838450"/>
                    <a:pt x="2966720" y="2834640"/>
                    <a:pt x="2974340" y="2829560"/>
                  </a:cubicBezTo>
                  <a:cubicBezTo>
                    <a:pt x="2974340" y="2835910"/>
                    <a:pt x="2973070" y="2842260"/>
                    <a:pt x="2973070" y="2848610"/>
                  </a:cubicBezTo>
                  <a:cubicBezTo>
                    <a:pt x="2973070" y="2854960"/>
                    <a:pt x="2974340" y="2861310"/>
                    <a:pt x="2976880" y="2865120"/>
                  </a:cubicBezTo>
                  <a:cubicBezTo>
                    <a:pt x="2978150" y="2867660"/>
                    <a:pt x="2985770" y="2865120"/>
                    <a:pt x="2990850" y="2863850"/>
                  </a:cubicBezTo>
                  <a:cubicBezTo>
                    <a:pt x="2999740" y="2860040"/>
                    <a:pt x="3008630" y="2854960"/>
                    <a:pt x="3017520" y="2865120"/>
                  </a:cubicBezTo>
                  <a:cubicBezTo>
                    <a:pt x="3018790" y="2866390"/>
                    <a:pt x="3023870" y="2865120"/>
                    <a:pt x="3026410" y="2862580"/>
                  </a:cubicBezTo>
                  <a:cubicBezTo>
                    <a:pt x="3032760" y="2856230"/>
                    <a:pt x="3037840" y="2847340"/>
                    <a:pt x="3045460" y="2861310"/>
                  </a:cubicBezTo>
                  <a:cubicBezTo>
                    <a:pt x="3046730" y="2862580"/>
                    <a:pt x="3054350" y="2862580"/>
                    <a:pt x="3058160" y="2861310"/>
                  </a:cubicBezTo>
                  <a:cubicBezTo>
                    <a:pt x="3067050" y="2857500"/>
                    <a:pt x="3074670" y="2853690"/>
                    <a:pt x="3083560" y="2848610"/>
                  </a:cubicBezTo>
                  <a:cubicBezTo>
                    <a:pt x="3082290" y="2852420"/>
                    <a:pt x="3081020" y="2854960"/>
                    <a:pt x="3081020" y="2857500"/>
                  </a:cubicBezTo>
                  <a:cubicBezTo>
                    <a:pt x="3091180" y="2862580"/>
                    <a:pt x="3100070" y="2865120"/>
                    <a:pt x="3107690" y="2853690"/>
                  </a:cubicBezTo>
                  <a:cubicBezTo>
                    <a:pt x="3110230" y="2849880"/>
                    <a:pt x="3119120" y="2849880"/>
                    <a:pt x="3125470" y="2848610"/>
                  </a:cubicBezTo>
                  <a:cubicBezTo>
                    <a:pt x="3121660" y="2844800"/>
                    <a:pt x="3116580" y="2842260"/>
                    <a:pt x="3111500" y="2838450"/>
                  </a:cubicBezTo>
                  <a:cubicBezTo>
                    <a:pt x="3133090" y="2825750"/>
                    <a:pt x="3135630" y="2827020"/>
                    <a:pt x="3135630" y="2844800"/>
                  </a:cubicBezTo>
                  <a:cubicBezTo>
                    <a:pt x="3138170" y="2839720"/>
                    <a:pt x="3139440" y="2835910"/>
                    <a:pt x="3143250" y="2828290"/>
                  </a:cubicBezTo>
                  <a:cubicBezTo>
                    <a:pt x="3162300" y="2829560"/>
                    <a:pt x="3181350" y="2832100"/>
                    <a:pt x="3201670" y="2833370"/>
                  </a:cubicBezTo>
                  <a:lnTo>
                    <a:pt x="3201670" y="2839720"/>
                  </a:lnTo>
                  <a:lnTo>
                    <a:pt x="3194050" y="2839720"/>
                  </a:lnTo>
                  <a:cubicBezTo>
                    <a:pt x="3178810" y="2840990"/>
                    <a:pt x="3163570" y="2840990"/>
                    <a:pt x="3148330" y="2842260"/>
                  </a:cubicBezTo>
                  <a:cubicBezTo>
                    <a:pt x="3153410" y="2844800"/>
                    <a:pt x="3159760" y="2848610"/>
                    <a:pt x="3164840" y="2851150"/>
                  </a:cubicBezTo>
                  <a:cubicBezTo>
                    <a:pt x="3167380" y="2844800"/>
                    <a:pt x="3168650" y="2846070"/>
                    <a:pt x="3175000" y="2848610"/>
                  </a:cubicBezTo>
                  <a:cubicBezTo>
                    <a:pt x="3183890" y="2851150"/>
                    <a:pt x="3194050" y="2851150"/>
                    <a:pt x="3204210" y="2852420"/>
                  </a:cubicBezTo>
                  <a:cubicBezTo>
                    <a:pt x="3209290" y="2852420"/>
                    <a:pt x="3214370" y="2853690"/>
                    <a:pt x="3220720" y="2854960"/>
                  </a:cubicBezTo>
                  <a:cubicBezTo>
                    <a:pt x="3221990" y="2851150"/>
                    <a:pt x="3224530" y="2846070"/>
                    <a:pt x="3227070" y="2839720"/>
                  </a:cubicBezTo>
                  <a:cubicBezTo>
                    <a:pt x="3241040" y="2862580"/>
                    <a:pt x="3251200" y="2861310"/>
                    <a:pt x="3267710" y="2838450"/>
                  </a:cubicBezTo>
                  <a:cubicBezTo>
                    <a:pt x="3267710" y="2842260"/>
                    <a:pt x="3268980" y="2844800"/>
                    <a:pt x="3268980" y="2847340"/>
                  </a:cubicBezTo>
                  <a:cubicBezTo>
                    <a:pt x="3274060" y="2847340"/>
                    <a:pt x="3277870" y="2847340"/>
                    <a:pt x="3282950" y="2846070"/>
                  </a:cubicBezTo>
                  <a:cubicBezTo>
                    <a:pt x="3281680" y="2848610"/>
                    <a:pt x="3280410" y="2851150"/>
                    <a:pt x="3279140" y="2852420"/>
                  </a:cubicBezTo>
                  <a:lnTo>
                    <a:pt x="3281680" y="2854960"/>
                  </a:lnTo>
                  <a:cubicBezTo>
                    <a:pt x="3285490" y="2851150"/>
                    <a:pt x="3289300" y="2847340"/>
                    <a:pt x="3295650" y="2842260"/>
                  </a:cubicBezTo>
                  <a:cubicBezTo>
                    <a:pt x="3300730" y="2844800"/>
                    <a:pt x="3307080" y="2847340"/>
                    <a:pt x="3312160" y="2849880"/>
                  </a:cubicBezTo>
                  <a:cubicBezTo>
                    <a:pt x="3317240" y="2846070"/>
                    <a:pt x="3323590" y="2842260"/>
                    <a:pt x="3329940" y="2838450"/>
                  </a:cubicBezTo>
                  <a:cubicBezTo>
                    <a:pt x="3338830" y="2856230"/>
                    <a:pt x="3350260" y="2858770"/>
                    <a:pt x="3360420" y="2846070"/>
                  </a:cubicBezTo>
                  <a:cubicBezTo>
                    <a:pt x="3375660" y="2847340"/>
                    <a:pt x="3388360" y="2848610"/>
                    <a:pt x="3397250" y="2848610"/>
                  </a:cubicBezTo>
                  <a:cubicBezTo>
                    <a:pt x="3398520" y="2839720"/>
                    <a:pt x="3399790" y="2833370"/>
                    <a:pt x="3401060" y="2827020"/>
                  </a:cubicBezTo>
                  <a:cubicBezTo>
                    <a:pt x="3406140" y="2828290"/>
                    <a:pt x="3409950" y="2829560"/>
                    <a:pt x="3415030" y="2830830"/>
                  </a:cubicBezTo>
                  <a:cubicBezTo>
                    <a:pt x="3417570" y="2832100"/>
                    <a:pt x="3420110" y="2834640"/>
                    <a:pt x="3422650" y="2835910"/>
                  </a:cubicBezTo>
                  <a:cubicBezTo>
                    <a:pt x="3418840" y="2837180"/>
                    <a:pt x="3415030" y="2837180"/>
                    <a:pt x="3411220" y="2838450"/>
                  </a:cubicBezTo>
                  <a:cubicBezTo>
                    <a:pt x="3422650" y="2848610"/>
                    <a:pt x="3431540" y="2846070"/>
                    <a:pt x="3440430" y="2838450"/>
                  </a:cubicBezTo>
                  <a:cubicBezTo>
                    <a:pt x="3436620" y="2848610"/>
                    <a:pt x="3448050" y="2847340"/>
                    <a:pt x="3449320" y="2847340"/>
                  </a:cubicBezTo>
                  <a:cubicBezTo>
                    <a:pt x="3465830" y="2840990"/>
                    <a:pt x="3481070" y="2837180"/>
                    <a:pt x="3498850" y="2847340"/>
                  </a:cubicBezTo>
                  <a:cubicBezTo>
                    <a:pt x="3501390" y="2834640"/>
                    <a:pt x="3503930" y="2824480"/>
                    <a:pt x="3505200" y="2814320"/>
                  </a:cubicBezTo>
                  <a:cubicBezTo>
                    <a:pt x="3511550" y="2815590"/>
                    <a:pt x="3516630" y="2815590"/>
                    <a:pt x="3522980" y="2816860"/>
                  </a:cubicBezTo>
                  <a:cubicBezTo>
                    <a:pt x="3528060" y="2816860"/>
                    <a:pt x="3533140" y="2818130"/>
                    <a:pt x="3538220" y="2818130"/>
                  </a:cubicBezTo>
                  <a:lnTo>
                    <a:pt x="3538220" y="2821940"/>
                  </a:lnTo>
                  <a:cubicBezTo>
                    <a:pt x="3533140" y="2823210"/>
                    <a:pt x="3529330" y="2824480"/>
                    <a:pt x="3524250" y="2825750"/>
                  </a:cubicBezTo>
                  <a:lnTo>
                    <a:pt x="3524250" y="2829560"/>
                  </a:lnTo>
                  <a:cubicBezTo>
                    <a:pt x="3542030" y="2833370"/>
                    <a:pt x="3558540" y="2837180"/>
                    <a:pt x="3576320" y="2839720"/>
                  </a:cubicBezTo>
                  <a:cubicBezTo>
                    <a:pt x="3580130" y="2840990"/>
                    <a:pt x="3585210" y="2837180"/>
                    <a:pt x="3591560" y="2833370"/>
                  </a:cubicBezTo>
                  <a:cubicBezTo>
                    <a:pt x="3594100" y="2834640"/>
                    <a:pt x="3600450" y="2837180"/>
                    <a:pt x="3608070" y="2838450"/>
                  </a:cubicBezTo>
                  <a:cubicBezTo>
                    <a:pt x="3627120" y="2840990"/>
                    <a:pt x="3647440" y="2843530"/>
                    <a:pt x="3662680" y="2827020"/>
                  </a:cubicBezTo>
                  <a:cubicBezTo>
                    <a:pt x="3663950" y="2840990"/>
                    <a:pt x="3676650" y="2832100"/>
                    <a:pt x="3683000" y="2837180"/>
                  </a:cubicBezTo>
                  <a:cubicBezTo>
                    <a:pt x="3683000" y="2837180"/>
                    <a:pt x="3689350" y="2832100"/>
                    <a:pt x="3691890" y="2829560"/>
                  </a:cubicBezTo>
                  <a:cubicBezTo>
                    <a:pt x="3691890" y="2829560"/>
                    <a:pt x="3690620" y="2828290"/>
                    <a:pt x="3690620" y="2827020"/>
                  </a:cubicBezTo>
                  <a:cubicBezTo>
                    <a:pt x="3693160" y="2828290"/>
                    <a:pt x="3694430" y="2832100"/>
                    <a:pt x="3696970" y="2830830"/>
                  </a:cubicBezTo>
                  <a:cubicBezTo>
                    <a:pt x="3708400" y="2830830"/>
                    <a:pt x="3718560" y="2829560"/>
                    <a:pt x="3726180" y="2829560"/>
                  </a:cubicBezTo>
                  <a:cubicBezTo>
                    <a:pt x="3732530" y="2833370"/>
                    <a:pt x="3736340" y="2837180"/>
                    <a:pt x="3738880" y="2835910"/>
                  </a:cubicBezTo>
                  <a:cubicBezTo>
                    <a:pt x="3754120" y="2834640"/>
                    <a:pt x="3768090" y="2830830"/>
                    <a:pt x="3782060" y="2830830"/>
                  </a:cubicBezTo>
                  <a:cubicBezTo>
                    <a:pt x="3796030" y="2838450"/>
                    <a:pt x="3793490" y="2824480"/>
                    <a:pt x="3790950" y="2816860"/>
                  </a:cubicBezTo>
                  <a:cubicBezTo>
                    <a:pt x="3796030" y="2811780"/>
                    <a:pt x="3801110" y="2807970"/>
                    <a:pt x="3802380" y="2806700"/>
                  </a:cubicBezTo>
                  <a:cubicBezTo>
                    <a:pt x="3810000" y="2806700"/>
                    <a:pt x="3815080" y="2807970"/>
                    <a:pt x="3818890" y="2806700"/>
                  </a:cubicBezTo>
                  <a:cubicBezTo>
                    <a:pt x="3823970" y="2802890"/>
                    <a:pt x="3827780" y="2796540"/>
                    <a:pt x="3834130" y="2788920"/>
                  </a:cubicBezTo>
                  <a:cubicBezTo>
                    <a:pt x="3841750" y="2787650"/>
                    <a:pt x="3854450" y="2785110"/>
                    <a:pt x="3868420" y="2782570"/>
                  </a:cubicBezTo>
                  <a:cubicBezTo>
                    <a:pt x="3868420" y="2782570"/>
                    <a:pt x="3868420" y="2780030"/>
                    <a:pt x="3869690" y="2777490"/>
                  </a:cubicBezTo>
                  <a:cubicBezTo>
                    <a:pt x="3874770" y="2769870"/>
                    <a:pt x="3887470" y="2767330"/>
                    <a:pt x="3879850" y="2753360"/>
                  </a:cubicBezTo>
                  <a:cubicBezTo>
                    <a:pt x="3878580" y="2750820"/>
                    <a:pt x="3878580" y="2743200"/>
                    <a:pt x="3881120" y="2740660"/>
                  </a:cubicBezTo>
                  <a:cubicBezTo>
                    <a:pt x="3890010" y="2729230"/>
                    <a:pt x="3890010" y="2727960"/>
                    <a:pt x="3874770" y="2722880"/>
                  </a:cubicBezTo>
                  <a:cubicBezTo>
                    <a:pt x="3876040" y="2713990"/>
                    <a:pt x="3867150" y="2702560"/>
                    <a:pt x="3879850" y="2701290"/>
                  </a:cubicBezTo>
                  <a:cubicBezTo>
                    <a:pt x="3883660" y="2693670"/>
                    <a:pt x="3884930" y="2689860"/>
                    <a:pt x="3887470" y="2686050"/>
                  </a:cubicBezTo>
                  <a:cubicBezTo>
                    <a:pt x="3888740" y="2683510"/>
                    <a:pt x="3892550" y="2680970"/>
                    <a:pt x="3892550" y="2678430"/>
                  </a:cubicBezTo>
                  <a:cubicBezTo>
                    <a:pt x="3892550" y="2673350"/>
                    <a:pt x="3890010" y="2667000"/>
                    <a:pt x="3891280" y="2663190"/>
                  </a:cubicBezTo>
                  <a:cubicBezTo>
                    <a:pt x="3895090" y="2649220"/>
                    <a:pt x="3896360" y="2636520"/>
                    <a:pt x="3873500" y="2631440"/>
                  </a:cubicBezTo>
                  <a:cubicBezTo>
                    <a:pt x="3882390" y="2627630"/>
                    <a:pt x="3886200" y="2625090"/>
                    <a:pt x="3892550" y="2622550"/>
                  </a:cubicBezTo>
                  <a:cubicBezTo>
                    <a:pt x="3882390" y="2617470"/>
                    <a:pt x="3873500" y="2613660"/>
                    <a:pt x="3862070" y="2608580"/>
                  </a:cubicBezTo>
                  <a:lnTo>
                    <a:pt x="3873500" y="2608580"/>
                  </a:lnTo>
                  <a:lnTo>
                    <a:pt x="3873500" y="2604770"/>
                  </a:lnTo>
                  <a:cubicBezTo>
                    <a:pt x="3867150" y="2604770"/>
                    <a:pt x="3862070" y="2603500"/>
                    <a:pt x="3855720" y="2603500"/>
                  </a:cubicBezTo>
                  <a:cubicBezTo>
                    <a:pt x="3855720" y="2604770"/>
                    <a:pt x="3855720" y="2606040"/>
                    <a:pt x="3854450" y="2607310"/>
                  </a:cubicBezTo>
                  <a:cubicBezTo>
                    <a:pt x="3853180" y="2604770"/>
                    <a:pt x="3851910" y="2602230"/>
                    <a:pt x="3850640" y="2598420"/>
                  </a:cubicBezTo>
                  <a:cubicBezTo>
                    <a:pt x="3883660" y="2590800"/>
                    <a:pt x="4104640" y="2566670"/>
                    <a:pt x="4084320" y="2562860"/>
                  </a:cubicBezTo>
                  <a:cubicBezTo>
                    <a:pt x="4094480" y="2553970"/>
                    <a:pt x="4090670" y="2538730"/>
                    <a:pt x="4108450" y="2537460"/>
                  </a:cubicBezTo>
                  <a:cubicBezTo>
                    <a:pt x="4113530" y="2537460"/>
                    <a:pt x="4122420" y="2528570"/>
                    <a:pt x="4123690" y="2522220"/>
                  </a:cubicBezTo>
                  <a:cubicBezTo>
                    <a:pt x="4126230" y="2513330"/>
                    <a:pt x="4123690" y="2501900"/>
                    <a:pt x="4126230" y="2493010"/>
                  </a:cubicBezTo>
                  <a:cubicBezTo>
                    <a:pt x="4128770" y="2480310"/>
                    <a:pt x="4133850" y="2467610"/>
                    <a:pt x="4137660" y="2457450"/>
                  </a:cubicBezTo>
                  <a:cubicBezTo>
                    <a:pt x="4133850" y="2451100"/>
                    <a:pt x="4130040" y="2444750"/>
                    <a:pt x="4127500" y="2440940"/>
                  </a:cubicBezTo>
                  <a:cubicBezTo>
                    <a:pt x="4132580" y="2437130"/>
                    <a:pt x="4135120" y="2434590"/>
                    <a:pt x="4138930" y="2433320"/>
                  </a:cubicBezTo>
                  <a:cubicBezTo>
                    <a:pt x="4137660" y="2432050"/>
                    <a:pt x="4137660" y="2430780"/>
                    <a:pt x="4136390" y="2429510"/>
                  </a:cubicBezTo>
                  <a:cubicBezTo>
                    <a:pt x="4132580" y="2430780"/>
                    <a:pt x="4128770" y="2432050"/>
                    <a:pt x="4124960" y="2433320"/>
                  </a:cubicBezTo>
                  <a:cubicBezTo>
                    <a:pt x="4146550" y="2415540"/>
                    <a:pt x="4151630" y="2382520"/>
                    <a:pt x="4133850" y="2367280"/>
                  </a:cubicBezTo>
                  <a:cubicBezTo>
                    <a:pt x="4132580" y="2369820"/>
                    <a:pt x="4130040" y="2372360"/>
                    <a:pt x="4128770" y="2374900"/>
                  </a:cubicBezTo>
                  <a:cubicBezTo>
                    <a:pt x="4123690" y="2366010"/>
                    <a:pt x="4109720" y="2363470"/>
                    <a:pt x="4116070" y="2349500"/>
                  </a:cubicBezTo>
                  <a:cubicBezTo>
                    <a:pt x="4116070" y="2349500"/>
                    <a:pt x="4114800" y="2346960"/>
                    <a:pt x="4113530" y="2346960"/>
                  </a:cubicBezTo>
                  <a:cubicBezTo>
                    <a:pt x="4107180" y="2344420"/>
                    <a:pt x="4108450" y="2340610"/>
                    <a:pt x="4105910" y="2335530"/>
                  </a:cubicBezTo>
                  <a:cubicBezTo>
                    <a:pt x="4102100" y="2324100"/>
                    <a:pt x="4103370" y="2312670"/>
                    <a:pt x="4103370" y="2302510"/>
                  </a:cubicBezTo>
                  <a:lnTo>
                    <a:pt x="4103370" y="2256790"/>
                  </a:lnTo>
                  <a:cubicBezTo>
                    <a:pt x="4103370" y="2246630"/>
                    <a:pt x="4108450" y="2241550"/>
                    <a:pt x="4118610" y="2244090"/>
                  </a:cubicBezTo>
                  <a:cubicBezTo>
                    <a:pt x="4118610" y="2244090"/>
                    <a:pt x="4119880" y="2242820"/>
                    <a:pt x="4121150" y="2242820"/>
                  </a:cubicBezTo>
                  <a:cubicBezTo>
                    <a:pt x="4117340" y="2240280"/>
                    <a:pt x="4114800" y="2239010"/>
                    <a:pt x="4112260" y="2236470"/>
                  </a:cubicBezTo>
                  <a:cubicBezTo>
                    <a:pt x="4112260" y="2235200"/>
                    <a:pt x="4113530" y="2233930"/>
                    <a:pt x="4113530" y="2232660"/>
                  </a:cubicBezTo>
                  <a:cubicBezTo>
                    <a:pt x="4122420" y="2235200"/>
                    <a:pt x="4131310" y="2239010"/>
                    <a:pt x="4137660" y="2241550"/>
                  </a:cubicBezTo>
                  <a:cubicBezTo>
                    <a:pt x="4145280" y="2231390"/>
                    <a:pt x="4151630" y="2223770"/>
                    <a:pt x="4156710" y="2218690"/>
                  </a:cubicBezTo>
                  <a:lnTo>
                    <a:pt x="4156710" y="2195830"/>
                  </a:lnTo>
                  <a:cubicBezTo>
                    <a:pt x="4154170" y="2195830"/>
                    <a:pt x="4150360" y="2197100"/>
                    <a:pt x="4146550" y="2197100"/>
                  </a:cubicBezTo>
                  <a:cubicBezTo>
                    <a:pt x="4144010" y="2190750"/>
                    <a:pt x="4142740" y="2184400"/>
                    <a:pt x="4140200" y="2175510"/>
                  </a:cubicBezTo>
                  <a:cubicBezTo>
                    <a:pt x="4146550" y="2179320"/>
                    <a:pt x="4149090" y="2181860"/>
                    <a:pt x="4151630" y="2183130"/>
                  </a:cubicBezTo>
                  <a:cubicBezTo>
                    <a:pt x="4154170" y="2181860"/>
                    <a:pt x="4157980" y="2180590"/>
                    <a:pt x="4161790" y="2178050"/>
                  </a:cubicBezTo>
                  <a:cubicBezTo>
                    <a:pt x="4160520" y="2176780"/>
                    <a:pt x="4159250" y="2175510"/>
                    <a:pt x="4159250" y="2174240"/>
                  </a:cubicBezTo>
                  <a:cubicBezTo>
                    <a:pt x="4155440" y="2174240"/>
                    <a:pt x="4151630" y="2172970"/>
                    <a:pt x="4150360" y="2172970"/>
                  </a:cubicBezTo>
                  <a:cubicBezTo>
                    <a:pt x="4152900" y="2165350"/>
                    <a:pt x="4157980" y="2157730"/>
                    <a:pt x="4155440" y="2153920"/>
                  </a:cubicBezTo>
                  <a:cubicBezTo>
                    <a:pt x="4149090" y="2137410"/>
                    <a:pt x="4155440" y="2124710"/>
                    <a:pt x="4161790" y="2110740"/>
                  </a:cubicBezTo>
                  <a:cubicBezTo>
                    <a:pt x="4163060" y="2106930"/>
                    <a:pt x="4161790" y="2103120"/>
                    <a:pt x="4161790" y="2099310"/>
                  </a:cubicBezTo>
                  <a:cubicBezTo>
                    <a:pt x="4163060" y="2082800"/>
                    <a:pt x="4164330" y="2067560"/>
                    <a:pt x="4165600" y="2044700"/>
                  </a:cubicBezTo>
                  <a:cubicBezTo>
                    <a:pt x="4160520" y="2042160"/>
                    <a:pt x="4152900" y="2035810"/>
                    <a:pt x="4144010" y="2030730"/>
                  </a:cubicBezTo>
                  <a:cubicBezTo>
                    <a:pt x="4136390" y="2026920"/>
                    <a:pt x="4128770" y="2025650"/>
                    <a:pt x="4121150" y="2023110"/>
                  </a:cubicBezTo>
                  <a:cubicBezTo>
                    <a:pt x="4117340" y="2021840"/>
                    <a:pt x="4112260" y="2023110"/>
                    <a:pt x="4108450" y="2021840"/>
                  </a:cubicBezTo>
                  <a:cubicBezTo>
                    <a:pt x="4076700" y="2018030"/>
                    <a:pt x="4043680" y="2012950"/>
                    <a:pt x="4011930" y="2009140"/>
                  </a:cubicBezTo>
                  <a:cubicBezTo>
                    <a:pt x="3985260" y="2005330"/>
                    <a:pt x="3958590" y="2001520"/>
                    <a:pt x="3933190" y="1997710"/>
                  </a:cubicBezTo>
                  <a:cubicBezTo>
                    <a:pt x="3926840" y="1996440"/>
                    <a:pt x="3920490" y="1993900"/>
                    <a:pt x="3912870" y="1993900"/>
                  </a:cubicBezTo>
                  <a:cubicBezTo>
                    <a:pt x="3896360" y="1992630"/>
                    <a:pt x="3878580" y="1992630"/>
                    <a:pt x="3862070" y="1992630"/>
                  </a:cubicBezTo>
                  <a:cubicBezTo>
                    <a:pt x="3853180" y="1992630"/>
                    <a:pt x="3845560" y="1992630"/>
                    <a:pt x="3836670" y="1991360"/>
                  </a:cubicBezTo>
                  <a:cubicBezTo>
                    <a:pt x="3821430" y="1990090"/>
                    <a:pt x="3806190" y="1987550"/>
                    <a:pt x="3790950" y="1986280"/>
                  </a:cubicBezTo>
                  <a:lnTo>
                    <a:pt x="3790950" y="1982470"/>
                  </a:lnTo>
                  <a:cubicBezTo>
                    <a:pt x="3829050" y="1979930"/>
                    <a:pt x="3868420" y="1976120"/>
                    <a:pt x="3907790" y="1983740"/>
                  </a:cubicBezTo>
                  <a:cubicBezTo>
                    <a:pt x="3906520" y="1979930"/>
                    <a:pt x="3905250" y="1976120"/>
                    <a:pt x="3903980" y="1973580"/>
                  </a:cubicBezTo>
                  <a:cubicBezTo>
                    <a:pt x="3912870" y="1972310"/>
                    <a:pt x="3919220" y="1964690"/>
                    <a:pt x="3928110" y="1973580"/>
                  </a:cubicBezTo>
                  <a:cubicBezTo>
                    <a:pt x="3929380" y="1974850"/>
                    <a:pt x="3937000" y="1971040"/>
                    <a:pt x="3942080" y="1969770"/>
                  </a:cubicBezTo>
                  <a:lnTo>
                    <a:pt x="3942080" y="1967230"/>
                  </a:lnTo>
                  <a:lnTo>
                    <a:pt x="3930650" y="1967230"/>
                  </a:lnTo>
                  <a:cubicBezTo>
                    <a:pt x="3943350" y="1957070"/>
                    <a:pt x="3952240" y="1948180"/>
                    <a:pt x="3961130" y="1941830"/>
                  </a:cubicBezTo>
                  <a:cubicBezTo>
                    <a:pt x="3968750" y="1943100"/>
                    <a:pt x="3976370" y="1944370"/>
                    <a:pt x="3981450" y="1945640"/>
                  </a:cubicBezTo>
                  <a:cubicBezTo>
                    <a:pt x="3982720" y="1921510"/>
                    <a:pt x="3962400" y="1920240"/>
                    <a:pt x="3947160" y="1910080"/>
                  </a:cubicBezTo>
                  <a:cubicBezTo>
                    <a:pt x="3953510" y="1906270"/>
                    <a:pt x="3957320" y="1902460"/>
                    <a:pt x="3962400" y="1901190"/>
                  </a:cubicBezTo>
                  <a:cubicBezTo>
                    <a:pt x="3976370" y="1897380"/>
                    <a:pt x="3994150" y="1907540"/>
                    <a:pt x="4003040" y="1885950"/>
                  </a:cubicBezTo>
                  <a:cubicBezTo>
                    <a:pt x="4004310" y="1884680"/>
                    <a:pt x="4008120" y="1884680"/>
                    <a:pt x="4014470" y="1882140"/>
                  </a:cubicBezTo>
                  <a:cubicBezTo>
                    <a:pt x="4010660" y="1878330"/>
                    <a:pt x="4006850" y="1875790"/>
                    <a:pt x="4004310" y="1873250"/>
                  </a:cubicBezTo>
                  <a:cubicBezTo>
                    <a:pt x="4006850" y="1871980"/>
                    <a:pt x="4010660" y="1870710"/>
                    <a:pt x="4010660" y="1870710"/>
                  </a:cubicBezTo>
                  <a:cubicBezTo>
                    <a:pt x="4019550" y="1877060"/>
                    <a:pt x="4025900" y="1882140"/>
                    <a:pt x="4033520" y="1887220"/>
                  </a:cubicBezTo>
                  <a:cubicBezTo>
                    <a:pt x="4034790" y="1885950"/>
                    <a:pt x="4036060" y="1884680"/>
                    <a:pt x="4037330" y="1882140"/>
                  </a:cubicBezTo>
                  <a:cubicBezTo>
                    <a:pt x="4033520" y="1877060"/>
                    <a:pt x="4030980" y="1871980"/>
                    <a:pt x="4027170" y="1866900"/>
                  </a:cubicBezTo>
                  <a:cubicBezTo>
                    <a:pt x="4043680" y="1855470"/>
                    <a:pt x="4044950" y="1849120"/>
                    <a:pt x="4032250" y="1817370"/>
                  </a:cubicBezTo>
                  <a:cubicBezTo>
                    <a:pt x="4041140" y="1816100"/>
                    <a:pt x="4050030" y="1813560"/>
                    <a:pt x="4057650" y="1812290"/>
                  </a:cubicBezTo>
                  <a:cubicBezTo>
                    <a:pt x="4058920" y="1803400"/>
                    <a:pt x="4064000" y="1794510"/>
                    <a:pt x="4062730" y="1786890"/>
                  </a:cubicBezTo>
                  <a:cubicBezTo>
                    <a:pt x="4058920" y="1764030"/>
                    <a:pt x="4081780" y="1753870"/>
                    <a:pt x="4086860" y="1734820"/>
                  </a:cubicBezTo>
                  <a:cubicBezTo>
                    <a:pt x="4086860" y="1733550"/>
                    <a:pt x="4091940" y="1732280"/>
                    <a:pt x="4093210" y="1733550"/>
                  </a:cubicBezTo>
                  <a:cubicBezTo>
                    <a:pt x="4104640" y="1737360"/>
                    <a:pt x="4108450" y="1728470"/>
                    <a:pt x="4112260" y="1722120"/>
                  </a:cubicBezTo>
                  <a:cubicBezTo>
                    <a:pt x="4113530" y="1719580"/>
                    <a:pt x="4114800" y="1717040"/>
                    <a:pt x="4116070" y="1715770"/>
                  </a:cubicBezTo>
                  <a:cubicBezTo>
                    <a:pt x="4127500" y="1709420"/>
                    <a:pt x="4138930" y="1704340"/>
                    <a:pt x="4151630" y="1697990"/>
                  </a:cubicBezTo>
                  <a:cubicBezTo>
                    <a:pt x="4138930" y="1678940"/>
                    <a:pt x="4122420" y="1687830"/>
                    <a:pt x="4108450" y="1685290"/>
                  </a:cubicBezTo>
                  <a:lnTo>
                    <a:pt x="4108450" y="1680210"/>
                  </a:lnTo>
                  <a:cubicBezTo>
                    <a:pt x="4117340" y="1678940"/>
                    <a:pt x="4126230" y="1677670"/>
                    <a:pt x="4136390" y="1676400"/>
                  </a:cubicBezTo>
                  <a:cubicBezTo>
                    <a:pt x="4130040" y="1675130"/>
                    <a:pt x="4124960" y="1673860"/>
                    <a:pt x="4119880" y="1672590"/>
                  </a:cubicBezTo>
                  <a:cubicBezTo>
                    <a:pt x="4126230" y="1666240"/>
                    <a:pt x="4131310" y="1659890"/>
                    <a:pt x="4137660" y="1654810"/>
                  </a:cubicBezTo>
                  <a:cubicBezTo>
                    <a:pt x="4138930" y="1653540"/>
                    <a:pt x="4142740" y="1652270"/>
                    <a:pt x="4144010" y="1652270"/>
                  </a:cubicBezTo>
                  <a:cubicBezTo>
                    <a:pt x="4147820" y="1653540"/>
                    <a:pt x="4151630" y="1657350"/>
                    <a:pt x="4154170" y="1659890"/>
                  </a:cubicBezTo>
                  <a:cubicBezTo>
                    <a:pt x="4155440" y="1656080"/>
                    <a:pt x="4156710" y="1651000"/>
                    <a:pt x="4159250" y="1647190"/>
                  </a:cubicBezTo>
                  <a:cubicBezTo>
                    <a:pt x="4164330" y="1640840"/>
                    <a:pt x="4170680" y="1635760"/>
                    <a:pt x="4175760" y="1630680"/>
                  </a:cubicBezTo>
                  <a:cubicBezTo>
                    <a:pt x="4182110" y="1638300"/>
                    <a:pt x="4188460" y="1645920"/>
                    <a:pt x="4194810" y="1654810"/>
                  </a:cubicBezTo>
                  <a:cubicBezTo>
                    <a:pt x="4196080" y="1654810"/>
                    <a:pt x="4197350" y="1653540"/>
                    <a:pt x="4197350" y="1653540"/>
                  </a:cubicBezTo>
                  <a:cubicBezTo>
                    <a:pt x="4196080" y="1640840"/>
                    <a:pt x="4196080" y="1628140"/>
                    <a:pt x="4194810" y="1615440"/>
                  </a:cubicBezTo>
                  <a:cubicBezTo>
                    <a:pt x="4199890" y="1616710"/>
                    <a:pt x="4203700" y="1616710"/>
                    <a:pt x="4207510" y="1617980"/>
                  </a:cubicBezTo>
                  <a:cubicBezTo>
                    <a:pt x="4208780" y="1616710"/>
                    <a:pt x="4208780" y="1615440"/>
                    <a:pt x="4210050" y="1615440"/>
                  </a:cubicBezTo>
                  <a:cubicBezTo>
                    <a:pt x="4206240" y="1614170"/>
                    <a:pt x="4203700" y="1612900"/>
                    <a:pt x="4199890" y="1611630"/>
                  </a:cubicBezTo>
                  <a:cubicBezTo>
                    <a:pt x="4206240" y="1604010"/>
                    <a:pt x="4210050" y="1598930"/>
                    <a:pt x="4211320" y="1597660"/>
                  </a:cubicBezTo>
                  <a:lnTo>
                    <a:pt x="4211320" y="1573530"/>
                  </a:lnTo>
                  <a:cubicBezTo>
                    <a:pt x="4208780" y="1572260"/>
                    <a:pt x="4206240" y="1569720"/>
                    <a:pt x="4202430" y="1568450"/>
                  </a:cubicBezTo>
                  <a:cubicBezTo>
                    <a:pt x="4199890" y="1567180"/>
                    <a:pt x="4197350" y="1565910"/>
                    <a:pt x="4194810" y="1565910"/>
                  </a:cubicBezTo>
                  <a:cubicBezTo>
                    <a:pt x="4197350" y="1563370"/>
                    <a:pt x="4202430" y="1559560"/>
                    <a:pt x="4203700" y="1559560"/>
                  </a:cubicBezTo>
                  <a:cubicBezTo>
                    <a:pt x="4212590" y="1564640"/>
                    <a:pt x="4210050" y="1550670"/>
                    <a:pt x="4215130" y="1551940"/>
                  </a:cubicBezTo>
                  <a:cubicBezTo>
                    <a:pt x="4215130" y="1548130"/>
                    <a:pt x="4215130" y="1540510"/>
                    <a:pt x="4213860" y="1540510"/>
                  </a:cubicBezTo>
                  <a:cubicBezTo>
                    <a:pt x="4197350" y="1534160"/>
                    <a:pt x="4199890" y="1520190"/>
                    <a:pt x="4196080" y="1511300"/>
                  </a:cubicBezTo>
                  <a:close/>
                  <a:moveTo>
                    <a:pt x="234950" y="990600"/>
                  </a:moveTo>
                  <a:lnTo>
                    <a:pt x="271780" y="990600"/>
                  </a:lnTo>
                  <a:cubicBezTo>
                    <a:pt x="262890" y="1002030"/>
                    <a:pt x="241300" y="1002030"/>
                    <a:pt x="234950" y="990600"/>
                  </a:cubicBezTo>
                  <a:close/>
                  <a:moveTo>
                    <a:pt x="488950" y="1507490"/>
                  </a:moveTo>
                  <a:lnTo>
                    <a:pt x="488950" y="1502410"/>
                  </a:lnTo>
                  <a:cubicBezTo>
                    <a:pt x="505460" y="1501140"/>
                    <a:pt x="523240" y="1499870"/>
                    <a:pt x="539750" y="1499870"/>
                  </a:cubicBezTo>
                  <a:cubicBezTo>
                    <a:pt x="521970" y="1499870"/>
                    <a:pt x="506730" y="1515110"/>
                    <a:pt x="488950" y="1507490"/>
                  </a:cubicBezTo>
                  <a:close/>
                  <a:moveTo>
                    <a:pt x="182880" y="2123440"/>
                  </a:moveTo>
                  <a:cubicBezTo>
                    <a:pt x="190500" y="2115820"/>
                    <a:pt x="196850" y="2110740"/>
                    <a:pt x="199390" y="2106930"/>
                  </a:cubicBezTo>
                  <a:cubicBezTo>
                    <a:pt x="205740" y="2112010"/>
                    <a:pt x="209550" y="2115820"/>
                    <a:pt x="213360" y="2119630"/>
                  </a:cubicBezTo>
                  <a:cubicBezTo>
                    <a:pt x="204470" y="2119630"/>
                    <a:pt x="195580" y="2120900"/>
                    <a:pt x="182880" y="2123440"/>
                  </a:cubicBezTo>
                  <a:close/>
                  <a:moveTo>
                    <a:pt x="271780" y="2117090"/>
                  </a:moveTo>
                  <a:lnTo>
                    <a:pt x="238760" y="2117090"/>
                  </a:lnTo>
                  <a:cubicBezTo>
                    <a:pt x="237490" y="2117090"/>
                    <a:pt x="236220" y="2112010"/>
                    <a:pt x="233680" y="2108200"/>
                  </a:cubicBezTo>
                  <a:cubicBezTo>
                    <a:pt x="248920" y="2109470"/>
                    <a:pt x="260350" y="2110740"/>
                    <a:pt x="271780" y="2112010"/>
                  </a:cubicBezTo>
                  <a:lnTo>
                    <a:pt x="271780" y="2117090"/>
                  </a:lnTo>
                  <a:close/>
                  <a:moveTo>
                    <a:pt x="280670" y="2115820"/>
                  </a:moveTo>
                  <a:cubicBezTo>
                    <a:pt x="279400" y="2114550"/>
                    <a:pt x="279400" y="2113280"/>
                    <a:pt x="278130" y="2113280"/>
                  </a:cubicBezTo>
                  <a:cubicBezTo>
                    <a:pt x="283210" y="2109470"/>
                    <a:pt x="289560" y="2106930"/>
                    <a:pt x="294640" y="2103120"/>
                  </a:cubicBezTo>
                  <a:cubicBezTo>
                    <a:pt x="298450" y="2099310"/>
                    <a:pt x="299720" y="2092960"/>
                    <a:pt x="303530" y="2086610"/>
                  </a:cubicBezTo>
                  <a:cubicBezTo>
                    <a:pt x="313690" y="2106930"/>
                    <a:pt x="335280" y="2100580"/>
                    <a:pt x="354330" y="2105660"/>
                  </a:cubicBezTo>
                  <a:cubicBezTo>
                    <a:pt x="328930" y="2108200"/>
                    <a:pt x="304800" y="2112010"/>
                    <a:pt x="280670" y="2115820"/>
                  </a:cubicBezTo>
                  <a:close/>
                  <a:moveTo>
                    <a:pt x="114300" y="2428240"/>
                  </a:moveTo>
                  <a:cubicBezTo>
                    <a:pt x="115570" y="2428240"/>
                    <a:pt x="115570" y="2428240"/>
                    <a:pt x="114300" y="2428240"/>
                  </a:cubicBezTo>
                  <a:close/>
                  <a:moveTo>
                    <a:pt x="345440" y="2609850"/>
                  </a:moveTo>
                  <a:cubicBezTo>
                    <a:pt x="344170" y="2600960"/>
                    <a:pt x="342900" y="2594610"/>
                    <a:pt x="341630" y="2585720"/>
                  </a:cubicBezTo>
                  <a:cubicBezTo>
                    <a:pt x="350520" y="2588260"/>
                    <a:pt x="355600" y="2589530"/>
                    <a:pt x="360680" y="2592070"/>
                  </a:cubicBezTo>
                  <a:cubicBezTo>
                    <a:pt x="355600" y="2597150"/>
                    <a:pt x="351790" y="2602230"/>
                    <a:pt x="345440" y="2609850"/>
                  </a:cubicBezTo>
                  <a:close/>
                  <a:moveTo>
                    <a:pt x="636270" y="1050290"/>
                  </a:moveTo>
                  <a:cubicBezTo>
                    <a:pt x="627380" y="1051560"/>
                    <a:pt x="618490" y="1055370"/>
                    <a:pt x="610870" y="1055370"/>
                  </a:cubicBezTo>
                  <a:cubicBezTo>
                    <a:pt x="601980" y="1056640"/>
                    <a:pt x="593090" y="1055370"/>
                    <a:pt x="582930" y="1055370"/>
                  </a:cubicBezTo>
                  <a:cubicBezTo>
                    <a:pt x="581660" y="1054100"/>
                    <a:pt x="580390" y="1050290"/>
                    <a:pt x="579120" y="1046480"/>
                  </a:cubicBezTo>
                  <a:cubicBezTo>
                    <a:pt x="588010" y="1043940"/>
                    <a:pt x="596900" y="1040130"/>
                    <a:pt x="607060" y="1037590"/>
                  </a:cubicBezTo>
                  <a:cubicBezTo>
                    <a:pt x="607060" y="1041400"/>
                    <a:pt x="605790" y="1043940"/>
                    <a:pt x="605790" y="1047750"/>
                  </a:cubicBezTo>
                  <a:cubicBezTo>
                    <a:pt x="617220" y="1040130"/>
                    <a:pt x="627380" y="1041400"/>
                    <a:pt x="636270" y="1050290"/>
                  </a:cubicBezTo>
                  <a:cubicBezTo>
                    <a:pt x="650240" y="1040130"/>
                    <a:pt x="652780" y="1041400"/>
                    <a:pt x="656590" y="1062990"/>
                  </a:cubicBezTo>
                  <a:cubicBezTo>
                    <a:pt x="648970" y="1057910"/>
                    <a:pt x="642620" y="1054100"/>
                    <a:pt x="636270" y="1050290"/>
                  </a:cubicBezTo>
                  <a:close/>
                  <a:moveTo>
                    <a:pt x="684530" y="1047750"/>
                  </a:moveTo>
                  <a:cubicBezTo>
                    <a:pt x="687070" y="1045210"/>
                    <a:pt x="689610" y="1042670"/>
                    <a:pt x="690880" y="1040130"/>
                  </a:cubicBezTo>
                  <a:cubicBezTo>
                    <a:pt x="699770" y="1051560"/>
                    <a:pt x="699770" y="1051560"/>
                    <a:pt x="680720" y="1060450"/>
                  </a:cubicBezTo>
                  <a:lnTo>
                    <a:pt x="661670" y="1045210"/>
                  </a:lnTo>
                  <a:cubicBezTo>
                    <a:pt x="674370" y="1035050"/>
                    <a:pt x="681990" y="1035050"/>
                    <a:pt x="684530" y="1047750"/>
                  </a:cubicBezTo>
                  <a:close/>
                  <a:moveTo>
                    <a:pt x="694690" y="2744470"/>
                  </a:moveTo>
                  <a:cubicBezTo>
                    <a:pt x="695960" y="2743200"/>
                    <a:pt x="697230" y="2743200"/>
                    <a:pt x="698500" y="2741930"/>
                  </a:cubicBezTo>
                  <a:cubicBezTo>
                    <a:pt x="699770" y="2744470"/>
                    <a:pt x="702310" y="2747010"/>
                    <a:pt x="704850" y="2750820"/>
                  </a:cubicBezTo>
                  <a:cubicBezTo>
                    <a:pt x="702310" y="2750820"/>
                    <a:pt x="699770" y="2750820"/>
                    <a:pt x="697230" y="2752090"/>
                  </a:cubicBezTo>
                  <a:cubicBezTo>
                    <a:pt x="695960" y="2748280"/>
                    <a:pt x="695960" y="2745740"/>
                    <a:pt x="694690" y="2744470"/>
                  </a:cubicBezTo>
                  <a:close/>
                  <a:moveTo>
                    <a:pt x="772160" y="2735580"/>
                  </a:moveTo>
                  <a:cubicBezTo>
                    <a:pt x="773430" y="2739390"/>
                    <a:pt x="774700" y="2741930"/>
                    <a:pt x="777240" y="2744470"/>
                  </a:cubicBezTo>
                  <a:lnTo>
                    <a:pt x="773430" y="2744470"/>
                  </a:lnTo>
                  <a:cubicBezTo>
                    <a:pt x="773430" y="2741930"/>
                    <a:pt x="773430" y="2739390"/>
                    <a:pt x="772160" y="2735580"/>
                  </a:cubicBezTo>
                  <a:close/>
                  <a:moveTo>
                    <a:pt x="876300" y="3018790"/>
                  </a:moveTo>
                  <a:cubicBezTo>
                    <a:pt x="872490" y="3012440"/>
                    <a:pt x="869950" y="3007360"/>
                    <a:pt x="867410" y="3002280"/>
                  </a:cubicBezTo>
                  <a:lnTo>
                    <a:pt x="873760" y="2995930"/>
                  </a:lnTo>
                  <a:cubicBezTo>
                    <a:pt x="882650" y="3002280"/>
                    <a:pt x="883920" y="3012440"/>
                    <a:pt x="876300" y="3018790"/>
                  </a:cubicBezTo>
                  <a:close/>
                  <a:moveTo>
                    <a:pt x="1198880" y="3044190"/>
                  </a:moveTo>
                  <a:cubicBezTo>
                    <a:pt x="1193800" y="3041650"/>
                    <a:pt x="1188720" y="3040380"/>
                    <a:pt x="1183640" y="3037840"/>
                  </a:cubicBezTo>
                  <a:cubicBezTo>
                    <a:pt x="1188720" y="3032760"/>
                    <a:pt x="1193800" y="3027680"/>
                    <a:pt x="1197610" y="3025140"/>
                  </a:cubicBezTo>
                  <a:lnTo>
                    <a:pt x="1212850" y="3036570"/>
                  </a:lnTo>
                  <a:cubicBezTo>
                    <a:pt x="1209040" y="3039110"/>
                    <a:pt x="1203960" y="3041650"/>
                    <a:pt x="1198880" y="3044190"/>
                  </a:cubicBezTo>
                  <a:close/>
                  <a:moveTo>
                    <a:pt x="3445510" y="2828290"/>
                  </a:moveTo>
                  <a:cubicBezTo>
                    <a:pt x="3444240" y="2829560"/>
                    <a:pt x="3445510" y="2832100"/>
                    <a:pt x="3445510" y="2834640"/>
                  </a:cubicBezTo>
                  <a:lnTo>
                    <a:pt x="3426460" y="2838450"/>
                  </a:lnTo>
                  <a:cubicBezTo>
                    <a:pt x="3423920" y="2827020"/>
                    <a:pt x="3429000" y="2820670"/>
                    <a:pt x="3440430" y="2819400"/>
                  </a:cubicBezTo>
                  <a:cubicBezTo>
                    <a:pt x="3444240" y="2819400"/>
                    <a:pt x="3449320" y="2816860"/>
                    <a:pt x="3455670" y="2816860"/>
                  </a:cubicBezTo>
                  <a:cubicBezTo>
                    <a:pt x="3451860" y="2820670"/>
                    <a:pt x="3448050" y="2823210"/>
                    <a:pt x="3445510" y="2828290"/>
                  </a:cubicBezTo>
                  <a:close/>
                  <a:moveTo>
                    <a:pt x="3470910" y="2825750"/>
                  </a:moveTo>
                  <a:cubicBezTo>
                    <a:pt x="3465830" y="2824480"/>
                    <a:pt x="3462020" y="2820670"/>
                    <a:pt x="3458210" y="2818130"/>
                  </a:cubicBezTo>
                  <a:cubicBezTo>
                    <a:pt x="3463290" y="2811780"/>
                    <a:pt x="3467100" y="2807970"/>
                    <a:pt x="3469640" y="2804160"/>
                  </a:cubicBezTo>
                  <a:cubicBezTo>
                    <a:pt x="3474720" y="2810510"/>
                    <a:pt x="3479800" y="2815590"/>
                    <a:pt x="3484880" y="2823210"/>
                  </a:cubicBezTo>
                  <a:cubicBezTo>
                    <a:pt x="3481070" y="2824480"/>
                    <a:pt x="3475990" y="2825750"/>
                    <a:pt x="3470910" y="2825750"/>
                  </a:cubicBezTo>
                  <a:close/>
                  <a:moveTo>
                    <a:pt x="3604260" y="1967230"/>
                  </a:moveTo>
                  <a:cubicBezTo>
                    <a:pt x="3604260" y="1964690"/>
                    <a:pt x="3604260" y="1963420"/>
                    <a:pt x="3602990" y="1960880"/>
                  </a:cubicBezTo>
                  <a:lnTo>
                    <a:pt x="3629660" y="1957070"/>
                  </a:lnTo>
                  <a:cubicBezTo>
                    <a:pt x="3629660" y="1959610"/>
                    <a:pt x="3630930" y="1962150"/>
                    <a:pt x="3630930" y="1964690"/>
                  </a:cubicBezTo>
                  <a:cubicBezTo>
                    <a:pt x="3620770" y="1964690"/>
                    <a:pt x="3611880" y="1965960"/>
                    <a:pt x="3604260" y="1967230"/>
                  </a:cubicBezTo>
                  <a:close/>
                  <a:moveTo>
                    <a:pt x="3670300" y="1969770"/>
                  </a:moveTo>
                  <a:cubicBezTo>
                    <a:pt x="3662680" y="1969770"/>
                    <a:pt x="3653790" y="1969770"/>
                    <a:pt x="3646170" y="1967230"/>
                  </a:cubicBezTo>
                  <a:cubicBezTo>
                    <a:pt x="3642360" y="1965960"/>
                    <a:pt x="3641090" y="1960880"/>
                    <a:pt x="3637280" y="1958340"/>
                  </a:cubicBezTo>
                  <a:cubicBezTo>
                    <a:pt x="3638550" y="1957070"/>
                    <a:pt x="3638550" y="1955800"/>
                    <a:pt x="3639820" y="1954530"/>
                  </a:cubicBezTo>
                  <a:cubicBezTo>
                    <a:pt x="3651250" y="1957070"/>
                    <a:pt x="3661410" y="1958340"/>
                    <a:pt x="3671570" y="1960880"/>
                  </a:cubicBezTo>
                  <a:cubicBezTo>
                    <a:pt x="3670300" y="1964690"/>
                    <a:pt x="3670300" y="1968500"/>
                    <a:pt x="3670300" y="1969770"/>
                  </a:cubicBezTo>
                  <a:close/>
                  <a:moveTo>
                    <a:pt x="3727450" y="1968500"/>
                  </a:moveTo>
                  <a:cubicBezTo>
                    <a:pt x="3718560" y="1967230"/>
                    <a:pt x="3709670" y="1960880"/>
                    <a:pt x="3700780" y="1969770"/>
                  </a:cubicBezTo>
                  <a:cubicBezTo>
                    <a:pt x="3699510" y="1971040"/>
                    <a:pt x="3691890" y="1967230"/>
                    <a:pt x="3688080" y="1965960"/>
                  </a:cubicBezTo>
                  <a:cubicBezTo>
                    <a:pt x="3688080" y="1964690"/>
                    <a:pt x="3689350" y="1962150"/>
                    <a:pt x="3689350" y="1960880"/>
                  </a:cubicBezTo>
                  <a:lnTo>
                    <a:pt x="3731260" y="1960880"/>
                  </a:lnTo>
                  <a:cubicBezTo>
                    <a:pt x="3732530" y="1960880"/>
                    <a:pt x="3733800" y="1964690"/>
                    <a:pt x="3735070" y="1967230"/>
                  </a:cubicBezTo>
                  <a:cubicBezTo>
                    <a:pt x="3731260" y="1967230"/>
                    <a:pt x="3728720" y="1968500"/>
                    <a:pt x="3727450" y="1968500"/>
                  </a:cubicBezTo>
                  <a:close/>
                  <a:moveTo>
                    <a:pt x="3848100" y="2598420"/>
                  </a:moveTo>
                  <a:cubicBezTo>
                    <a:pt x="3846830" y="2599690"/>
                    <a:pt x="3846830" y="2600960"/>
                    <a:pt x="3846830" y="2599690"/>
                  </a:cubicBezTo>
                  <a:cubicBezTo>
                    <a:pt x="3845560" y="2599690"/>
                    <a:pt x="3845560" y="2598420"/>
                    <a:pt x="3848100" y="2598420"/>
                  </a:cubicBezTo>
                  <a:close/>
                  <a:moveTo>
                    <a:pt x="132080" y="2529840"/>
                  </a:moveTo>
                  <a:cubicBezTo>
                    <a:pt x="130810" y="2529840"/>
                    <a:pt x="130810" y="2531110"/>
                    <a:pt x="129540" y="2531110"/>
                  </a:cubicBezTo>
                  <a:cubicBezTo>
                    <a:pt x="129540" y="2531110"/>
                    <a:pt x="130810" y="2529840"/>
                    <a:pt x="132080" y="2529840"/>
                  </a:cubicBezTo>
                  <a:close/>
                  <a:moveTo>
                    <a:pt x="615950" y="2769870"/>
                  </a:moveTo>
                  <a:cubicBezTo>
                    <a:pt x="621030" y="2772410"/>
                    <a:pt x="626110" y="2774950"/>
                    <a:pt x="629920" y="2776220"/>
                  </a:cubicBezTo>
                  <a:cubicBezTo>
                    <a:pt x="612140" y="2786380"/>
                    <a:pt x="600710" y="2783840"/>
                    <a:pt x="589280" y="2766060"/>
                  </a:cubicBezTo>
                  <a:cubicBezTo>
                    <a:pt x="593090" y="2766060"/>
                    <a:pt x="595630" y="2764790"/>
                    <a:pt x="599440" y="2764790"/>
                  </a:cubicBezTo>
                  <a:cubicBezTo>
                    <a:pt x="604520" y="2766060"/>
                    <a:pt x="610870" y="2767330"/>
                    <a:pt x="615950" y="2769870"/>
                  </a:cubicBezTo>
                  <a:close/>
                  <a:moveTo>
                    <a:pt x="2835910" y="2874010"/>
                  </a:moveTo>
                  <a:cubicBezTo>
                    <a:pt x="2832100" y="2872740"/>
                    <a:pt x="2829560" y="2872740"/>
                    <a:pt x="2824480" y="2871470"/>
                  </a:cubicBezTo>
                  <a:cubicBezTo>
                    <a:pt x="2819400" y="2870200"/>
                    <a:pt x="2813050" y="2866390"/>
                    <a:pt x="2805430" y="2863850"/>
                  </a:cubicBezTo>
                  <a:cubicBezTo>
                    <a:pt x="2810510" y="2862580"/>
                    <a:pt x="2814320" y="2860040"/>
                    <a:pt x="2819400" y="2858770"/>
                  </a:cubicBezTo>
                  <a:cubicBezTo>
                    <a:pt x="2833370" y="2854960"/>
                    <a:pt x="2839720" y="2861310"/>
                    <a:pt x="2835910" y="2874010"/>
                  </a:cubicBezTo>
                  <a:close/>
                  <a:moveTo>
                    <a:pt x="2590800" y="2903220"/>
                  </a:moveTo>
                  <a:cubicBezTo>
                    <a:pt x="2598420" y="2904490"/>
                    <a:pt x="2607310" y="2904490"/>
                    <a:pt x="2616200" y="2905760"/>
                  </a:cubicBezTo>
                  <a:cubicBezTo>
                    <a:pt x="2612390" y="2918460"/>
                    <a:pt x="2602230" y="2914650"/>
                    <a:pt x="2594610" y="2913380"/>
                  </a:cubicBezTo>
                  <a:cubicBezTo>
                    <a:pt x="2592070" y="2913380"/>
                    <a:pt x="2589530" y="2908300"/>
                    <a:pt x="2586990" y="2905760"/>
                  </a:cubicBezTo>
                  <a:cubicBezTo>
                    <a:pt x="2588260" y="2904490"/>
                    <a:pt x="2589530" y="2903220"/>
                    <a:pt x="2590800" y="2903220"/>
                  </a:cubicBezTo>
                  <a:close/>
                  <a:moveTo>
                    <a:pt x="219710" y="2604770"/>
                  </a:moveTo>
                  <a:cubicBezTo>
                    <a:pt x="220980" y="2608580"/>
                    <a:pt x="222250" y="2611120"/>
                    <a:pt x="223520" y="2616200"/>
                  </a:cubicBezTo>
                  <a:cubicBezTo>
                    <a:pt x="215900" y="2616200"/>
                    <a:pt x="209550" y="2616200"/>
                    <a:pt x="203200" y="2614930"/>
                  </a:cubicBezTo>
                  <a:lnTo>
                    <a:pt x="203200" y="2606040"/>
                  </a:lnTo>
                  <a:cubicBezTo>
                    <a:pt x="208280" y="2606040"/>
                    <a:pt x="213360" y="2606040"/>
                    <a:pt x="219710" y="2604770"/>
                  </a:cubicBezTo>
                  <a:close/>
                  <a:moveTo>
                    <a:pt x="715010" y="2762250"/>
                  </a:moveTo>
                  <a:cubicBezTo>
                    <a:pt x="722630" y="2763520"/>
                    <a:pt x="730250" y="2763520"/>
                    <a:pt x="739140" y="2764790"/>
                  </a:cubicBezTo>
                  <a:cubicBezTo>
                    <a:pt x="734060" y="2769870"/>
                    <a:pt x="713740" y="2773680"/>
                    <a:pt x="709930" y="2769870"/>
                  </a:cubicBezTo>
                  <a:cubicBezTo>
                    <a:pt x="709930" y="2768600"/>
                    <a:pt x="708660" y="2766060"/>
                    <a:pt x="709930" y="2764790"/>
                  </a:cubicBezTo>
                  <a:cubicBezTo>
                    <a:pt x="711200" y="2763520"/>
                    <a:pt x="713740" y="2762250"/>
                    <a:pt x="715010" y="2762250"/>
                  </a:cubicBezTo>
                  <a:close/>
                </a:path>
              </a:pathLst>
            </a:custGeom>
            <a:blipFill>
              <a:blip r:embed="rId6"/>
              <a:stretch>
                <a:fillRect l="-4915" t="0" r="-4915" b="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2483415">
            <a:off x="13218191" y="753697"/>
            <a:ext cx="7315200" cy="566928"/>
          </a:xfrm>
          <a:custGeom>
            <a:avLst/>
            <a:gdLst/>
            <a:ahLst/>
            <a:cxnLst/>
            <a:rect r="r" b="b" t="t" l="l"/>
            <a:pathLst>
              <a:path h="566928" w="7315200">
                <a:moveTo>
                  <a:pt x="0" y="0"/>
                </a:moveTo>
                <a:lnTo>
                  <a:pt x="7315200" y="0"/>
                </a:lnTo>
                <a:lnTo>
                  <a:pt x="7315200" y="566928"/>
                </a:lnTo>
                <a:lnTo>
                  <a:pt x="0" y="5669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2483415">
            <a:off x="13018659" y="1271267"/>
            <a:ext cx="7315200" cy="566928"/>
          </a:xfrm>
          <a:custGeom>
            <a:avLst/>
            <a:gdLst/>
            <a:ahLst/>
            <a:cxnLst/>
            <a:rect r="r" b="b" t="t" l="l"/>
            <a:pathLst>
              <a:path h="566928" w="7315200">
                <a:moveTo>
                  <a:pt x="0" y="0"/>
                </a:moveTo>
                <a:lnTo>
                  <a:pt x="7315200" y="0"/>
                </a:lnTo>
                <a:lnTo>
                  <a:pt x="7315200" y="566928"/>
                </a:lnTo>
                <a:lnTo>
                  <a:pt x="0" y="5669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2483415">
            <a:off x="13825679" y="590648"/>
            <a:ext cx="7315200" cy="566928"/>
          </a:xfrm>
          <a:custGeom>
            <a:avLst/>
            <a:gdLst/>
            <a:ahLst/>
            <a:cxnLst/>
            <a:rect r="r" b="b" t="t" l="l"/>
            <a:pathLst>
              <a:path h="566928" w="7315200">
                <a:moveTo>
                  <a:pt x="0" y="0"/>
                </a:moveTo>
                <a:lnTo>
                  <a:pt x="7315200" y="0"/>
                </a:lnTo>
                <a:lnTo>
                  <a:pt x="7315200" y="566928"/>
                </a:lnTo>
                <a:lnTo>
                  <a:pt x="0" y="56692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729129" y="2129724"/>
            <a:ext cx="4450514" cy="4450514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010" y="0"/>
                  </a:moveTo>
                  <a:lnTo>
                    <a:pt x="772790" y="0"/>
                  </a:lnTo>
                  <a:cubicBezTo>
                    <a:pt x="794887" y="0"/>
                    <a:pt x="812800" y="17913"/>
                    <a:pt x="812800" y="40010"/>
                  </a:cubicBezTo>
                  <a:lnTo>
                    <a:pt x="812800" y="772790"/>
                  </a:lnTo>
                  <a:cubicBezTo>
                    <a:pt x="812800" y="794887"/>
                    <a:pt x="794887" y="812800"/>
                    <a:pt x="772790" y="812800"/>
                  </a:cubicBezTo>
                  <a:lnTo>
                    <a:pt x="40010" y="812800"/>
                  </a:lnTo>
                  <a:cubicBezTo>
                    <a:pt x="17913" y="812800"/>
                    <a:pt x="0" y="794887"/>
                    <a:pt x="0" y="772790"/>
                  </a:cubicBezTo>
                  <a:lnTo>
                    <a:pt x="0" y="40010"/>
                  </a:lnTo>
                  <a:cubicBezTo>
                    <a:pt x="0" y="17913"/>
                    <a:pt x="17913" y="0"/>
                    <a:pt x="40010" y="0"/>
                  </a:cubicBez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7773778" y="6910292"/>
            <a:ext cx="4839252" cy="5246370"/>
            <a:chOff x="0" y="0"/>
            <a:chExt cx="5857240" cy="63500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857240" cy="6350000"/>
            </a:xfrm>
            <a:custGeom>
              <a:avLst/>
              <a:gdLst/>
              <a:ahLst/>
              <a:cxnLst/>
              <a:rect r="r" b="b" t="t" l="l"/>
              <a:pathLst>
                <a:path h="6350000" w="5857240">
                  <a:moveTo>
                    <a:pt x="2928620" y="0"/>
                  </a:moveTo>
                  <a:cubicBezTo>
                    <a:pt x="4546600" y="0"/>
                    <a:pt x="5857240" y="1310640"/>
                    <a:pt x="5857240" y="2928620"/>
                  </a:cubicBezTo>
                  <a:lnTo>
                    <a:pt x="5857240" y="6350000"/>
                  </a:lnTo>
                  <a:lnTo>
                    <a:pt x="0" y="6350000"/>
                  </a:lnTo>
                  <a:lnTo>
                    <a:pt x="0" y="2928620"/>
                  </a:lnTo>
                  <a:cubicBezTo>
                    <a:pt x="0" y="1310640"/>
                    <a:pt x="1310640" y="0"/>
                    <a:pt x="2928620" y="0"/>
                  </a:cubicBezTo>
                  <a:close/>
                </a:path>
              </a:pathLst>
            </a:custGeom>
            <a:blipFill>
              <a:blip r:embed="rId14"/>
              <a:stretch>
                <a:fillRect l="-4603" t="0" r="-4603" b="0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470302" y="7050346"/>
            <a:ext cx="6968168" cy="2904759"/>
            <a:chOff x="0" y="0"/>
            <a:chExt cx="7790602" cy="3247599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7790602" cy="3247599"/>
            </a:xfrm>
            <a:custGeom>
              <a:avLst/>
              <a:gdLst/>
              <a:ahLst/>
              <a:cxnLst/>
              <a:rect r="r" b="b" t="t" l="l"/>
              <a:pathLst>
                <a:path h="3247599" w="7790602">
                  <a:moveTo>
                    <a:pt x="7790602" y="3247599"/>
                  </a:moveTo>
                  <a:lnTo>
                    <a:pt x="0" y="2834711"/>
                  </a:lnTo>
                  <a:lnTo>
                    <a:pt x="0" y="0"/>
                  </a:lnTo>
                  <a:lnTo>
                    <a:pt x="7790602" y="412888"/>
                  </a:lnTo>
                  <a:close/>
                </a:path>
              </a:pathLst>
            </a:custGeom>
            <a:blipFill>
              <a:blip r:embed="rId15"/>
              <a:stretch>
                <a:fillRect l="-5321" t="0" r="-5321" b="0"/>
              </a:stretch>
            </a:blip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470302" y="227343"/>
            <a:ext cx="13936337" cy="1526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303"/>
              </a:lnSpc>
            </a:pPr>
            <a:r>
              <a:rPr lang="en-US" b="true" sz="9540" spc="-238">
                <a:solidFill>
                  <a:srgbClr val="FFFFFF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Service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635033" y="3026736"/>
            <a:ext cx="5262588" cy="1328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61"/>
              </a:lnSpc>
            </a:pPr>
            <a:r>
              <a:rPr lang="en-US" sz="11248">
                <a:solidFill>
                  <a:srgbClr val="EA0E8C"/>
                </a:solidFill>
                <a:latin typeface="Blowing"/>
                <a:ea typeface="Blowing"/>
                <a:cs typeface="Blowing"/>
                <a:sym typeface="Blowing"/>
              </a:rPr>
              <a:t>12 AM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302993" y="5399816"/>
            <a:ext cx="2639202" cy="12514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6"/>
              </a:lnSpc>
            </a:pPr>
            <a:r>
              <a:rPr lang="en-US" sz="3604" b="true">
                <a:solidFill>
                  <a:srgbClr val="FFFFFF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TRAINS </a:t>
            </a:r>
          </a:p>
          <a:p>
            <a:pPr algn="l">
              <a:lnSpc>
                <a:spcPts val="5046"/>
              </a:lnSpc>
            </a:pPr>
            <a:r>
              <a:rPr lang="en-US" sz="3604" b="true">
                <a:solidFill>
                  <a:srgbClr val="FFFFFF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PER WEEK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7635033" y="4911419"/>
            <a:ext cx="2685194" cy="1998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362"/>
              </a:lnSpc>
            </a:pPr>
            <a:r>
              <a:rPr lang="en-US" sz="11687" b="true">
                <a:solidFill>
                  <a:srgbClr val="FCC208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+53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69CE68B0E821429142FF065462A4E2" ma:contentTypeVersion="17" ma:contentTypeDescription="Create a new document." ma:contentTypeScope="" ma:versionID="9bf155cb0accb1818ff0166c39448f80">
  <xsd:schema xmlns:xsd="http://www.w3.org/2001/XMLSchema" xmlns:xs="http://www.w3.org/2001/XMLSchema" xmlns:p="http://schemas.microsoft.com/office/2006/metadata/properties" xmlns:ns2="19807b65-6f45-4d23-b30b-52bf8320e142" xmlns:ns3="041d5011-fb1f-4ef1-93ca-8c165ef94767" targetNamespace="http://schemas.microsoft.com/office/2006/metadata/properties" ma:root="true" ma:fieldsID="d0197871226925284d2e7eed5f9a90fa" ns2:_="" ns3:_="">
    <xsd:import namespace="19807b65-6f45-4d23-b30b-52bf8320e142"/>
    <xsd:import namespace="041d5011-fb1f-4ef1-93ca-8c165ef9476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807b65-6f45-4d23-b30b-52bf8320e14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6394c075-4794-46d5-a0b6-d994ce18c064}" ma:internalName="TaxCatchAll" ma:showField="CatchAllData" ma:web="19807b65-6f45-4d23-b30b-52bf8320e1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1d5011-fb1f-4ef1-93ca-8c165ef947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50ba88d6-8092-4f3f-be3f-e753c5ba07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41d5011-fb1f-4ef1-93ca-8c165ef94767">
      <Terms xmlns="http://schemas.microsoft.com/office/infopath/2007/PartnerControls"/>
    </lcf76f155ced4ddcb4097134ff3c332f>
    <TaxCatchAll xmlns="19807b65-6f45-4d23-b30b-52bf8320e142" xsi:nil="true"/>
  </documentManagement>
</p:properties>
</file>

<file path=customXml/itemProps1.xml><?xml version="1.0" encoding="utf-8"?>
<ds:datastoreItem xmlns:ds="http://schemas.openxmlformats.org/officeDocument/2006/customXml" ds:itemID="{30664864-F2BC-449E-BC95-6B7E6441DDB3}"/>
</file>

<file path=customXml/itemProps2.xml><?xml version="1.0" encoding="utf-8"?>
<ds:datastoreItem xmlns:ds="http://schemas.openxmlformats.org/officeDocument/2006/customXml" ds:itemID="{D3AFFD6D-B387-4EE3-9376-C0EF23992823}"/>
</file>

<file path=customXml/itemProps3.xml><?xml version="1.0" encoding="utf-8"?>
<ds:datastoreItem xmlns:ds="http://schemas.openxmlformats.org/officeDocument/2006/customXml" ds:itemID="{3494F647-89FE-4C30-B9FF-DD16B1495D33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SFRPC Meeting</dc:title>
  <cp:revision>1</cp:revision>
  <dcterms:created xsi:type="dcterms:W3CDTF">2006-08-16T00:00:00Z</dcterms:created>
  <dcterms:modified xsi:type="dcterms:W3CDTF">2011-08-01T06:04:30Z</dcterms:modified>
  <dc:identifier>DAGfxGnhqDE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0x010100FF69CE68B0E821429142FF065462A4E2</vt:lpwstr>
  </property>
</Properties>
</file>