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9B99-DFBE-ADAD-DAEF-6FA638831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4B0204-11CE-D9D0-ACC0-C72FC2CDA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39026-0782-B201-BD35-043EA2F9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C767A-6620-2FE3-C513-C83E5FCD3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9F784-938F-6564-3291-9812248D6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7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44B02-FE94-7A3A-F461-B6B29B533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7AB607-8655-81E3-611C-5FE96B825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8EB0F-7F73-009A-24A5-56D64020D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08655-1A0B-8C9C-43BD-920FDC7D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87A43-E779-769C-D202-8DC893CA1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4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ED37A8-AB75-129D-3485-62B65530D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CBE4BB-98CE-E0A5-E10A-28DF0126A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604D-8332-A47E-9BC2-FECA607FD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B2330-8BAE-5A26-DF39-E200964E9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0DB07-F7BB-13B0-4B93-E109912B9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7EC5A-AD9F-DF45-AA8D-F9E87AE1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C1AA4-0A55-46C0-3FED-544515A95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C40E7-C76A-6823-B2D8-6B6FA4BAC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4E835-820B-D436-7F6F-8057AC6F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5E4B2-A4BE-BADB-6108-811D5D47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3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73931-1B9B-863B-EC6B-BD7729AE9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50CB4-AAE1-B241-B9D4-8EC90A603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1D3B2-1267-A8B8-44A6-5554385EB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472A7-3A39-9F9C-2C14-4E2576FB1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607F0-D61E-3CF2-3CB9-8D6D2613D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6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D7A8B-72C8-9D37-A047-E64892028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46FD9-6FB3-E08D-2A1D-A5FD776C48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33E4D-3CFB-CB86-80FB-22D0AEFB0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CA7C5-161A-BA23-F3CD-30AD0DF99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BE30A-402E-E394-D8C8-0D8A24624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53184-7F8B-0C06-0E76-1CF9D62CC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4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00443-1FC1-23CC-AB1E-2198E1F0E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92A02-24C1-C6C1-D0E7-33B1076AE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DEEA4-5B1D-5401-F6E0-1E74203DD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03B215-8296-CDE9-C65B-D4E5769A72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9C71DB-9A17-A34B-25BA-622D20BD8F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D895A-F7AC-59EA-E3E4-D6810B20A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495DEB-D61C-F28E-3359-E61864134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2D6963-37C0-EAA3-27E1-DE415A81B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3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6EE82-97EB-67D2-1B67-30D7601E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19934D-C14C-798E-59D8-54AB8FEE7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8E12E-2ED9-83AA-FC29-93A6CDC9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1EBCA-ADFF-BBE9-C15B-1F7BE676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2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0651C9-013B-6108-D77B-55A8AC070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ADFBFF-EC23-D876-37DD-078CBFAB3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68D2F-FFE7-F3C8-610F-E5F43743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2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3195A-9CB5-5E10-A2B2-5F5C8814A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680F2-C951-B592-2AE9-AF2AB6BA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B2CE0-BE7E-DDD4-CD9A-38C33B0BB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C5B81-BE0D-F0B2-2E6D-279C51FB3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B5025-F706-135C-C06F-8E574D710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BF9E1-D5EF-F785-C53B-A3B0DDF1D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5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CE43-BFB4-66EC-2C4F-B9E6100BB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CC131C-E068-05A8-86B5-FC6E45A909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4B7FA-FD89-92CE-E7B1-84C89D0BA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18249-AFD9-C3E6-79A2-B80E0C39E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0F8CC-DC8D-CA0B-48A7-AAD21C32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ED58F-BF64-4702-E3B7-23EE86A6A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1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44666C-CD49-AE4D-E4F7-0F7CA6D5E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AB5EE-4E83-1304-B888-B83F2171B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7B8B8-50EE-7762-D114-AFE37FAEC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5F2BAB-D108-46D8-854A-6BB297CE1FF7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66DD0-B167-73B5-9EFF-71F832857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F00A4-3D44-0ADE-3993-66F280330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7754C1-48CC-4EBD-97C5-CB3914D27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9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AEED81E-6B88-C1BD-09A9-FBC740715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891" y="0"/>
            <a:ext cx="1271540" cy="9082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B0E866B-C2B6-9D48-A93A-C7C31C9EE785}"/>
              </a:ext>
            </a:extLst>
          </p:cNvPr>
          <p:cNvSpPr txBox="1"/>
          <p:nvPr/>
        </p:nvSpPr>
        <p:spPr>
          <a:xfrm>
            <a:off x="2547042" y="266148"/>
            <a:ext cx="709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/>
              <a:t>Senior Housing Needs in Miami Dade County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DD408-EEE5-1FB6-BCF5-5B4F621404EF}"/>
              </a:ext>
            </a:extLst>
          </p:cNvPr>
          <p:cNvSpPr txBox="1"/>
          <p:nvPr/>
        </p:nvSpPr>
        <p:spPr>
          <a:xfrm>
            <a:off x="5491297" y="908243"/>
            <a:ext cx="659913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are 2,701,767 people living in Miami Dade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17.4% are over the age of 65 or ~470,000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additional ~350,000 are between 55 and 64.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Poverty of seniors is highest out of all age groups at ~20%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Median rent in Miami Dade is $2,100, which requires a salary of $75,600 to be affordable.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Miami Dade Serves many seniors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2,622 Elderly households in Public Housing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~7,200 Seniors in Section 8/ Housing Choice Voucher Program.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~2,500 Senior Project Based Units in portfolio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Average Senior Income: $14,691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Average time on program: 6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Miami Dade is redeveloping ~1,800 public housing units to create more density and more opportunities for populations like seniors.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Major Challenges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Limited Space (Ocean and Everglades)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Florida Building Code (hurricane and sea level rise)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Increased competition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10274D6-58D8-EB78-29E9-AF9D8AF37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421" y="908243"/>
            <a:ext cx="4343733" cy="481759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9DBC0D9-BCF4-6F20-0F15-ECACCAA6D14A}"/>
              </a:ext>
            </a:extLst>
          </p:cNvPr>
          <p:cNvSpPr txBox="1"/>
          <p:nvPr/>
        </p:nvSpPr>
        <p:spPr>
          <a:xfrm>
            <a:off x="1522911" y="5949757"/>
            <a:ext cx="282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Miami Dade Zoning Map</a:t>
            </a:r>
          </a:p>
        </p:txBody>
      </p:sp>
    </p:spTree>
    <p:extLst>
      <p:ext uri="{BB962C8B-B14F-4D97-AF65-F5344CB8AC3E}">
        <p14:creationId xmlns:p14="http://schemas.microsoft.com/office/powerpoint/2010/main" val="2401575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162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Moroles, Tyler (PHCD)</dc:creator>
  <cp:lastModifiedBy>Moroles, Tyler (PHCD)</cp:lastModifiedBy>
  <cp:revision>1</cp:revision>
  <dcterms:created xsi:type="dcterms:W3CDTF">2024-11-14T21:24:41Z</dcterms:created>
  <dcterms:modified xsi:type="dcterms:W3CDTF">2024-11-14T22:07:16Z</dcterms:modified>
</cp:coreProperties>
</file>