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8" r:id="rId2"/>
    <p:sldMasterId id="2147483780" r:id="rId3"/>
  </p:sldMasterIdLst>
  <p:notesMasterIdLst>
    <p:notesMasterId r:id="rId10"/>
  </p:notesMasterIdLst>
  <p:sldIdLst>
    <p:sldId id="1541" r:id="rId4"/>
    <p:sldId id="2145706009" r:id="rId5"/>
    <p:sldId id="1665" r:id="rId6"/>
    <p:sldId id="679" r:id="rId7"/>
    <p:sldId id="2145706003" r:id="rId8"/>
    <p:sldId id="672" r:id="rId9"/>
  </p:sldIdLst>
  <p:sldSz cx="9144000" cy="5143500" type="screen16x9"/>
  <p:notesSz cx="6858000" cy="9144000"/>
  <p:embeddedFontLst>
    <p:embeddedFont>
      <p:font typeface="Arial Nova" panose="020B0504020202020204" pitchFamily="34" charset="0"/>
      <p:regular r:id="rId11"/>
      <p:bold r:id="rId12"/>
      <p:italic r:id="rId13"/>
      <p:boldItalic r:id="rId14"/>
    </p:embeddedFont>
    <p:embeddedFont>
      <p:font typeface="Arial Nova Light" panose="020B0304020202020204" pitchFamily="34" charset="0"/>
      <p:regular r:id="rId15"/>
      <p: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Georgia Pro" panose="02040502050405020303" pitchFamily="18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  <p:embeddedFont>
      <p:font typeface="Source Sans Pro Semibold" panose="020B0603030403020204" pitchFamily="34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58">
          <p15:clr>
            <a:srgbClr val="A4A3A4"/>
          </p15:clr>
        </p15:guide>
        <p15:guide id="2" pos="226">
          <p15:clr>
            <a:srgbClr val="A4A3A4"/>
          </p15:clr>
        </p15:guide>
        <p15:guide id="3" pos="5534">
          <p15:clr>
            <a:srgbClr val="A4A3A4"/>
          </p15:clr>
        </p15:guide>
        <p15:guide id="4" orient="horz" pos="804">
          <p15:clr>
            <a:srgbClr val="A4A3A4"/>
          </p15:clr>
        </p15:guide>
        <p15:guide id="5" orient="horz" pos="441">
          <p15:clr>
            <a:srgbClr val="A4A3A4"/>
          </p15:clr>
        </p15:guide>
        <p15:guide id="6" orient="horz" pos="2845">
          <p15:clr>
            <a:srgbClr val="A4A3A4"/>
          </p15:clr>
        </p15:guide>
        <p15:guide id="7" pos="1769">
          <p15:clr>
            <a:srgbClr val="A4A3A4"/>
          </p15:clr>
        </p15:guide>
        <p15:guide id="8" orient="horz" pos="327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4" roundtripDataSignature="AMtx7mjU5mGrSe5lYLcmoiN9baunFBbrK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34E166-5AC1-059C-D499-52BE2E45311A}" name="Emma Chun" initials="EC" userId="S::echun@nationaljournal.com::b1ff7302-e4af-4d36-af70-9d163f1891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B38824-92D4-4A3B-95F7-D5E358AA791F}">
  <a:tblStyle styleId="{55B38824-92D4-4A3B-95F7-D5E358AA791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EAE9"/>
          </a:solidFill>
        </a:fill>
      </a:tcStyle>
    </a:wholeTbl>
    <a:band1H>
      <a:tcTxStyle/>
      <a:tcStyle>
        <a:tcBdr/>
        <a:fill>
          <a:solidFill>
            <a:srgbClr val="D3D2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3D2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03" autoAdjust="0"/>
  </p:normalViewPr>
  <p:slideViewPr>
    <p:cSldViewPr snapToGrid="0">
      <p:cViewPr varScale="1">
        <p:scale>
          <a:sx n="59" d="100"/>
          <a:sy n="59" d="100"/>
        </p:scale>
        <p:origin x="1500" y="48"/>
      </p:cViewPr>
      <p:guideLst>
        <p:guide orient="horz" pos="2958"/>
        <p:guide pos="226"/>
        <p:guide pos="5534"/>
        <p:guide orient="horz" pos="804"/>
        <p:guide orient="horz" pos="441"/>
        <p:guide orient="horz" pos="2845"/>
        <p:guide pos="1769"/>
        <p:guide orient="horz" pos="3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21" Type="http://schemas.openxmlformats.org/officeDocument/2006/relationships/font" Target="fonts/font11.fntdata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49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4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eed, Laura" userId="c1909856-7818-453f-b8b3-40e626046466" providerId="ADAL" clId="{3A70D90B-A63A-4DB4-AD35-19EB5D022041}"/>
    <pc:docChg chg="custSel modSld">
      <pc:chgData name="Streed, Laura" userId="c1909856-7818-453f-b8b3-40e626046466" providerId="ADAL" clId="{3A70D90B-A63A-4DB4-AD35-19EB5D022041}" dt="2024-11-13T12:05:09.218" v="466" actId="20577"/>
      <pc:docMkLst>
        <pc:docMk/>
      </pc:docMkLst>
      <pc:sldChg chg="modSp mod">
        <pc:chgData name="Streed, Laura" userId="c1909856-7818-453f-b8b3-40e626046466" providerId="ADAL" clId="{3A70D90B-A63A-4DB4-AD35-19EB5D022041}" dt="2024-11-13T12:01:01.456" v="427" actId="1076"/>
        <pc:sldMkLst>
          <pc:docMk/>
          <pc:sldMk cId="2682405685" sldId="672"/>
        </pc:sldMkLst>
        <pc:picChg chg="mod">
          <ac:chgData name="Streed, Laura" userId="c1909856-7818-453f-b8b3-40e626046466" providerId="ADAL" clId="{3A70D90B-A63A-4DB4-AD35-19EB5D022041}" dt="2024-11-13T12:01:01.456" v="427" actId="1076"/>
          <ac:picMkLst>
            <pc:docMk/>
            <pc:sldMk cId="2682405685" sldId="672"/>
            <ac:picMk id="9" creationId="{1AB0F59E-B47A-CC95-FC7C-8FD11A3F6AC7}"/>
          </ac:picMkLst>
        </pc:picChg>
      </pc:sldChg>
      <pc:sldChg chg="modSp mod">
        <pc:chgData name="Streed, Laura" userId="c1909856-7818-453f-b8b3-40e626046466" providerId="ADAL" clId="{3A70D90B-A63A-4DB4-AD35-19EB5D022041}" dt="2024-11-13T12:05:09.218" v="466" actId="20577"/>
        <pc:sldMkLst>
          <pc:docMk/>
          <pc:sldMk cId="2361782533" sldId="679"/>
        </pc:sldMkLst>
        <pc:spChg chg="mod">
          <ac:chgData name="Streed, Laura" userId="c1909856-7818-453f-b8b3-40e626046466" providerId="ADAL" clId="{3A70D90B-A63A-4DB4-AD35-19EB5D022041}" dt="2024-11-13T11:57:58.830" v="357" actId="313"/>
          <ac:spMkLst>
            <pc:docMk/>
            <pc:sldMk cId="2361782533" sldId="679"/>
            <ac:spMk id="4" creationId="{A28B20B4-2E34-6784-56AF-27F4393C0EB8}"/>
          </ac:spMkLst>
        </pc:spChg>
        <pc:spChg chg="mod">
          <ac:chgData name="Streed, Laura" userId="c1909856-7818-453f-b8b3-40e626046466" providerId="ADAL" clId="{3A70D90B-A63A-4DB4-AD35-19EB5D022041}" dt="2024-11-13T12:05:09.218" v="466" actId="20577"/>
          <ac:spMkLst>
            <pc:docMk/>
            <pc:sldMk cId="2361782533" sldId="679"/>
            <ac:spMk id="16" creationId="{77F8D7F2-7AA2-C307-944C-8B684C134484}"/>
          </ac:spMkLst>
        </pc:spChg>
        <pc:spChg chg="mod">
          <ac:chgData name="Streed, Laura" userId="c1909856-7818-453f-b8b3-40e626046466" providerId="ADAL" clId="{3A70D90B-A63A-4DB4-AD35-19EB5D022041}" dt="2024-11-13T12:00:09.184" v="425" actId="313"/>
          <ac:spMkLst>
            <pc:docMk/>
            <pc:sldMk cId="2361782533" sldId="679"/>
            <ac:spMk id="24" creationId="{2215B1E4-F631-443E-AE22-AA0CF7904163}"/>
          </ac:spMkLst>
        </pc:spChg>
      </pc:sldChg>
      <pc:sldChg chg="delSp mod">
        <pc:chgData name="Streed, Laura" userId="c1909856-7818-453f-b8b3-40e626046466" providerId="ADAL" clId="{3A70D90B-A63A-4DB4-AD35-19EB5D022041}" dt="2024-11-13T12:01:21.185" v="428" actId="478"/>
        <pc:sldMkLst>
          <pc:docMk/>
          <pc:sldMk cId="1587173342" sldId="2145706003"/>
        </pc:sldMkLst>
        <pc:spChg chg="del">
          <ac:chgData name="Streed, Laura" userId="c1909856-7818-453f-b8b3-40e626046466" providerId="ADAL" clId="{3A70D90B-A63A-4DB4-AD35-19EB5D022041}" dt="2024-11-13T12:01:21.185" v="428" actId="478"/>
          <ac:spMkLst>
            <pc:docMk/>
            <pc:sldMk cId="1587173342" sldId="2145706003"/>
            <ac:spMk id="9" creationId="{28499CC0-2ED4-490C-E5D4-BDD33B05DE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1835C-A2FC-1747-BB69-AEBBD1BD5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63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53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F150-456F-489E-B190-A973711338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41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0FE7D-CE72-46A5-A3DC-D05ABD5E0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97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03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0FE7D-CE72-46A5-A3DC-D05ABD5E04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44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6BB715-E670-4BEA-9E94-08E7BA5ABCF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B035C879-5775-433E-A589-C05B8D5A91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4361967"/>
            <a:ext cx="7924800" cy="517340"/>
          </a:xfrm>
        </p:spPr>
        <p:txBody>
          <a:bodyPr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b="1">
                <a:solidFill>
                  <a:schemeClr val="bg1"/>
                </a:solidFill>
              </a:rPr>
              <a:t>Name, Title 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BA30E6-0BEA-4A01-9B3B-C72A5A3AD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3048844"/>
            <a:ext cx="7924800" cy="33758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EVENT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14E9B9E-5396-48F2-8652-4E6B5DB13C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3386422"/>
            <a:ext cx="7924800" cy="33758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of Event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958EA2D8-3E0B-4A3C-AA15-969C639B57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463082"/>
            <a:ext cx="7924800" cy="1572815"/>
          </a:xfrm>
        </p:spPr>
        <p:txBody>
          <a:bodyPr wrap="none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17234A-2E16-43F9-8634-5F3B7F2E81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1" y="403329"/>
            <a:ext cx="2145412" cy="4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1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108325"/>
      </p:ext>
    </p:extLst>
  </p:cSld>
  <p:clrMapOvr>
    <a:masterClrMapping/>
  </p:clrMapOvr>
  <p:transition advClick="0" advTm="300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C33FAC-6F0F-44AC-8F79-4D1B256FD622}"/>
              </a:ext>
            </a:extLst>
          </p:cNvPr>
          <p:cNvSpPr/>
          <p:nvPr userDrawn="1"/>
        </p:nvSpPr>
        <p:spPr>
          <a:xfrm>
            <a:off x="0" y="4377955"/>
            <a:ext cx="9144000" cy="76554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0C3690-E310-4F64-9781-9CEDBC3426B2}"/>
              </a:ext>
            </a:extLst>
          </p:cNvPr>
          <p:cNvSpPr/>
          <p:nvPr userDrawn="1"/>
        </p:nvSpPr>
        <p:spPr>
          <a:xfrm>
            <a:off x="4569714" y="602068"/>
            <a:ext cx="4574286" cy="4541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203396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C33FAC-6F0F-44AC-8F79-4D1B256FD622}"/>
              </a:ext>
            </a:extLst>
          </p:cNvPr>
          <p:cNvSpPr/>
          <p:nvPr userDrawn="1"/>
        </p:nvSpPr>
        <p:spPr>
          <a:xfrm>
            <a:off x="0" y="4377955"/>
            <a:ext cx="9144000" cy="76554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0C3690-E310-4F64-9781-9CEDBC3426B2}"/>
              </a:ext>
            </a:extLst>
          </p:cNvPr>
          <p:cNvSpPr/>
          <p:nvPr userDrawn="1"/>
        </p:nvSpPr>
        <p:spPr>
          <a:xfrm>
            <a:off x="4569714" y="0"/>
            <a:ext cx="457428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8855466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C33FAC-6F0F-44AC-8F79-4D1B256FD622}"/>
              </a:ext>
            </a:extLst>
          </p:cNvPr>
          <p:cNvSpPr/>
          <p:nvPr userDrawn="1"/>
        </p:nvSpPr>
        <p:spPr>
          <a:xfrm>
            <a:off x="0" y="4377955"/>
            <a:ext cx="9144000" cy="76554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0C3690-E310-4F64-9781-9CEDBC3426B2}"/>
              </a:ext>
            </a:extLst>
          </p:cNvPr>
          <p:cNvSpPr/>
          <p:nvPr userDrawn="1"/>
        </p:nvSpPr>
        <p:spPr>
          <a:xfrm>
            <a:off x="3250870" y="0"/>
            <a:ext cx="589313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481848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0AFDA-7D6F-4204-AE5B-97492B797B9F}"/>
              </a:ext>
            </a:extLst>
          </p:cNvPr>
          <p:cNvSpPr/>
          <p:nvPr userDrawn="1"/>
        </p:nvSpPr>
        <p:spPr>
          <a:xfrm>
            <a:off x="0" y="586649"/>
            <a:ext cx="9144000" cy="3858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4ECD6-D006-4A73-87CA-2F8D0B721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F646EB8-88F0-40DD-AA0E-340448E0A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52E59C7-ACFB-4A9D-A4BD-DCCF2F14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11382763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0AFDA-7D6F-4204-AE5B-97492B797B9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3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2" name="AARP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C176A1-6F61-3520-C433-17BFFD58C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58520"/>
            <a:ext cx="1323025" cy="2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21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0AFDA-7D6F-4204-AE5B-97492B797B9F}"/>
              </a:ext>
            </a:extLst>
          </p:cNvPr>
          <p:cNvSpPr/>
          <p:nvPr userDrawn="1"/>
        </p:nvSpPr>
        <p:spPr>
          <a:xfrm>
            <a:off x="0" y="586649"/>
            <a:ext cx="9144000" cy="3858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4ECD6-D006-4A73-87CA-2F8D0B721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F646EB8-88F0-40DD-AA0E-340448E0A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52E59C7-ACFB-4A9D-A4BD-DCCF2F14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FDB769-F6D5-C425-DC68-85C151743C15}"/>
              </a:ext>
            </a:extLst>
          </p:cNvPr>
          <p:cNvSpPr/>
          <p:nvPr userDrawn="1"/>
        </p:nvSpPr>
        <p:spPr>
          <a:xfrm>
            <a:off x="0" y="515221"/>
            <a:ext cx="9144000" cy="3142379"/>
          </a:xfrm>
          <a:prstGeom prst="rect">
            <a:avLst/>
          </a:prstGeom>
          <a:solidFill>
            <a:srgbClr val="EC1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392946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4572000" y="1"/>
            <a:ext cx="4572000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8200"/>
            <a:ext cx="3633787" cy="704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1905002"/>
            <a:ext cx="3633786" cy="22859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3633786" cy="361950"/>
          </a:xfrm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FCCD58-E0CA-C942-A46E-E68E36C461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"/>
            <a:ext cx="4572000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2FD69C-8773-47FC-A1B5-78DAB41D7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008BD38-DCD7-4D6E-BE50-1C129086D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EA19D534-752C-4B5F-B750-F1F05300494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10997327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_Gra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E4BA703-C914-F343-878C-E186C2237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"/>
          <a:stretch/>
        </p:blipFill>
        <p:spPr>
          <a:xfrm>
            <a:off x="273270" y="592294"/>
            <a:ext cx="4298731" cy="3830142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4572000" y="1"/>
            <a:ext cx="4572000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8200"/>
            <a:ext cx="3633787" cy="704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1905002"/>
            <a:ext cx="3633786" cy="22859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3633786" cy="361950"/>
          </a:xfrm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FCCD58-E0CA-C942-A46E-E68E36C461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"/>
            <a:ext cx="4572000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6BC433F-3655-4500-BDF1-C54793455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1B9DE84-FAD9-491B-A8C5-AF7A9EDCF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1FDAF5E-50EE-43A5-ACCF-7A0E5DE2C23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42075870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EFA5FA6-65BC-2442-BA52-049AEF8DD17B}"/>
              </a:ext>
            </a:extLst>
          </p:cNvPr>
          <p:cNvSpPr/>
          <p:nvPr userDrawn="1"/>
        </p:nvSpPr>
        <p:spPr>
          <a:xfrm>
            <a:off x="0" y="557048"/>
            <a:ext cx="4572000" cy="4586452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4572000" y="1"/>
            <a:ext cx="4572000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8200"/>
            <a:ext cx="3633787" cy="704850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1905002"/>
            <a:ext cx="3633786" cy="228599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3633786" cy="361950"/>
          </a:xfrm>
        </p:spPr>
        <p:txBody>
          <a:bodyPr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FCCD58-E0CA-C942-A46E-E68E36C461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"/>
            <a:ext cx="4572000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2AA1B6-B6AB-4AAE-ABFD-F948D3C89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5D8010D-A1AF-4B28-AA38-42764AABC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2BEF2C99-3D05-4084-8104-68D88216207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39756080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Pictur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EFA5FA6-65BC-2442-BA52-049AEF8DD17B}"/>
              </a:ext>
            </a:extLst>
          </p:cNvPr>
          <p:cNvSpPr/>
          <p:nvPr userDrawn="1"/>
        </p:nvSpPr>
        <p:spPr>
          <a:xfrm>
            <a:off x="0" y="557048"/>
            <a:ext cx="4572000" cy="4586452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4572000" y="1"/>
            <a:ext cx="4572000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8200"/>
            <a:ext cx="3633787" cy="704850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1905002"/>
            <a:ext cx="3633786" cy="228599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3633786" cy="361950"/>
          </a:xfrm>
        </p:spPr>
        <p:txBody>
          <a:bodyPr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FCCD58-E0CA-C942-A46E-E68E36C461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5538"/>
            <a:ext cx="4572000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BC59602-C2F6-438E-9CA1-76A07185E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77D0AD6-55DB-4296-B535-8D19BC569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B229BD31-843E-4F82-AE09-4C0E6AE314A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52E7796-7360-4A96-BB9C-14C485C6E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"/>
          <a:stretch/>
        </p:blipFill>
        <p:spPr>
          <a:xfrm>
            <a:off x="273270" y="592294"/>
            <a:ext cx="4298731" cy="38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4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6BB715-E670-4BEA-9E94-08E7BA5ABCF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B035C879-5775-433E-A589-C05B8D5A91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4361967"/>
            <a:ext cx="7924800" cy="517340"/>
          </a:xfrm>
        </p:spPr>
        <p:txBody>
          <a:bodyPr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b="1">
                <a:solidFill>
                  <a:schemeClr val="bg1"/>
                </a:solidFill>
              </a:rPr>
              <a:t>Name, Title 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BA30E6-0BEA-4A01-9B3B-C72A5A3AD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3048844"/>
            <a:ext cx="7924800" cy="33758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EVENT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14E9B9E-5396-48F2-8652-4E6B5DB13C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3386422"/>
            <a:ext cx="7924800" cy="33758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of Event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958EA2D8-3E0B-4A3C-AA15-969C639B57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463082"/>
            <a:ext cx="7924800" cy="1572815"/>
          </a:xfrm>
        </p:spPr>
        <p:txBody>
          <a:bodyPr wrap="none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17234A-2E16-43F9-8634-5F3B7F2E81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1" y="403329"/>
            <a:ext cx="2145412" cy="4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ictur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EFA5FA6-65BC-2442-BA52-049AEF8DD17B}"/>
              </a:ext>
            </a:extLst>
          </p:cNvPr>
          <p:cNvSpPr/>
          <p:nvPr userDrawn="1"/>
        </p:nvSpPr>
        <p:spPr>
          <a:xfrm>
            <a:off x="0" y="557048"/>
            <a:ext cx="3343274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3343275" y="1"/>
            <a:ext cx="5800725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6B9966-928A-4C2E-A6BB-4FAB8D48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21EDC1E-0114-42EB-A9EA-958D00B04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53C41677-DA32-406C-A666-7D49CAC5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38277590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Pictur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EFA5FA6-65BC-2442-BA52-049AEF8DD17B}"/>
              </a:ext>
            </a:extLst>
          </p:cNvPr>
          <p:cNvSpPr/>
          <p:nvPr userDrawn="1"/>
        </p:nvSpPr>
        <p:spPr>
          <a:xfrm>
            <a:off x="0" y="557048"/>
            <a:ext cx="3343274" cy="4586452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3343275" y="1"/>
            <a:ext cx="5800725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</p:spTree>
    <p:extLst>
      <p:ext uri="{BB962C8B-B14F-4D97-AF65-F5344CB8AC3E}">
        <p14:creationId xmlns:p14="http://schemas.microsoft.com/office/powerpoint/2010/main" val="24289315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74D4-6128-4054-B9C4-50E5A3CE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0C4F18-3CC3-42C7-AED5-41EBA7705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75420F8-4F46-4F5A-9BFE-ED7F204ED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CF9487D-3905-4955-A0E4-00730261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17636778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EFA5FA6-65BC-2442-BA52-049AEF8DD17B}"/>
              </a:ext>
            </a:extLst>
          </p:cNvPr>
          <p:cNvSpPr/>
          <p:nvPr userDrawn="1"/>
        </p:nvSpPr>
        <p:spPr>
          <a:xfrm>
            <a:off x="0" y="557048"/>
            <a:ext cx="4572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E7D5439-72F5-4F4E-ADBF-287B8E065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"/>
          <a:stretch/>
        </p:blipFill>
        <p:spPr>
          <a:xfrm>
            <a:off x="273270" y="592294"/>
            <a:ext cx="4298731" cy="3830142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4572000" y="1"/>
            <a:ext cx="4572000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8200"/>
            <a:ext cx="3633787" cy="704850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1905002"/>
            <a:ext cx="3633786" cy="228599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3633786" cy="361950"/>
          </a:xfrm>
        </p:spPr>
        <p:txBody>
          <a:bodyPr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FCCD58-E0CA-C942-A46E-E68E36C461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"/>
            <a:ext cx="4572000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C87C7-F140-C445-ACE1-85E590711D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1BAD75-E57D-9B41-9368-568D6F2ED4BB}" type="datetime4">
              <a:rPr lang="en-US" smtClean="0"/>
              <a:t>November 13,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05846-60E5-4D48-8C24-48ECF937CC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AARP PUBLIC POLICY INSTITUTE | AARP.ORG/PPI © 2021 AARP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216786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ictur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EFA5FA6-65BC-2442-BA52-049AEF8DD17B}"/>
              </a:ext>
            </a:extLst>
          </p:cNvPr>
          <p:cNvSpPr/>
          <p:nvPr userDrawn="1"/>
        </p:nvSpPr>
        <p:spPr>
          <a:xfrm>
            <a:off x="0" y="557048"/>
            <a:ext cx="4572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4572000" y="1"/>
            <a:ext cx="4572000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8200"/>
            <a:ext cx="3633787" cy="704850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1905002"/>
            <a:ext cx="3633786" cy="228599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3633786" cy="361950"/>
          </a:xfrm>
        </p:spPr>
        <p:txBody>
          <a:bodyPr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FCCD58-E0CA-C942-A46E-E68E36C461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"/>
            <a:ext cx="4572000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C87C7-F140-C445-ACE1-85E590711D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1BAD75-E57D-9B41-9368-568D6F2ED4BB}" type="datetime4">
              <a:rPr lang="en-US" smtClean="0"/>
              <a:t>November 13,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05846-60E5-4D48-8C24-48ECF937CC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AARP PUBLIC POLICY INSTITUTE | AARP.ORG/PPI © 2021 AARP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90405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_Gray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6992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_Gray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1A61CEA0-7AB0-7A60-A6F9-589F2783831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1" y="95897"/>
            <a:ext cx="1440180" cy="37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488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Pictur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EFA5FA6-65BC-2442-BA52-049AEF8DD17B}"/>
              </a:ext>
            </a:extLst>
          </p:cNvPr>
          <p:cNvSpPr/>
          <p:nvPr userDrawn="1"/>
        </p:nvSpPr>
        <p:spPr>
          <a:xfrm>
            <a:off x="0" y="557048"/>
            <a:ext cx="4572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4572000" y="1"/>
            <a:ext cx="4572000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8200"/>
            <a:ext cx="3633787" cy="704850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1905002"/>
            <a:ext cx="3633786" cy="228599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3633786" cy="361950"/>
          </a:xfrm>
        </p:spPr>
        <p:txBody>
          <a:bodyPr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FCCD58-E0CA-C942-A46E-E68E36C461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0" y="0"/>
            <a:ext cx="5772150" cy="450056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24ED8-F686-3547-A16F-F02CDB5F6C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03579B-6718-7D48-B9D1-2A13905235CA}" type="datetime4">
              <a:rPr lang="en-US" smtClean="0"/>
              <a:t>November 13,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87F59-FBDD-214F-818B-A80E27C31C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AARP PUBLIC POLICY INSTITUTE | AARP.ORG/PPI © 2021 AARP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954726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ull Half Content with Pictur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EFA5FA6-65BC-2442-BA52-049AEF8DD17B}"/>
              </a:ext>
            </a:extLst>
          </p:cNvPr>
          <p:cNvSpPr/>
          <p:nvPr userDrawn="1"/>
        </p:nvSpPr>
        <p:spPr>
          <a:xfrm>
            <a:off x="-1" y="557049"/>
            <a:ext cx="4572001" cy="4586452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4572000" y="2"/>
            <a:ext cx="4572001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</p:spTree>
    <p:extLst>
      <p:ext uri="{BB962C8B-B14F-4D97-AF65-F5344CB8AC3E}">
        <p14:creationId xmlns:p14="http://schemas.microsoft.com/office/powerpoint/2010/main" val="27755337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Half Content with Pictur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EFA5FA6-65BC-2442-BA52-049AEF8DD17B}"/>
              </a:ext>
            </a:extLst>
          </p:cNvPr>
          <p:cNvSpPr/>
          <p:nvPr userDrawn="1"/>
        </p:nvSpPr>
        <p:spPr>
          <a:xfrm>
            <a:off x="0" y="557049"/>
            <a:ext cx="6008915" cy="4586452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6008914" y="2"/>
            <a:ext cx="3135086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</p:spTree>
    <p:extLst>
      <p:ext uri="{BB962C8B-B14F-4D97-AF65-F5344CB8AC3E}">
        <p14:creationId xmlns:p14="http://schemas.microsoft.com/office/powerpoint/2010/main" val="26382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FBD783-9913-5841-9247-58B97B0947CB}"/>
              </a:ext>
            </a:extLst>
          </p:cNvPr>
          <p:cNvCxnSpPr/>
          <p:nvPr userDrawn="1"/>
        </p:nvCxnSpPr>
        <p:spPr>
          <a:xfrm>
            <a:off x="341820" y="720594"/>
            <a:ext cx="838532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1E51AA51-FA33-1A47-AE73-C2CD25C792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19328"/>
            <a:ext cx="8229600" cy="3017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ystem Font Regular"/>
              <a:buChar char="-"/>
              <a:defRPr sz="10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D417DF-AE79-455A-9BBA-0D4037ACF7CA}"/>
              </a:ext>
            </a:extLst>
          </p:cNvPr>
          <p:cNvSpPr/>
          <p:nvPr userDrawn="1"/>
        </p:nvSpPr>
        <p:spPr>
          <a:xfrm>
            <a:off x="0" y="7"/>
            <a:ext cx="9144000" cy="10723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C5EB22-E074-4195-88D9-7CFAC5032652}"/>
              </a:ext>
            </a:extLst>
          </p:cNvPr>
          <p:cNvSpPr/>
          <p:nvPr userDrawn="1"/>
        </p:nvSpPr>
        <p:spPr>
          <a:xfrm>
            <a:off x="0" y="4632721"/>
            <a:ext cx="9144000" cy="510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n-US" sz="135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C9EB6F-B642-42C8-AC84-0B9766AA2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6384"/>
            <a:ext cx="8229600" cy="376566"/>
          </a:xfrm>
        </p:spPr>
        <p:txBody>
          <a:bodyPr/>
          <a:lstStyle>
            <a:lvl1pPr algn="ctr">
              <a:defRPr sz="3000" b="1" spc="7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6481B71-3492-4FBD-9C6D-C27CE1CCD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1187"/>
            <a:ext cx="8229600" cy="215203"/>
          </a:xfrm>
        </p:spPr>
        <p:txBody>
          <a:bodyPr/>
          <a:lstStyle>
            <a:lvl1pPr marL="0" indent="0" algn="ctr">
              <a:buNone/>
              <a:defRPr sz="1200" b="1" spc="113" baseline="0"/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7517FFD-CA01-4D23-872F-FFA2DF9A8559}"/>
              </a:ext>
            </a:extLst>
          </p:cNvPr>
          <p:cNvSpPr/>
          <p:nvPr userDrawn="1"/>
        </p:nvSpPr>
        <p:spPr>
          <a:xfrm>
            <a:off x="8468286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C61D55-FCE9-476D-AC58-BDC3B40D139C}"/>
              </a:ext>
            </a:extLst>
          </p:cNvPr>
          <p:cNvGrpSpPr/>
          <p:nvPr userDrawn="1"/>
        </p:nvGrpSpPr>
        <p:grpSpPr>
          <a:xfrm>
            <a:off x="4150814" y="814383"/>
            <a:ext cx="842374" cy="120230"/>
            <a:chOff x="5509417" y="1282138"/>
            <a:chExt cx="1123165" cy="16030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162F24C-9620-4DCD-9624-2ED67E1E2E1C}"/>
                </a:ext>
              </a:extLst>
            </p:cNvPr>
            <p:cNvSpPr/>
            <p:nvPr userDrawn="1"/>
          </p:nvSpPr>
          <p:spPr>
            <a:xfrm>
              <a:off x="6088066" y="1282138"/>
              <a:ext cx="158750" cy="15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9CC3122-8110-4C15-BF77-4DFEA2BE9C5E}"/>
                </a:ext>
              </a:extLst>
            </p:cNvPr>
            <p:cNvSpPr/>
            <p:nvPr userDrawn="1"/>
          </p:nvSpPr>
          <p:spPr>
            <a:xfrm>
              <a:off x="6280949" y="1283694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05B60FF-4213-4DF8-8A6E-DBA991D742A7}"/>
                </a:ext>
              </a:extLst>
            </p:cNvPr>
            <p:cNvSpPr/>
            <p:nvPr userDrawn="1"/>
          </p:nvSpPr>
          <p:spPr>
            <a:xfrm>
              <a:off x="6473832" y="1282138"/>
              <a:ext cx="158750" cy="1587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42CFC32-164A-4489-9DAF-4041E60EBE34}"/>
                </a:ext>
              </a:extLst>
            </p:cNvPr>
            <p:cNvSpPr/>
            <p:nvPr userDrawn="1"/>
          </p:nvSpPr>
          <p:spPr>
            <a:xfrm>
              <a:off x="5895183" y="1282138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aseline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C45E95C-E4B2-4FEA-ADBB-21A741C1D0EA}"/>
                </a:ext>
              </a:extLst>
            </p:cNvPr>
            <p:cNvSpPr/>
            <p:nvPr userDrawn="1"/>
          </p:nvSpPr>
          <p:spPr>
            <a:xfrm>
              <a:off x="5702300" y="1282138"/>
              <a:ext cx="158750" cy="158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26E5869-0D76-4795-94C8-B11F3578E436}"/>
                </a:ext>
              </a:extLst>
            </p:cNvPr>
            <p:cNvSpPr/>
            <p:nvPr userDrawn="1"/>
          </p:nvSpPr>
          <p:spPr>
            <a:xfrm>
              <a:off x="5509417" y="1282138"/>
              <a:ext cx="158750" cy="158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50A68F-730E-488A-9FA0-A74D61F82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17" y="4765581"/>
            <a:ext cx="1211036" cy="2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Half Content with Pictur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EFA5FA6-65BC-2442-BA52-049AEF8DD17B}"/>
              </a:ext>
            </a:extLst>
          </p:cNvPr>
          <p:cNvSpPr/>
          <p:nvPr userDrawn="1"/>
        </p:nvSpPr>
        <p:spPr>
          <a:xfrm>
            <a:off x="0" y="557049"/>
            <a:ext cx="4130387" cy="4586452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4130386" y="2"/>
            <a:ext cx="5013614" cy="442243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</p:spTree>
    <p:extLst>
      <p:ext uri="{BB962C8B-B14F-4D97-AF65-F5344CB8AC3E}">
        <p14:creationId xmlns:p14="http://schemas.microsoft.com/office/powerpoint/2010/main" val="30646885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Half Content with Pictur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EFA5FA6-65BC-2442-BA52-049AEF8DD17B}"/>
              </a:ext>
            </a:extLst>
          </p:cNvPr>
          <p:cNvSpPr/>
          <p:nvPr userDrawn="1"/>
        </p:nvSpPr>
        <p:spPr>
          <a:xfrm>
            <a:off x="0" y="557049"/>
            <a:ext cx="2743200" cy="4586452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2743201" y="2"/>
            <a:ext cx="6400799" cy="514349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4542AB9-6A21-07F9-4E41-9A9834A0C97E}"/>
              </a:ext>
            </a:extLst>
          </p:cNvPr>
          <p:cNvSpPr/>
          <p:nvPr userDrawn="1"/>
        </p:nvSpPr>
        <p:spPr>
          <a:xfrm rot="5400000">
            <a:off x="591120" y="2152082"/>
            <a:ext cx="5143498" cy="839337"/>
          </a:xfrm>
          <a:prstGeom prst="triangle">
            <a:avLst>
              <a:gd name="adj" fmla="val 49980"/>
            </a:avLst>
          </a:prstGeom>
          <a:solidFill>
            <a:srgbClr val="EC1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8388398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Half Content with Pictur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EFA5FA6-65BC-2442-BA52-049AEF8DD17B}"/>
              </a:ext>
            </a:extLst>
          </p:cNvPr>
          <p:cNvSpPr/>
          <p:nvPr userDrawn="1"/>
        </p:nvSpPr>
        <p:spPr>
          <a:xfrm>
            <a:off x="0" y="557048"/>
            <a:ext cx="9144000" cy="259852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2C2E61B-F171-C34F-BA15-4F84B747F2F9}"/>
              </a:ext>
            </a:extLst>
          </p:cNvPr>
          <p:cNvSpPr/>
          <p:nvPr userDrawn="1"/>
        </p:nvSpPr>
        <p:spPr>
          <a:xfrm>
            <a:off x="0" y="3155576"/>
            <a:ext cx="9144001" cy="1987924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</p:spTree>
    <p:extLst>
      <p:ext uri="{BB962C8B-B14F-4D97-AF65-F5344CB8AC3E}">
        <p14:creationId xmlns:p14="http://schemas.microsoft.com/office/powerpoint/2010/main" val="23828280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29A0-F427-4F49-9930-3836E1848391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52C6-204E-4F6F-91AE-5AA496E36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86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ecklist 8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6A4D231-96EF-0242-935B-14FF200AC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7470" y="1296647"/>
            <a:ext cx="335603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824F47EE-8366-5648-B679-D22D997DE3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7470" y="2009135"/>
            <a:ext cx="335603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77457A-9353-9644-98BA-1B3E7B98847E}"/>
              </a:ext>
            </a:extLst>
          </p:cNvPr>
          <p:cNvGrpSpPr/>
          <p:nvPr userDrawn="1"/>
        </p:nvGrpSpPr>
        <p:grpSpPr>
          <a:xfrm>
            <a:off x="488359" y="1246575"/>
            <a:ext cx="365084" cy="346249"/>
            <a:chOff x="4604998" y="1306838"/>
            <a:chExt cx="690874" cy="655231"/>
          </a:xfrm>
          <a:solidFill>
            <a:srgbClr val="E6E6E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3AB1A7-AB48-AB43-B528-71A6A290D2F9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 descr="Checkmark">
              <a:extLst>
                <a:ext uri="{FF2B5EF4-FFF2-40B4-BE49-F238E27FC236}">
                  <a16:creationId xmlns:a16="http://schemas.microsoft.com/office/drawing/2014/main" id="{D758E463-5F86-F44B-8A6E-D427A95BB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68677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19DA5D-77E4-9742-B248-37076C365ACC}"/>
              </a:ext>
            </a:extLst>
          </p:cNvPr>
          <p:cNvGrpSpPr/>
          <p:nvPr userDrawn="1"/>
        </p:nvGrpSpPr>
        <p:grpSpPr>
          <a:xfrm>
            <a:off x="491290" y="1966845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56C351-53E5-4744-A32A-917F755D65CE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Checkmark">
              <a:extLst>
                <a:ext uri="{FF2B5EF4-FFF2-40B4-BE49-F238E27FC236}">
                  <a16:creationId xmlns:a16="http://schemas.microsoft.com/office/drawing/2014/main" id="{21AC5763-84E1-1E4B-8DA8-2161FDABF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DF0C3E1-50E5-CF40-9D4D-A8483EF3ED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74744" y="1303604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FB09288-2A0A-AE44-91DC-14006D0961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74744" y="2017222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B4B26B-6E39-774E-B9B6-DC1A6459143F}"/>
              </a:ext>
            </a:extLst>
          </p:cNvPr>
          <p:cNvGrpSpPr/>
          <p:nvPr userDrawn="1"/>
        </p:nvGrpSpPr>
        <p:grpSpPr>
          <a:xfrm>
            <a:off x="4655309" y="1270735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6F210B6-1265-9C4A-88E5-EAF0EB222731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Checkmark">
              <a:extLst>
                <a:ext uri="{FF2B5EF4-FFF2-40B4-BE49-F238E27FC236}">
                  <a16:creationId xmlns:a16="http://schemas.microsoft.com/office/drawing/2014/main" id="{E16C7531-603C-E744-996C-D2D936FB8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9201C57-4278-1348-93F0-BA575C0A80CA}"/>
              </a:ext>
            </a:extLst>
          </p:cNvPr>
          <p:cNvGrpSpPr/>
          <p:nvPr userDrawn="1"/>
        </p:nvGrpSpPr>
        <p:grpSpPr>
          <a:xfrm>
            <a:off x="4655309" y="1969235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FF5D49-0424-E24B-883E-52634C0DDB3B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Graphic 50" descr="Checkmark">
              <a:extLst>
                <a:ext uri="{FF2B5EF4-FFF2-40B4-BE49-F238E27FC236}">
                  <a16:creationId xmlns:a16="http://schemas.microsoft.com/office/drawing/2014/main" id="{9F3BA511-5E1A-B443-AFEB-7D674D723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602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ecklist 8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6A4D231-96EF-0242-935B-14FF200AC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9237" y="1741439"/>
            <a:ext cx="335603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824F47EE-8366-5648-B679-D22D997DE3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37" y="2421578"/>
            <a:ext cx="335603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1D5BE63-561C-5B45-A4BD-F8AC24AC3B0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9237" y="3132781"/>
            <a:ext cx="335603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5F4C6E3-387E-3546-89F8-CFCEACC61F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9237" y="3846399"/>
            <a:ext cx="335603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77457A-9353-9644-98BA-1B3E7B98847E}"/>
              </a:ext>
            </a:extLst>
          </p:cNvPr>
          <p:cNvGrpSpPr/>
          <p:nvPr userDrawn="1"/>
        </p:nvGrpSpPr>
        <p:grpSpPr>
          <a:xfrm>
            <a:off x="430126" y="1672316"/>
            <a:ext cx="365084" cy="346249"/>
            <a:chOff x="4604998" y="1306838"/>
            <a:chExt cx="690874" cy="655231"/>
          </a:xfrm>
          <a:solidFill>
            <a:srgbClr val="E6E6E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3AB1A7-AB48-AB43-B528-71A6A290D2F9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 descr="Checkmark">
              <a:extLst>
                <a:ext uri="{FF2B5EF4-FFF2-40B4-BE49-F238E27FC236}">
                  <a16:creationId xmlns:a16="http://schemas.microsoft.com/office/drawing/2014/main" id="{D758E463-5F86-F44B-8A6E-D427A95BB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68677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19DA5D-77E4-9742-B248-37076C365ACC}"/>
              </a:ext>
            </a:extLst>
          </p:cNvPr>
          <p:cNvGrpSpPr/>
          <p:nvPr userDrawn="1"/>
        </p:nvGrpSpPr>
        <p:grpSpPr>
          <a:xfrm>
            <a:off x="433057" y="2360239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56C351-53E5-4744-A32A-917F755D65CE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Checkmark">
              <a:extLst>
                <a:ext uri="{FF2B5EF4-FFF2-40B4-BE49-F238E27FC236}">
                  <a16:creationId xmlns:a16="http://schemas.microsoft.com/office/drawing/2014/main" id="{21AC5763-84E1-1E4B-8DA8-2161FDABF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962ACF-8ACF-B847-BFC8-90A489319ABF}"/>
              </a:ext>
            </a:extLst>
          </p:cNvPr>
          <p:cNvGrpSpPr/>
          <p:nvPr userDrawn="1"/>
        </p:nvGrpSpPr>
        <p:grpSpPr>
          <a:xfrm>
            <a:off x="419802" y="3080862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329CC5-A7FE-A14B-9DF6-0D5273B31491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Graphic 27" descr="Checkmark">
              <a:extLst>
                <a:ext uri="{FF2B5EF4-FFF2-40B4-BE49-F238E27FC236}">
                  <a16:creationId xmlns:a16="http://schemas.microsoft.com/office/drawing/2014/main" id="{D304C7DC-D01F-8D48-B782-5C30740F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F4B47E-951B-3A49-AC93-6F4311F4E8ED}"/>
              </a:ext>
            </a:extLst>
          </p:cNvPr>
          <p:cNvGrpSpPr/>
          <p:nvPr userDrawn="1"/>
        </p:nvGrpSpPr>
        <p:grpSpPr>
          <a:xfrm>
            <a:off x="419802" y="3779362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1C5E6E3-7142-DB42-AA4A-C75861BEA030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Graphic 32" descr="Checkmark">
              <a:extLst>
                <a:ext uri="{FF2B5EF4-FFF2-40B4-BE49-F238E27FC236}">
                  <a16:creationId xmlns:a16="http://schemas.microsoft.com/office/drawing/2014/main" id="{30B6FD2C-B0D6-2543-8373-2FCE93F5D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B7E2240-79C5-4546-A03A-9030F6D057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16514" y="1741439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167DCD-3E56-7A42-AF5C-0754EC7EBD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16514" y="2421578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DF0C3E1-50E5-CF40-9D4D-A8483EF3ED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16514" y="3132781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FB09288-2A0A-AE44-91DC-14006D0961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16514" y="3846399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363A94-A9AE-EF4B-A19D-CAC38ED4DAFD}"/>
              </a:ext>
            </a:extLst>
          </p:cNvPr>
          <p:cNvGrpSpPr/>
          <p:nvPr userDrawn="1"/>
        </p:nvGrpSpPr>
        <p:grpSpPr>
          <a:xfrm>
            <a:off x="4607403" y="1672316"/>
            <a:ext cx="365084" cy="346249"/>
            <a:chOff x="4604998" y="1306838"/>
            <a:chExt cx="690874" cy="655231"/>
          </a:xfrm>
          <a:solidFill>
            <a:srgbClr val="E6E6E6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4110BB2-1D8E-6D47-9429-619E0865CFA9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Graphic 41" descr="Checkmark">
              <a:extLst>
                <a:ext uri="{FF2B5EF4-FFF2-40B4-BE49-F238E27FC236}">
                  <a16:creationId xmlns:a16="http://schemas.microsoft.com/office/drawing/2014/main" id="{22A85405-0FEC-2A4E-BB26-9E9D9A430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68677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10EB625-A717-A84B-A93D-C51F451CBD2C}"/>
              </a:ext>
            </a:extLst>
          </p:cNvPr>
          <p:cNvGrpSpPr/>
          <p:nvPr userDrawn="1"/>
        </p:nvGrpSpPr>
        <p:grpSpPr>
          <a:xfrm>
            <a:off x="4610334" y="2360239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5CEB2BA-92D3-9E42-A642-6ABF42615498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Graphic 44" descr="Checkmark">
              <a:extLst>
                <a:ext uri="{FF2B5EF4-FFF2-40B4-BE49-F238E27FC236}">
                  <a16:creationId xmlns:a16="http://schemas.microsoft.com/office/drawing/2014/main" id="{7DA516B2-5795-8E4A-A58A-E844C06C0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B4B26B-6E39-774E-B9B6-DC1A6459143F}"/>
              </a:ext>
            </a:extLst>
          </p:cNvPr>
          <p:cNvGrpSpPr/>
          <p:nvPr userDrawn="1"/>
        </p:nvGrpSpPr>
        <p:grpSpPr>
          <a:xfrm>
            <a:off x="4597079" y="3080862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6F210B6-1265-9C4A-88E5-EAF0EB222731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Checkmark">
              <a:extLst>
                <a:ext uri="{FF2B5EF4-FFF2-40B4-BE49-F238E27FC236}">
                  <a16:creationId xmlns:a16="http://schemas.microsoft.com/office/drawing/2014/main" id="{E16C7531-603C-E744-996C-D2D936FB8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9201C57-4278-1348-93F0-BA575C0A80CA}"/>
              </a:ext>
            </a:extLst>
          </p:cNvPr>
          <p:cNvGrpSpPr/>
          <p:nvPr userDrawn="1"/>
        </p:nvGrpSpPr>
        <p:grpSpPr>
          <a:xfrm>
            <a:off x="4597079" y="3779362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FF5D49-0424-E24B-883E-52634C0DDB3B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Graphic 50" descr="Checkmark">
              <a:extLst>
                <a:ext uri="{FF2B5EF4-FFF2-40B4-BE49-F238E27FC236}">
                  <a16:creationId xmlns:a16="http://schemas.microsoft.com/office/drawing/2014/main" id="{9F3BA511-5E1A-B443-AFEB-7D674D723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D5B9A3FB-53FE-CD4B-9767-13E6681F8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303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91CF67B-1F45-104C-BF0E-7FF84ADF29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35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Interior_1">
  <p:cSld name="White_Interior_1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/>
          <p:nvPr/>
        </p:nvSpPr>
        <p:spPr>
          <a:xfrm>
            <a:off x="6705600" y="474005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EC13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EC13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 dirty="0">
              <a:solidFill>
                <a:srgbClr val="EC1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2"/>
          <p:cNvSpPr txBox="1">
            <a:spLocks noGrp="1"/>
          </p:cNvSpPr>
          <p:nvPr>
            <p:ph type="title"/>
          </p:nvPr>
        </p:nvSpPr>
        <p:spPr>
          <a:xfrm>
            <a:off x="457200" y="343913"/>
            <a:ext cx="6518635" cy="50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C1300"/>
              </a:buClr>
              <a:buSzPts val="2800"/>
              <a:buFont typeface="Arial"/>
              <a:buNone/>
              <a:defRPr sz="2800" b="1">
                <a:solidFill>
                  <a:srgbClr val="EC1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1"/>
          </p:nvPr>
        </p:nvSpPr>
        <p:spPr>
          <a:xfrm>
            <a:off x="457200" y="988486"/>
            <a:ext cx="6518635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3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40051"/>
            <a:ext cx="1323025" cy="271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39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3DA5-2F45-4396-BBBD-4F8139E8A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A8745-707C-4D56-AD58-00C2421D7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7FFA1-5E30-4E9A-897B-555066682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080EB-1AF2-4AD0-A7E4-7CBBEDE1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2144-7530-4E09-9807-94A414C8D2A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E3CFA-71D7-460E-98E7-C68B2153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0F539-74A1-4D48-AF41-23E4AB7F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2FA9-3BCA-4036-9D38-8EA4EA882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45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id="{B50059D6-74BE-7849-A873-273AC7D03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0463"/>
            <a:ext cx="8229600" cy="376318"/>
          </a:xfrm>
          <a:prstGeom prst="rect">
            <a:avLst/>
          </a:prstGeom>
        </p:spPr>
        <p:txBody>
          <a:bodyPr/>
          <a:lstStyle>
            <a:lvl1pPr>
              <a:defRPr sz="3000" b="1" spc="7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BECD0F-9487-4F32-9934-AC1F64AF6103}"/>
              </a:ext>
            </a:extLst>
          </p:cNvPr>
          <p:cNvSpPr/>
          <p:nvPr userDrawn="1"/>
        </p:nvSpPr>
        <p:spPr>
          <a:xfrm>
            <a:off x="0" y="1059298"/>
            <a:ext cx="9144000" cy="3573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F87B44A-86A5-4002-B451-301F7D9BA7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47637"/>
            <a:ext cx="8229600" cy="195263"/>
          </a:xfrm>
        </p:spPr>
        <p:txBody>
          <a:bodyPr/>
          <a:lstStyle>
            <a:lvl1pPr marL="0" indent="0" algn="ctr">
              <a:buNone/>
              <a:defRPr sz="1200" b="1" spc="113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EC7CD8B-21ED-499C-9424-16D445711DE7}"/>
              </a:ext>
            </a:extLst>
          </p:cNvPr>
          <p:cNvSpPr/>
          <p:nvPr userDrawn="1"/>
        </p:nvSpPr>
        <p:spPr>
          <a:xfrm>
            <a:off x="8468286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71FC27-7F9A-472F-9226-CA4376EF1715}"/>
              </a:ext>
            </a:extLst>
          </p:cNvPr>
          <p:cNvGrpSpPr/>
          <p:nvPr userDrawn="1"/>
        </p:nvGrpSpPr>
        <p:grpSpPr>
          <a:xfrm>
            <a:off x="4150814" y="814383"/>
            <a:ext cx="842374" cy="120230"/>
            <a:chOff x="5509417" y="1282138"/>
            <a:chExt cx="1123165" cy="16030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1AC4250-6710-4780-8547-1E5622359CDB}"/>
                </a:ext>
              </a:extLst>
            </p:cNvPr>
            <p:cNvSpPr/>
            <p:nvPr userDrawn="1"/>
          </p:nvSpPr>
          <p:spPr>
            <a:xfrm>
              <a:off x="6088066" y="1282138"/>
              <a:ext cx="158750" cy="15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F2CF22D-D74C-427C-AF05-A489F7525FBB}"/>
                </a:ext>
              </a:extLst>
            </p:cNvPr>
            <p:cNvSpPr/>
            <p:nvPr userDrawn="1"/>
          </p:nvSpPr>
          <p:spPr>
            <a:xfrm>
              <a:off x="6280949" y="1283694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52475C7-8400-49EB-9828-5963EB1E5197}"/>
                </a:ext>
              </a:extLst>
            </p:cNvPr>
            <p:cNvSpPr/>
            <p:nvPr userDrawn="1"/>
          </p:nvSpPr>
          <p:spPr>
            <a:xfrm>
              <a:off x="6473832" y="1282138"/>
              <a:ext cx="158750" cy="1587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CEAAC7D-1A91-4E02-812D-9F18CF7549BB}"/>
                </a:ext>
              </a:extLst>
            </p:cNvPr>
            <p:cNvSpPr/>
            <p:nvPr userDrawn="1"/>
          </p:nvSpPr>
          <p:spPr>
            <a:xfrm>
              <a:off x="5895183" y="1282138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aseline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4C1C902-9373-4C3F-8639-EEA19FC13527}"/>
                </a:ext>
              </a:extLst>
            </p:cNvPr>
            <p:cNvSpPr/>
            <p:nvPr userDrawn="1"/>
          </p:nvSpPr>
          <p:spPr>
            <a:xfrm>
              <a:off x="5702300" y="1282138"/>
              <a:ext cx="158750" cy="158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6783030-835F-40F2-B091-C4A9212F8C4E}"/>
                </a:ext>
              </a:extLst>
            </p:cNvPr>
            <p:cNvSpPr/>
            <p:nvPr userDrawn="1"/>
          </p:nvSpPr>
          <p:spPr>
            <a:xfrm>
              <a:off x="5509417" y="1282138"/>
              <a:ext cx="158750" cy="158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CCBC2-1473-4F1A-8464-0820C1D19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17" y="4765581"/>
            <a:ext cx="1211036" cy="248843"/>
          </a:xfrm>
          <a:prstGeom prst="rect">
            <a:avLst/>
          </a:prstGeom>
        </p:spPr>
      </p:pic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DC85613-6056-487A-AE42-77A8AEA070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63721"/>
            <a:ext cx="8229600" cy="3017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ystem Font Regular"/>
              <a:buChar char="-"/>
              <a:defRPr sz="10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915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DEA81F83-A297-48CA-954A-C576070EA1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72369"/>
            <a:ext cx="8229600" cy="3017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ystem Font Regular"/>
              <a:buChar char="-"/>
              <a:defRPr sz="10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2" name="Title 8">
            <a:extLst>
              <a:ext uri="{FF2B5EF4-FFF2-40B4-BE49-F238E27FC236}">
                <a16:creationId xmlns:a16="http://schemas.microsoft.com/office/drawing/2014/main" id="{6A01295E-4ABE-4828-95B0-837978192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6384"/>
            <a:ext cx="8229600" cy="376566"/>
          </a:xfrm>
        </p:spPr>
        <p:txBody>
          <a:bodyPr/>
          <a:lstStyle>
            <a:lvl1pPr algn="ctr">
              <a:defRPr sz="3000" b="1" spc="7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DBC9A23F-9EEB-4403-B796-4A17EFF746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1187"/>
            <a:ext cx="8229600" cy="215203"/>
          </a:xfrm>
        </p:spPr>
        <p:txBody>
          <a:bodyPr/>
          <a:lstStyle>
            <a:lvl1pPr marL="0" indent="0" algn="ctr">
              <a:buNone/>
              <a:defRPr sz="1200" b="1" spc="113" baseline="0"/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B8F84B-974C-4870-A61C-CD0663EC55CE}"/>
              </a:ext>
            </a:extLst>
          </p:cNvPr>
          <p:cNvSpPr/>
          <p:nvPr userDrawn="1"/>
        </p:nvSpPr>
        <p:spPr>
          <a:xfrm>
            <a:off x="8468286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CC5E9C-8B85-47B0-AD4F-575684006CB1}"/>
              </a:ext>
            </a:extLst>
          </p:cNvPr>
          <p:cNvGrpSpPr/>
          <p:nvPr userDrawn="1"/>
        </p:nvGrpSpPr>
        <p:grpSpPr>
          <a:xfrm>
            <a:off x="4150814" y="814383"/>
            <a:ext cx="842374" cy="120230"/>
            <a:chOff x="5509417" y="1282138"/>
            <a:chExt cx="1123165" cy="16030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67B802F-8B36-45CE-ADDA-B26D18273A39}"/>
                </a:ext>
              </a:extLst>
            </p:cNvPr>
            <p:cNvSpPr/>
            <p:nvPr userDrawn="1"/>
          </p:nvSpPr>
          <p:spPr>
            <a:xfrm>
              <a:off x="6088066" y="1282138"/>
              <a:ext cx="158750" cy="15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0050397-697C-44D9-80FA-7FBF814B621B}"/>
                </a:ext>
              </a:extLst>
            </p:cNvPr>
            <p:cNvSpPr/>
            <p:nvPr userDrawn="1"/>
          </p:nvSpPr>
          <p:spPr>
            <a:xfrm>
              <a:off x="6280949" y="1283694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9C6FBED-ED42-49DA-90C8-007A48701E4B}"/>
                </a:ext>
              </a:extLst>
            </p:cNvPr>
            <p:cNvSpPr/>
            <p:nvPr userDrawn="1"/>
          </p:nvSpPr>
          <p:spPr>
            <a:xfrm>
              <a:off x="6473832" y="1282138"/>
              <a:ext cx="158750" cy="1587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69AF72-26FA-440C-BAE0-6CB6DEB4CF08}"/>
                </a:ext>
              </a:extLst>
            </p:cNvPr>
            <p:cNvSpPr/>
            <p:nvPr userDrawn="1"/>
          </p:nvSpPr>
          <p:spPr>
            <a:xfrm>
              <a:off x="5895183" y="1282138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aseline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FDDBA07-78BB-4F41-B6DB-8E53CE68C239}"/>
                </a:ext>
              </a:extLst>
            </p:cNvPr>
            <p:cNvSpPr/>
            <p:nvPr userDrawn="1"/>
          </p:nvSpPr>
          <p:spPr>
            <a:xfrm>
              <a:off x="5702300" y="1282138"/>
              <a:ext cx="158750" cy="158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0F52DFA-F632-451E-A902-F24FA702D9E1}"/>
                </a:ext>
              </a:extLst>
            </p:cNvPr>
            <p:cNvSpPr/>
            <p:nvPr userDrawn="1"/>
          </p:nvSpPr>
          <p:spPr>
            <a:xfrm>
              <a:off x="5509417" y="1282138"/>
              <a:ext cx="158750" cy="158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C8A6A1-4277-4D40-BEBE-7BE6D0038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17" y="4765581"/>
            <a:ext cx="1211036" cy="2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0CBFFF-B3FA-4E43-88B7-DDC2ED00A2BE}"/>
              </a:ext>
            </a:extLst>
          </p:cNvPr>
          <p:cNvSpPr/>
          <p:nvPr userDrawn="1"/>
        </p:nvSpPr>
        <p:spPr>
          <a:xfrm>
            <a:off x="4572000" y="7"/>
            <a:ext cx="4572000" cy="5143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BCE4F9-325E-4FB2-B9D5-75B856C906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79331" y="1177417"/>
            <a:ext cx="3957338" cy="3017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ystem Font Regular"/>
              <a:buChar char="-"/>
              <a:defRPr sz="10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D4CD74EE-3595-4542-BFC5-7B87476F7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366384"/>
            <a:ext cx="4572001" cy="376566"/>
          </a:xfrm>
        </p:spPr>
        <p:txBody>
          <a:bodyPr/>
          <a:lstStyle>
            <a:lvl1pPr algn="ctr">
              <a:defRPr sz="3000" b="1" spc="7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E18AD38E-EC1C-45F4-9C33-19F306564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51187"/>
            <a:ext cx="4572001" cy="215203"/>
          </a:xfrm>
        </p:spPr>
        <p:txBody>
          <a:bodyPr/>
          <a:lstStyle>
            <a:lvl1pPr marL="0" indent="0" algn="ctr">
              <a:buNone/>
              <a:defRPr sz="1200" b="1" spc="113" baseline="0"/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3D8184-9D9A-4330-8361-6AEA11AA4F90}"/>
              </a:ext>
            </a:extLst>
          </p:cNvPr>
          <p:cNvSpPr/>
          <p:nvPr userDrawn="1"/>
        </p:nvSpPr>
        <p:spPr>
          <a:xfrm>
            <a:off x="8468286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0CBFFF-B3FA-4E43-88B7-DDC2ED00A2BE}"/>
              </a:ext>
            </a:extLst>
          </p:cNvPr>
          <p:cNvSpPr/>
          <p:nvPr userDrawn="1"/>
        </p:nvSpPr>
        <p:spPr>
          <a:xfrm>
            <a:off x="-16056" y="7"/>
            <a:ext cx="4572000" cy="5143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55944" y="0"/>
            <a:ext cx="4588056" cy="5143500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BCE4F9-325E-4FB2-B9D5-75B856C906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7332" y="1177417"/>
            <a:ext cx="3957338" cy="3017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ystem Font Regular"/>
              <a:buChar char="-"/>
              <a:defRPr sz="10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D4CD74EE-3595-4542-BFC5-7B87476F7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056" y="366384"/>
            <a:ext cx="4572001" cy="376566"/>
          </a:xfrm>
        </p:spPr>
        <p:txBody>
          <a:bodyPr/>
          <a:lstStyle>
            <a:lvl1pPr algn="ctr">
              <a:defRPr sz="3000" b="1" spc="7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E18AD38E-EC1C-45F4-9C33-19F306564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6056" y="151187"/>
            <a:ext cx="4572001" cy="215203"/>
          </a:xfrm>
        </p:spPr>
        <p:txBody>
          <a:bodyPr/>
          <a:lstStyle>
            <a:lvl1pPr marL="0" indent="0" algn="ctr">
              <a:buNone/>
              <a:defRPr sz="1200" b="1" spc="113" baseline="0"/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3D8184-9D9A-4330-8361-6AEA11AA4F90}"/>
              </a:ext>
            </a:extLst>
          </p:cNvPr>
          <p:cNvSpPr/>
          <p:nvPr userDrawn="1"/>
        </p:nvSpPr>
        <p:spPr>
          <a:xfrm>
            <a:off x="312645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7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7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id="{B50059D6-74BE-7849-A873-273AC7D0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0463"/>
            <a:ext cx="8229600" cy="376318"/>
          </a:xfrm>
          <a:prstGeom prst="rect">
            <a:avLst/>
          </a:prstGeom>
        </p:spPr>
        <p:txBody>
          <a:bodyPr/>
          <a:lstStyle>
            <a:lvl1pPr>
              <a:defRPr sz="3000" b="1" spc="75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BECD0F-9487-4F32-9934-AC1F64AF6103}"/>
              </a:ext>
            </a:extLst>
          </p:cNvPr>
          <p:cNvSpPr/>
          <p:nvPr userDrawn="1"/>
        </p:nvSpPr>
        <p:spPr>
          <a:xfrm>
            <a:off x="0" y="1059298"/>
            <a:ext cx="9144000" cy="3573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F87B44A-86A5-4002-B451-301F7D9BA7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47637"/>
            <a:ext cx="8229600" cy="195263"/>
          </a:xfrm>
        </p:spPr>
        <p:txBody>
          <a:bodyPr/>
          <a:lstStyle>
            <a:lvl1pPr marL="0" indent="0" algn="ctr">
              <a:buNone/>
              <a:defRPr sz="1200" b="1" spc="113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EC7CD8B-21ED-499C-9424-16D445711DE7}"/>
              </a:ext>
            </a:extLst>
          </p:cNvPr>
          <p:cNvSpPr/>
          <p:nvPr userDrawn="1"/>
        </p:nvSpPr>
        <p:spPr>
          <a:xfrm>
            <a:off x="8468286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71FC27-7F9A-472F-9226-CA4376EF1715}"/>
              </a:ext>
            </a:extLst>
          </p:cNvPr>
          <p:cNvGrpSpPr/>
          <p:nvPr userDrawn="1"/>
        </p:nvGrpSpPr>
        <p:grpSpPr>
          <a:xfrm>
            <a:off x="4150814" y="814383"/>
            <a:ext cx="842374" cy="120230"/>
            <a:chOff x="5509417" y="1282138"/>
            <a:chExt cx="1123165" cy="16030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1AC4250-6710-4780-8547-1E5622359CDB}"/>
                </a:ext>
              </a:extLst>
            </p:cNvPr>
            <p:cNvSpPr/>
            <p:nvPr userDrawn="1"/>
          </p:nvSpPr>
          <p:spPr>
            <a:xfrm>
              <a:off x="6088066" y="1282138"/>
              <a:ext cx="158750" cy="15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F2CF22D-D74C-427C-AF05-A489F7525FBB}"/>
                </a:ext>
              </a:extLst>
            </p:cNvPr>
            <p:cNvSpPr/>
            <p:nvPr userDrawn="1"/>
          </p:nvSpPr>
          <p:spPr>
            <a:xfrm>
              <a:off x="6280949" y="1283694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52475C7-8400-49EB-9828-5963EB1E5197}"/>
                </a:ext>
              </a:extLst>
            </p:cNvPr>
            <p:cNvSpPr/>
            <p:nvPr userDrawn="1"/>
          </p:nvSpPr>
          <p:spPr>
            <a:xfrm>
              <a:off x="6473832" y="1282138"/>
              <a:ext cx="158750" cy="1587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CEAAC7D-1A91-4E02-812D-9F18CF7549BB}"/>
                </a:ext>
              </a:extLst>
            </p:cNvPr>
            <p:cNvSpPr/>
            <p:nvPr userDrawn="1"/>
          </p:nvSpPr>
          <p:spPr>
            <a:xfrm>
              <a:off x="5895183" y="1282138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aseline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4C1C902-9373-4C3F-8639-EEA19FC13527}"/>
                </a:ext>
              </a:extLst>
            </p:cNvPr>
            <p:cNvSpPr/>
            <p:nvPr userDrawn="1"/>
          </p:nvSpPr>
          <p:spPr>
            <a:xfrm>
              <a:off x="5702300" y="1282138"/>
              <a:ext cx="158750" cy="158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6783030-835F-40F2-B091-C4A9212F8C4E}"/>
                </a:ext>
              </a:extLst>
            </p:cNvPr>
            <p:cNvSpPr/>
            <p:nvPr userDrawn="1"/>
          </p:nvSpPr>
          <p:spPr>
            <a:xfrm>
              <a:off x="5509417" y="1282138"/>
              <a:ext cx="158750" cy="158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CCBC2-1473-4F1A-8464-0820C1D19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17" y="4765581"/>
            <a:ext cx="1211036" cy="24884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2B0FB-3F8F-4EC3-996E-354E14CB2E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2036" y="1523206"/>
            <a:ext cx="1480291" cy="1480862"/>
          </a:xfrm>
          <a:prstGeom prst="ellipse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90564BF8-7FA8-416B-93CA-EFFCD381FE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1855" y="1522636"/>
            <a:ext cx="1480291" cy="1480862"/>
          </a:xfrm>
          <a:prstGeom prst="ellipse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9E3F7F65-C839-4A44-ACBE-64F2676372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1674" y="1522636"/>
            <a:ext cx="1480291" cy="1480862"/>
          </a:xfrm>
          <a:prstGeom prst="ellipse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FE90A56F-2228-6740-A856-4A59020EA11C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04867" y="1234681"/>
            <a:ext cx="7485697" cy="28145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B50059D6-74BE-7849-A873-273AC7D03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2907"/>
            <a:ext cx="8229600" cy="376318"/>
          </a:xfrm>
          <a:prstGeom prst="rect">
            <a:avLst/>
          </a:prstGeom>
        </p:spPr>
        <p:txBody>
          <a:bodyPr/>
          <a:lstStyle>
            <a:lvl1pPr>
              <a:defRPr sz="3000" b="1" spc="7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BECD0F-9487-4F32-9934-AC1F64AF6103}"/>
              </a:ext>
            </a:extLst>
          </p:cNvPr>
          <p:cNvSpPr/>
          <p:nvPr userDrawn="1"/>
        </p:nvSpPr>
        <p:spPr>
          <a:xfrm>
            <a:off x="0" y="1059298"/>
            <a:ext cx="9144000" cy="3573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F87B44A-86A5-4002-B451-301F7D9BA7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47637"/>
            <a:ext cx="8229600" cy="195263"/>
          </a:xfrm>
        </p:spPr>
        <p:txBody>
          <a:bodyPr/>
          <a:lstStyle>
            <a:lvl1pPr marL="0" indent="0" algn="ctr">
              <a:buNone/>
              <a:defRPr sz="1200" b="1" spc="113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EC7CD8B-21ED-499C-9424-16D445711DE7}"/>
              </a:ext>
            </a:extLst>
          </p:cNvPr>
          <p:cNvSpPr/>
          <p:nvPr userDrawn="1"/>
        </p:nvSpPr>
        <p:spPr>
          <a:xfrm>
            <a:off x="8468286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71FC27-7F9A-472F-9226-CA4376EF1715}"/>
              </a:ext>
            </a:extLst>
          </p:cNvPr>
          <p:cNvGrpSpPr/>
          <p:nvPr userDrawn="1"/>
        </p:nvGrpSpPr>
        <p:grpSpPr>
          <a:xfrm>
            <a:off x="4150814" y="814383"/>
            <a:ext cx="842374" cy="120230"/>
            <a:chOff x="5509417" y="1282138"/>
            <a:chExt cx="1123165" cy="16030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1AC4250-6710-4780-8547-1E5622359CDB}"/>
                </a:ext>
              </a:extLst>
            </p:cNvPr>
            <p:cNvSpPr/>
            <p:nvPr userDrawn="1"/>
          </p:nvSpPr>
          <p:spPr>
            <a:xfrm>
              <a:off x="6088066" y="1282138"/>
              <a:ext cx="158750" cy="15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F2CF22D-D74C-427C-AF05-A489F7525FBB}"/>
                </a:ext>
              </a:extLst>
            </p:cNvPr>
            <p:cNvSpPr/>
            <p:nvPr userDrawn="1"/>
          </p:nvSpPr>
          <p:spPr>
            <a:xfrm>
              <a:off x="6280949" y="1283694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52475C7-8400-49EB-9828-5963EB1E5197}"/>
                </a:ext>
              </a:extLst>
            </p:cNvPr>
            <p:cNvSpPr/>
            <p:nvPr userDrawn="1"/>
          </p:nvSpPr>
          <p:spPr>
            <a:xfrm>
              <a:off x="6473832" y="1282138"/>
              <a:ext cx="158750" cy="1587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CEAAC7D-1A91-4E02-812D-9F18CF7549BB}"/>
                </a:ext>
              </a:extLst>
            </p:cNvPr>
            <p:cNvSpPr/>
            <p:nvPr userDrawn="1"/>
          </p:nvSpPr>
          <p:spPr>
            <a:xfrm>
              <a:off x="5895183" y="1282138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aseline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4C1C902-9373-4C3F-8639-EEA19FC13527}"/>
                </a:ext>
              </a:extLst>
            </p:cNvPr>
            <p:cNvSpPr/>
            <p:nvPr userDrawn="1"/>
          </p:nvSpPr>
          <p:spPr>
            <a:xfrm>
              <a:off x="5702300" y="1282138"/>
              <a:ext cx="158750" cy="158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6783030-835F-40F2-B091-C4A9212F8C4E}"/>
                </a:ext>
              </a:extLst>
            </p:cNvPr>
            <p:cNvSpPr/>
            <p:nvPr userDrawn="1"/>
          </p:nvSpPr>
          <p:spPr>
            <a:xfrm>
              <a:off x="5509417" y="1282138"/>
              <a:ext cx="158750" cy="158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CCBC2-1473-4F1A-8464-0820C1D19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17" y="4765581"/>
            <a:ext cx="1211036" cy="248843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20B0C00-D395-4EB8-8CBA-E7AE574E01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0" y="4826646"/>
            <a:ext cx="2124075" cy="165668"/>
          </a:xfrm>
        </p:spPr>
        <p:txBody>
          <a:bodyPr tIns="0" bIns="0"/>
          <a:lstStyle>
            <a:lvl1pPr marL="0" indent="0" algn="r">
              <a:buNone/>
              <a:defRPr sz="825" b="1" spc="113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algn="r">
              <a:defRPr sz="825" b="1"/>
            </a:lvl2pPr>
            <a:lvl3pPr algn="r">
              <a:defRPr sz="825" b="1"/>
            </a:lvl3pPr>
            <a:lvl4pPr algn="r">
              <a:defRPr sz="825" b="1"/>
            </a:lvl4pPr>
            <a:lvl5pPr algn="r">
              <a:defRPr sz="825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71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FBD783-9913-5841-9247-58B97B0947CB}"/>
              </a:ext>
            </a:extLst>
          </p:cNvPr>
          <p:cNvCxnSpPr/>
          <p:nvPr userDrawn="1"/>
        </p:nvCxnSpPr>
        <p:spPr>
          <a:xfrm>
            <a:off x="341820" y="720594"/>
            <a:ext cx="838532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1E51AA51-FA33-1A47-AE73-C2CD25C792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19328"/>
            <a:ext cx="8229600" cy="3017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ystem Font Regular"/>
              <a:buChar char="-"/>
              <a:defRPr sz="10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D417DF-AE79-455A-9BBA-0D4037ACF7CA}"/>
              </a:ext>
            </a:extLst>
          </p:cNvPr>
          <p:cNvSpPr/>
          <p:nvPr userDrawn="1"/>
        </p:nvSpPr>
        <p:spPr>
          <a:xfrm>
            <a:off x="0" y="7"/>
            <a:ext cx="9144000" cy="10723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C5EB22-E074-4195-88D9-7CFAC5032652}"/>
              </a:ext>
            </a:extLst>
          </p:cNvPr>
          <p:cNvSpPr/>
          <p:nvPr userDrawn="1"/>
        </p:nvSpPr>
        <p:spPr>
          <a:xfrm>
            <a:off x="0" y="4632721"/>
            <a:ext cx="9144000" cy="510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n-US" sz="135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C9EB6F-B642-42C8-AC84-0B9766AA2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6384"/>
            <a:ext cx="8229600" cy="376566"/>
          </a:xfrm>
        </p:spPr>
        <p:txBody>
          <a:bodyPr/>
          <a:lstStyle>
            <a:lvl1pPr algn="ctr">
              <a:defRPr sz="3000" b="1" spc="7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6481B71-3492-4FBD-9C6D-C27CE1CCD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1187"/>
            <a:ext cx="8229600" cy="215203"/>
          </a:xfrm>
        </p:spPr>
        <p:txBody>
          <a:bodyPr/>
          <a:lstStyle>
            <a:lvl1pPr marL="0" indent="0" algn="ctr">
              <a:buNone/>
              <a:defRPr sz="1200" b="1" spc="113" baseline="0"/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7517FFD-CA01-4D23-872F-FFA2DF9A8559}"/>
              </a:ext>
            </a:extLst>
          </p:cNvPr>
          <p:cNvSpPr/>
          <p:nvPr userDrawn="1"/>
        </p:nvSpPr>
        <p:spPr>
          <a:xfrm>
            <a:off x="8468286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C61D55-FCE9-476D-AC58-BDC3B40D139C}"/>
              </a:ext>
            </a:extLst>
          </p:cNvPr>
          <p:cNvGrpSpPr/>
          <p:nvPr userDrawn="1"/>
        </p:nvGrpSpPr>
        <p:grpSpPr>
          <a:xfrm>
            <a:off x="4150814" y="814383"/>
            <a:ext cx="842374" cy="120230"/>
            <a:chOff x="5509417" y="1282138"/>
            <a:chExt cx="1123165" cy="16030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162F24C-9620-4DCD-9624-2ED67E1E2E1C}"/>
                </a:ext>
              </a:extLst>
            </p:cNvPr>
            <p:cNvSpPr/>
            <p:nvPr userDrawn="1"/>
          </p:nvSpPr>
          <p:spPr>
            <a:xfrm>
              <a:off x="6088066" y="1282138"/>
              <a:ext cx="158750" cy="15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9CC3122-8110-4C15-BF77-4DFEA2BE9C5E}"/>
                </a:ext>
              </a:extLst>
            </p:cNvPr>
            <p:cNvSpPr/>
            <p:nvPr userDrawn="1"/>
          </p:nvSpPr>
          <p:spPr>
            <a:xfrm>
              <a:off x="6280949" y="1283694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05B60FF-4213-4DF8-8A6E-DBA991D742A7}"/>
                </a:ext>
              </a:extLst>
            </p:cNvPr>
            <p:cNvSpPr/>
            <p:nvPr userDrawn="1"/>
          </p:nvSpPr>
          <p:spPr>
            <a:xfrm>
              <a:off x="6473832" y="1282138"/>
              <a:ext cx="158750" cy="1587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42CFC32-164A-4489-9DAF-4041E60EBE34}"/>
                </a:ext>
              </a:extLst>
            </p:cNvPr>
            <p:cNvSpPr/>
            <p:nvPr userDrawn="1"/>
          </p:nvSpPr>
          <p:spPr>
            <a:xfrm>
              <a:off x="5895183" y="1282138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aseline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C45E95C-E4B2-4FEA-ADBB-21A741C1D0EA}"/>
                </a:ext>
              </a:extLst>
            </p:cNvPr>
            <p:cNvSpPr/>
            <p:nvPr userDrawn="1"/>
          </p:nvSpPr>
          <p:spPr>
            <a:xfrm>
              <a:off x="5702300" y="1282138"/>
              <a:ext cx="158750" cy="158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26E5869-0D76-4795-94C8-B11F3578E436}"/>
                </a:ext>
              </a:extLst>
            </p:cNvPr>
            <p:cNvSpPr/>
            <p:nvPr userDrawn="1"/>
          </p:nvSpPr>
          <p:spPr>
            <a:xfrm>
              <a:off x="5509417" y="1282138"/>
              <a:ext cx="158750" cy="158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50A68F-730E-488A-9FA0-A74D61F82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17" y="4765581"/>
            <a:ext cx="1211036" cy="2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FBD783-9913-5841-9247-58B97B0947CB}"/>
              </a:ext>
            </a:extLst>
          </p:cNvPr>
          <p:cNvCxnSpPr/>
          <p:nvPr userDrawn="1"/>
        </p:nvCxnSpPr>
        <p:spPr>
          <a:xfrm>
            <a:off x="341820" y="720594"/>
            <a:ext cx="838532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1E51AA51-FA33-1A47-AE73-C2CD25C792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72369"/>
            <a:ext cx="8229600" cy="3017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ystem Font Regular"/>
              <a:buChar char="-"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D417DF-AE79-455A-9BBA-0D4037ACF7CA}"/>
              </a:ext>
            </a:extLst>
          </p:cNvPr>
          <p:cNvSpPr/>
          <p:nvPr userDrawn="1"/>
        </p:nvSpPr>
        <p:spPr>
          <a:xfrm>
            <a:off x="0" y="7"/>
            <a:ext cx="9144000" cy="10723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C5EB22-E074-4195-88D9-7CFAC5032652}"/>
              </a:ext>
            </a:extLst>
          </p:cNvPr>
          <p:cNvSpPr/>
          <p:nvPr userDrawn="1"/>
        </p:nvSpPr>
        <p:spPr>
          <a:xfrm>
            <a:off x="0" y="4632721"/>
            <a:ext cx="9144000" cy="510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n-US" sz="135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C9EB6F-B642-42C8-AC84-0B9766AA2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6384"/>
            <a:ext cx="8229600" cy="376566"/>
          </a:xfrm>
        </p:spPr>
        <p:txBody>
          <a:bodyPr/>
          <a:lstStyle>
            <a:lvl1pPr algn="ctr">
              <a:defRPr sz="3000" b="1" spc="7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6481B71-3492-4FBD-9C6D-C27CE1CCD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1187"/>
            <a:ext cx="8229600" cy="215203"/>
          </a:xfrm>
        </p:spPr>
        <p:txBody>
          <a:bodyPr/>
          <a:lstStyle>
            <a:lvl1pPr marL="0" indent="0" algn="ctr">
              <a:buNone/>
              <a:defRPr sz="1200" b="1" spc="113" baseline="0"/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7517FFD-CA01-4D23-872F-FFA2DF9A8559}"/>
              </a:ext>
            </a:extLst>
          </p:cNvPr>
          <p:cNvSpPr/>
          <p:nvPr userDrawn="1"/>
        </p:nvSpPr>
        <p:spPr>
          <a:xfrm>
            <a:off x="8468286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C61D55-FCE9-476D-AC58-BDC3B40D139C}"/>
              </a:ext>
            </a:extLst>
          </p:cNvPr>
          <p:cNvGrpSpPr/>
          <p:nvPr userDrawn="1"/>
        </p:nvGrpSpPr>
        <p:grpSpPr>
          <a:xfrm>
            <a:off x="4150814" y="814383"/>
            <a:ext cx="842374" cy="120230"/>
            <a:chOff x="5509417" y="1282138"/>
            <a:chExt cx="1123165" cy="16030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162F24C-9620-4DCD-9624-2ED67E1E2E1C}"/>
                </a:ext>
              </a:extLst>
            </p:cNvPr>
            <p:cNvSpPr/>
            <p:nvPr userDrawn="1"/>
          </p:nvSpPr>
          <p:spPr>
            <a:xfrm>
              <a:off x="6088066" y="1282138"/>
              <a:ext cx="158750" cy="15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9CC3122-8110-4C15-BF77-4DFEA2BE9C5E}"/>
                </a:ext>
              </a:extLst>
            </p:cNvPr>
            <p:cNvSpPr/>
            <p:nvPr userDrawn="1"/>
          </p:nvSpPr>
          <p:spPr>
            <a:xfrm>
              <a:off x="6280949" y="1283694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05B60FF-4213-4DF8-8A6E-DBA991D742A7}"/>
                </a:ext>
              </a:extLst>
            </p:cNvPr>
            <p:cNvSpPr/>
            <p:nvPr userDrawn="1"/>
          </p:nvSpPr>
          <p:spPr>
            <a:xfrm>
              <a:off x="6473832" y="1282138"/>
              <a:ext cx="158750" cy="1587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42CFC32-164A-4489-9DAF-4041E60EBE34}"/>
                </a:ext>
              </a:extLst>
            </p:cNvPr>
            <p:cNvSpPr/>
            <p:nvPr userDrawn="1"/>
          </p:nvSpPr>
          <p:spPr>
            <a:xfrm>
              <a:off x="5895183" y="1282138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aseline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C45E95C-E4B2-4FEA-ADBB-21A741C1D0EA}"/>
                </a:ext>
              </a:extLst>
            </p:cNvPr>
            <p:cNvSpPr/>
            <p:nvPr userDrawn="1"/>
          </p:nvSpPr>
          <p:spPr>
            <a:xfrm>
              <a:off x="5702300" y="1282138"/>
              <a:ext cx="158750" cy="158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26E5869-0D76-4795-94C8-B11F3578E436}"/>
                </a:ext>
              </a:extLst>
            </p:cNvPr>
            <p:cNvSpPr/>
            <p:nvPr userDrawn="1"/>
          </p:nvSpPr>
          <p:spPr>
            <a:xfrm>
              <a:off x="5509417" y="1282138"/>
              <a:ext cx="158750" cy="158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50A68F-730E-488A-9FA0-A74D61F82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17" y="4765581"/>
            <a:ext cx="1211036" cy="24884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817B6-9DEB-40A8-8B2D-951999DDAD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9400" y="4826646"/>
            <a:ext cx="1781175" cy="165668"/>
          </a:xfrm>
        </p:spPr>
        <p:txBody>
          <a:bodyPr tIns="0" bIns="0"/>
          <a:lstStyle>
            <a:lvl1pPr marL="0" indent="0" algn="r">
              <a:buNone/>
              <a:defRPr sz="825" b="1" spc="113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algn="r">
              <a:defRPr sz="825" b="1"/>
            </a:lvl2pPr>
            <a:lvl3pPr algn="r">
              <a:defRPr sz="825" b="1"/>
            </a:lvl3pPr>
            <a:lvl4pPr algn="r">
              <a:defRPr sz="825" b="1"/>
            </a:lvl4pPr>
            <a:lvl5pPr algn="r">
              <a:defRPr sz="825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9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0CBFFF-B3FA-4E43-88B7-DDC2ED00A2BE}"/>
              </a:ext>
            </a:extLst>
          </p:cNvPr>
          <p:cNvSpPr/>
          <p:nvPr userDrawn="1"/>
        </p:nvSpPr>
        <p:spPr>
          <a:xfrm>
            <a:off x="4572000" y="7"/>
            <a:ext cx="4572000" cy="5143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571999" cy="5143500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BCE4F9-325E-4FB2-B9D5-75B856C906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79331" y="1177417"/>
            <a:ext cx="3957338" cy="3017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ystem Font Regular"/>
              <a:buChar char="-"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D4CD74EE-3595-4542-BFC5-7B87476F7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366384"/>
            <a:ext cx="4571999" cy="376566"/>
          </a:xfrm>
        </p:spPr>
        <p:txBody>
          <a:bodyPr/>
          <a:lstStyle>
            <a:lvl1pPr algn="ctr">
              <a:defRPr sz="3000" b="1" spc="7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E18AD38E-EC1C-45F4-9C33-19F306564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51187"/>
            <a:ext cx="4571999" cy="215203"/>
          </a:xfrm>
        </p:spPr>
        <p:txBody>
          <a:bodyPr/>
          <a:lstStyle>
            <a:lvl1pPr marL="0" indent="0" algn="ctr">
              <a:buNone/>
              <a:defRPr sz="1200" b="1" spc="113" baseline="0"/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3D8184-9D9A-4330-8361-6AEA11AA4F90}"/>
              </a:ext>
            </a:extLst>
          </p:cNvPr>
          <p:cNvSpPr/>
          <p:nvPr userDrawn="1"/>
        </p:nvSpPr>
        <p:spPr>
          <a:xfrm>
            <a:off x="8468286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ED69B1-BF27-48A3-B1A9-E5C72715988F}"/>
              </a:ext>
            </a:extLst>
          </p:cNvPr>
          <p:cNvGrpSpPr/>
          <p:nvPr userDrawn="1"/>
        </p:nvGrpSpPr>
        <p:grpSpPr>
          <a:xfrm>
            <a:off x="6436813" y="851320"/>
            <a:ext cx="842374" cy="120230"/>
            <a:chOff x="5509417" y="1282138"/>
            <a:chExt cx="1123165" cy="16030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F1ACCC-BD32-452C-B7DB-7D116503D172}"/>
                </a:ext>
              </a:extLst>
            </p:cNvPr>
            <p:cNvSpPr/>
            <p:nvPr userDrawn="1"/>
          </p:nvSpPr>
          <p:spPr>
            <a:xfrm>
              <a:off x="6088066" y="1282138"/>
              <a:ext cx="158750" cy="15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9D74D-2044-486F-B568-9C19B9397A81}"/>
                </a:ext>
              </a:extLst>
            </p:cNvPr>
            <p:cNvSpPr/>
            <p:nvPr userDrawn="1"/>
          </p:nvSpPr>
          <p:spPr>
            <a:xfrm>
              <a:off x="6280949" y="1283694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F518962-0308-4D15-8C72-DE0C6A4C7F4C}"/>
                </a:ext>
              </a:extLst>
            </p:cNvPr>
            <p:cNvSpPr/>
            <p:nvPr userDrawn="1"/>
          </p:nvSpPr>
          <p:spPr>
            <a:xfrm>
              <a:off x="6473832" y="1282138"/>
              <a:ext cx="158750" cy="1587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7E2D26-5814-4AA5-AE31-61A020FE7ACF}"/>
                </a:ext>
              </a:extLst>
            </p:cNvPr>
            <p:cNvSpPr/>
            <p:nvPr userDrawn="1"/>
          </p:nvSpPr>
          <p:spPr>
            <a:xfrm>
              <a:off x="5895183" y="1282138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aseline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9ECBBC-18F5-4730-B25F-C38246B128E8}"/>
                </a:ext>
              </a:extLst>
            </p:cNvPr>
            <p:cNvSpPr/>
            <p:nvPr userDrawn="1"/>
          </p:nvSpPr>
          <p:spPr>
            <a:xfrm>
              <a:off x="5702300" y="1282138"/>
              <a:ext cx="158750" cy="158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E1BD5C6-A5D1-4E27-B687-AB2C880F6595}"/>
                </a:ext>
              </a:extLst>
            </p:cNvPr>
            <p:cNvSpPr/>
            <p:nvPr userDrawn="1"/>
          </p:nvSpPr>
          <p:spPr>
            <a:xfrm>
              <a:off x="5509417" y="1282138"/>
              <a:ext cx="158750" cy="158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BBF5170-96C2-447A-8F71-731AC498C4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9400" y="4826646"/>
            <a:ext cx="1781175" cy="165668"/>
          </a:xfrm>
        </p:spPr>
        <p:txBody>
          <a:bodyPr tIns="0" bIns="0"/>
          <a:lstStyle>
            <a:lvl1pPr marL="0" indent="0" algn="r">
              <a:buNone/>
              <a:defRPr sz="825" b="1" spc="113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algn="r">
              <a:defRPr sz="825" b="1"/>
            </a:lvl2pPr>
            <a:lvl3pPr algn="r">
              <a:defRPr sz="825" b="1"/>
            </a:lvl3pPr>
            <a:lvl4pPr algn="r">
              <a:defRPr sz="825" b="1"/>
            </a:lvl4pPr>
            <a:lvl5pPr algn="r">
              <a:defRPr sz="825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09410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id="{B50059D6-74BE-7849-A873-273AC7D03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2907"/>
            <a:ext cx="8229600" cy="376318"/>
          </a:xfrm>
          <a:prstGeom prst="rect">
            <a:avLst/>
          </a:prstGeom>
        </p:spPr>
        <p:txBody>
          <a:bodyPr/>
          <a:lstStyle>
            <a:lvl1pPr>
              <a:defRPr sz="3000" b="1" spc="7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BECD0F-9487-4F32-9934-AC1F64AF6103}"/>
              </a:ext>
            </a:extLst>
          </p:cNvPr>
          <p:cNvSpPr/>
          <p:nvPr userDrawn="1"/>
        </p:nvSpPr>
        <p:spPr>
          <a:xfrm>
            <a:off x="0" y="1059298"/>
            <a:ext cx="9144000" cy="3573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F87B44A-86A5-4002-B451-301F7D9BA7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47637"/>
            <a:ext cx="8229600" cy="195263"/>
          </a:xfrm>
        </p:spPr>
        <p:txBody>
          <a:bodyPr/>
          <a:lstStyle>
            <a:lvl1pPr marL="0" indent="0" algn="ctr">
              <a:buNone/>
              <a:defRPr sz="1200" b="1" spc="113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EC7CD8B-21ED-499C-9424-16D445711DE7}"/>
              </a:ext>
            </a:extLst>
          </p:cNvPr>
          <p:cNvSpPr/>
          <p:nvPr userDrawn="1"/>
        </p:nvSpPr>
        <p:spPr>
          <a:xfrm>
            <a:off x="8468286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71FC27-7F9A-472F-9226-CA4376EF1715}"/>
              </a:ext>
            </a:extLst>
          </p:cNvPr>
          <p:cNvGrpSpPr/>
          <p:nvPr userDrawn="1"/>
        </p:nvGrpSpPr>
        <p:grpSpPr>
          <a:xfrm>
            <a:off x="4150814" y="814383"/>
            <a:ext cx="842374" cy="120230"/>
            <a:chOff x="5509417" y="1282138"/>
            <a:chExt cx="1123165" cy="16030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1AC4250-6710-4780-8547-1E5622359CDB}"/>
                </a:ext>
              </a:extLst>
            </p:cNvPr>
            <p:cNvSpPr/>
            <p:nvPr userDrawn="1"/>
          </p:nvSpPr>
          <p:spPr>
            <a:xfrm>
              <a:off x="6088066" y="1282138"/>
              <a:ext cx="158750" cy="15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F2CF22D-D74C-427C-AF05-A489F7525FBB}"/>
                </a:ext>
              </a:extLst>
            </p:cNvPr>
            <p:cNvSpPr/>
            <p:nvPr userDrawn="1"/>
          </p:nvSpPr>
          <p:spPr>
            <a:xfrm>
              <a:off x="6280949" y="1283694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52475C7-8400-49EB-9828-5963EB1E5197}"/>
                </a:ext>
              </a:extLst>
            </p:cNvPr>
            <p:cNvSpPr/>
            <p:nvPr userDrawn="1"/>
          </p:nvSpPr>
          <p:spPr>
            <a:xfrm>
              <a:off x="6473832" y="1282138"/>
              <a:ext cx="158750" cy="1587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CEAAC7D-1A91-4E02-812D-9F18CF7549BB}"/>
                </a:ext>
              </a:extLst>
            </p:cNvPr>
            <p:cNvSpPr/>
            <p:nvPr userDrawn="1"/>
          </p:nvSpPr>
          <p:spPr>
            <a:xfrm>
              <a:off x="5895183" y="1282138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aseline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4C1C902-9373-4C3F-8639-EEA19FC13527}"/>
                </a:ext>
              </a:extLst>
            </p:cNvPr>
            <p:cNvSpPr/>
            <p:nvPr userDrawn="1"/>
          </p:nvSpPr>
          <p:spPr>
            <a:xfrm>
              <a:off x="5702300" y="1282138"/>
              <a:ext cx="158750" cy="158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6783030-835F-40F2-B091-C4A9212F8C4E}"/>
                </a:ext>
              </a:extLst>
            </p:cNvPr>
            <p:cNvSpPr/>
            <p:nvPr userDrawn="1"/>
          </p:nvSpPr>
          <p:spPr>
            <a:xfrm>
              <a:off x="5509417" y="1282138"/>
              <a:ext cx="158750" cy="158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CCBC2-1473-4F1A-8464-0820C1D19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17" y="4765581"/>
            <a:ext cx="1211036" cy="248843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20B0C00-D395-4EB8-8CBA-E7AE574E01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0" y="4826646"/>
            <a:ext cx="2124075" cy="165668"/>
          </a:xfrm>
        </p:spPr>
        <p:txBody>
          <a:bodyPr tIns="0" bIns="0"/>
          <a:lstStyle>
            <a:lvl1pPr marL="0" indent="0" algn="r">
              <a:buNone/>
              <a:defRPr sz="825" b="1" spc="113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algn="r">
              <a:defRPr sz="825" b="1"/>
            </a:lvl2pPr>
            <a:lvl3pPr algn="r">
              <a:defRPr sz="825" b="1"/>
            </a:lvl3pPr>
            <a:lvl4pPr algn="r">
              <a:defRPr sz="825" b="1"/>
            </a:lvl4pPr>
            <a:lvl5pPr algn="r">
              <a:defRPr sz="825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DC85613-6056-487A-AE42-77A8AEA070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63721"/>
            <a:ext cx="8229600" cy="3017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ystem Font Regular"/>
              <a:buChar char="-"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2304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9725B53-3491-DB43-BB30-D63D6C5753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536" y="333103"/>
            <a:ext cx="8579454" cy="288404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page title style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FC03EAA-3D40-F14F-9975-3F08A6FAE1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536" y="198112"/>
            <a:ext cx="8579454" cy="163883"/>
          </a:xfrm>
        </p:spPr>
        <p:txBody>
          <a:bodyPr>
            <a:noAutofit/>
          </a:bodyPr>
          <a:lstStyle>
            <a:lvl1pPr marL="0" indent="0">
              <a:buNone/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SECTION TITLE STYLE</a:t>
            </a:r>
            <a:endParaRPr lang="en-NG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A20E8767-A81C-6548-9C99-95B3BD065DA0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276226" y="728054"/>
            <a:ext cx="8579774" cy="379394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36A191F-8300-33E8-3C51-FDCD8AA16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98599" y="4798918"/>
            <a:ext cx="2057400" cy="173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B5CAC-FCBD-2E40-9EF6-EC29C5165F67}" type="slidenum">
              <a:rPr lang="en-NG" smtClean="0"/>
              <a:pPr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06726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 w/o Divider and 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9C5104-801F-3441-868C-2D454A2F2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2" y="351029"/>
            <a:ext cx="8567997" cy="273844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/>
              <a:t>Click to edit page title style</a:t>
            </a:r>
            <a:endParaRPr lang="en-NG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96A284B-50C5-9D44-8396-42CD8EBE0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2" y="192982"/>
            <a:ext cx="8567997" cy="196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 kern="0" spc="15" baseline="0">
                <a:solidFill>
                  <a:srgbClr val="D42B1D"/>
                </a:solidFill>
              </a:defRPr>
            </a:lvl1pPr>
            <a:lvl2pPr marL="168767" indent="0">
              <a:buNone/>
              <a:defRPr sz="975"/>
            </a:lvl2pPr>
            <a:lvl3pPr marL="325032" indent="0">
              <a:buNone/>
              <a:defRPr sz="975"/>
            </a:lvl3pPr>
            <a:lvl4pPr marL="518802" indent="0">
              <a:buNone/>
              <a:defRPr sz="975"/>
            </a:lvl4pPr>
            <a:lvl5pPr marL="675067" indent="0">
              <a:buNone/>
              <a:defRPr sz="975"/>
            </a:lvl5pPr>
          </a:lstStyle>
          <a:p>
            <a:pPr lvl="0"/>
            <a:r>
              <a:rPr lang="en-GB"/>
              <a:t>CLICK TO EDIT SECTION TITLE STYLE</a:t>
            </a:r>
            <a:endParaRPr lang="en-NG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4F4F673-CD7B-FD4D-A06A-0185ECBEDF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002" y="756003"/>
            <a:ext cx="8567997" cy="3868340"/>
          </a:xfrm>
          <a:prstGeom prst="rect">
            <a:avLst/>
          </a:prstGeom>
        </p:spPr>
        <p:txBody>
          <a:bodyPr/>
          <a:lstStyle>
            <a:lvl1pPr marL="7144" indent="-7144">
              <a:lnSpc>
                <a:spcPts val="1410"/>
              </a:lnSpc>
              <a:spcBef>
                <a:spcPts val="728"/>
              </a:spcBef>
              <a:spcAft>
                <a:spcPts val="728"/>
              </a:spcAft>
              <a:buFont typeface="Arial" panose="020B0604020202020204" pitchFamily="34" charset="0"/>
              <a:buNone/>
              <a:tabLst/>
              <a:defRPr sz="1200">
                <a:solidFill>
                  <a:srgbClr val="393737"/>
                </a:solidFill>
              </a:defRPr>
            </a:lvl1pPr>
            <a:lvl2pPr marL="168767" indent="0">
              <a:lnSpc>
                <a:spcPts val="1410"/>
              </a:lnSpc>
              <a:spcBef>
                <a:spcPts val="353"/>
              </a:spcBef>
              <a:spcAft>
                <a:spcPts val="353"/>
              </a:spcAft>
              <a:buFont typeface="Arial" panose="020B0604020202020204" pitchFamily="34" charset="0"/>
              <a:buNone/>
              <a:defRPr sz="975">
                <a:solidFill>
                  <a:srgbClr val="393737"/>
                </a:solidFill>
              </a:defRPr>
            </a:lvl2pPr>
            <a:lvl3pPr marL="325032" indent="0">
              <a:lnSpc>
                <a:spcPts val="1410"/>
              </a:lnSpc>
              <a:spcBef>
                <a:spcPts val="353"/>
              </a:spcBef>
              <a:spcAft>
                <a:spcPts val="353"/>
              </a:spcAft>
              <a:buFont typeface="Arial" panose="020B0604020202020204" pitchFamily="34" charset="0"/>
              <a:buNone/>
              <a:defRPr sz="975">
                <a:solidFill>
                  <a:srgbClr val="393737"/>
                </a:solidFill>
              </a:defRPr>
            </a:lvl3pPr>
            <a:lvl4pPr marL="518802" indent="0">
              <a:lnSpc>
                <a:spcPts val="1410"/>
              </a:lnSpc>
              <a:spcBef>
                <a:spcPts val="353"/>
              </a:spcBef>
              <a:spcAft>
                <a:spcPts val="353"/>
              </a:spcAft>
              <a:buFont typeface="Arial" panose="020B0604020202020204" pitchFamily="34" charset="0"/>
              <a:buNone/>
              <a:defRPr sz="975">
                <a:solidFill>
                  <a:srgbClr val="393737"/>
                </a:solidFill>
              </a:defRPr>
            </a:lvl4pPr>
            <a:lvl5pPr marL="675067" indent="0">
              <a:lnSpc>
                <a:spcPts val="1410"/>
              </a:lnSpc>
              <a:spcBef>
                <a:spcPts val="353"/>
              </a:spcBef>
              <a:spcAft>
                <a:spcPts val="353"/>
              </a:spcAft>
              <a:buFont typeface="Arial" panose="020B0604020202020204" pitchFamily="34" charset="0"/>
              <a:buNone/>
              <a:defRPr sz="975">
                <a:solidFill>
                  <a:srgbClr val="393737"/>
                </a:solidFill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D10E278-48C9-8147-87D5-4364E552C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98599" y="4798918"/>
            <a:ext cx="2057400" cy="173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B5CAC-FCBD-2E40-9EF6-EC29C5165F67}" type="slidenum">
              <a:rPr lang="en-NG" smtClean="0"/>
              <a:pPr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97503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 2 Colo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42CB5FD-C1DD-914D-B787-78B5E55DC4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117" y="1074146"/>
            <a:ext cx="4252478" cy="3403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E43FB21-9699-894F-A0BD-5C1CF8279B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7407" y="1074146"/>
            <a:ext cx="4229615" cy="3403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1FADEF-1180-B14E-B228-31A8F2CCA1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117" y="361995"/>
            <a:ext cx="4252478" cy="3039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page title style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05B6996-992D-D34F-95E4-F5DE0F361E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117" y="214529"/>
            <a:ext cx="4252478" cy="14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SECTION TITLE STYLE</a:t>
            </a:r>
            <a:endParaRPr lang="en-NG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E81B647-BA11-AD4E-81BE-EF195F986E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117" y="705198"/>
            <a:ext cx="4252478" cy="231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subheading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5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Section Cover">
    <p:bg>
      <p:bgPr>
        <a:gradFill flip="none" rotWithShape="1">
          <a:gsLst>
            <a:gs pos="100000">
              <a:srgbClr val="AA182F"/>
            </a:gs>
            <a:gs pos="0">
              <a:srgbClr val="EC13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90387B75-AAC8-0E4C-8E94-780BE605B36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847143" y="2074664"/>
            <a:ext cx="3449714" cy="994172"/>
          </a:xfrm>
        </p:spPr>
        <p:txBody>
          <a:bodyPr anchor="ctr">
            <a:normAutofit/>
          </a:bodyPr>
          <a:lstStyle>
            <a:lvl1pPr algn="ctr">
              <a:defRPr sz="255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Section Title</a:t>
            </a:r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447315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42CB5FD-C1DD-914D-B787-78B5E55DC4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129" y="1074145"/>
            <a:ext cx="4106465" cy="34034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9F3C8D-BC15-3749-92E5-3715E88EC2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1564" y="0"/>
            <a:ext cx="2792437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 b="0" i="0">
                <a:latin typeface="Source Sans Pro" panose="020B05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0686B91-0FF3-FF49-8B2F-E8737821E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303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6FC7FC9-E064-6949-9903-3601A43E99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F848709-5AEA-F040-B4EC-66E6A1A832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129" y="705198"/>
            <a:ext cx="4106465" cy="2316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5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Subheading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BB9616-C154-A342-956E-881B4EAAAF2E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3190133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Cover">
    <p:bg>
      <p:bgPr>
        <a:gradFill>
          <a:gsLst>
            <a:gs pos="100000">
              <a:srgbClr val="5C0033"/>
            </a:gs>
            <a:gs pos="0">
              <a:srgbClr val="88133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90387B75-AAC8-0E4C-8E94-780BE605B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7000" y="2112462"/>
            <a:ext cx="4590000" cy="918577"/>
          </a:xfrm>
        </p:spPr>
        <p:txBody>
          <a:bodyPr anchor="b">
            <a:normAutofit/>
          </a:bodyPr>
          <a:lstStyle>
            <a:lvl1pPr algn="ctr">
              <a:defRPr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add Title</a:t>
            </a:r>
            <a:endParaRPr lang="en-NG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7D32D6F-A854-5143-A75C-C79CFB21D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7188" y="4361489"/>
            <a:ext cx="809625" cy="161925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0DA58A0E-CA29-B749-89CD-FA6D91EDE34D}"/>
              </a:ext>
            </a:extLst>
          </p:cNvPr>
          <p:cNvSpPr/>
          <p:nvPr userDrawn="1"/>
        </p:nvSpPr>
        <p:spPr>
          <a:xfrm>
            <a:off x="8259366" y="0"/>
            <a:ext cx="621000" cy="1175513"/>
          </a:xfrm>
          <a:custGeom>
            <a:avLst/>
            <a:gdLst>
              <a:gd name="connsiteX0" fmla="*/ 0 w 828000"/>
              <a:gd name="connsiteY0" fmla="*/ 0 h 1695936"/>
              <a:gd name="connsiteX1" fmla="*/ 827999 w 828000"/>
              <a:gd name="connsiteY1" fmla="*/ 0 h 1695936"/>
              <a:gd name="connsiteX2" fmla="*/ 827999 w 828000"/>
              <a:gd name="connsiteY2" fmla="*/ 593965 h 1695936"/>
              <a:gd name="connsiteX3" fmla="*/ 828000 w 828000"/>
              <a:gd name="connsiteY3" fmla="*/ 593965 h 1695936"/>
              <a:gd name="connsiteX4" fmla="*/ 828000 w 828000"/>
              <a:gd name="connsiteY4" fmla="*/ 1302830 h 1695936"/>
              <a:gd name="connsiteX5" fmla="*/ 827999 w 828000"/>
              <a:gd name="connsiteY5" fmla="*/ 1302830 h 1695936"/>
              <a:gd name="connsiteX6" fmla="*/ 827999 w 828000"/>
              <a:gd name="connsiteY6" fmla="*/ 1695936 h 1695936"/>
              <a:gd name="connsiteX7" fmla="*/ 1 w 828000"/>
              <a:gd name="connsiteY7" fmla="*/ 1302830 h 1695936"/>
              <a:gd name="connsiteX8" fmla="*/ 2 w 828000"/>
              <a:gd name="connsiteY8" fmla="*/ 1302830 h 1695936"/>
              <a:gd name="connsiteX9" fmla="*/ 2 w 828000"/>
              <a:gd name="connsiteY9" fmla="*/ 593966 h 1695936"/>
              <a:gd name="connsiteX10" fmla="*/ 0 w 828000"/>
              <a:gd name="connsiteY10" fmla="*/ 593966 h 169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000" h="1695936">
                <a:moveTo>
                  <a:pt x="0" y="0"/>
                </a:moveTo>
                <a:lnTo>
                  <a:pt x="827999" y="0"/>
                </a:lnTo>
                <a:lnTo>
                  <a:pt x="827999" y="593965"/>
                </a:lnTo>
                <a:lnTo>
                  <a:pt x="828000" y="593965"/>
                </a:lnTo>
                <a:lnTo>
                  <a:pt x="828000" y="1302830"/>
                </a:lnTo>
                <a:lnTo>
                  <a:pt x="827999" y="1302830"/>
                </a:lnTo>
                <a:lnTo>
                  <a:pt x="827999" y="1695936"/>
                </a:lnTo>
                <a:lnTo>
                  <a:pt x="1" y="1302830"/>
                </a:lnTo>
                <a:lnTo>
                  <a:pt x="2" y="1302830"/>
                </a:lnTo>
                <a:lnTo>
                  <a:pt x="2" y="593966"/>
                </a:lnTo>
                <a:lnTo>
                  <a:pt x="0" y="593966"/>
                </a:lnTo>
                <a:close/>
              </a:path>
            </a:pathLst>
          </a:custGeom>
          <a:gradFill>
            <a:gsLst>
              <a:gs pos="100000">
                <a:srgbClr val="EC1300"/>
              </a:gs>
              <a:gs pos="0">
                <a:srgbClr val="B81F2E"/>
              </a:gs>
            </a:gsLst>
            <a:lin ang="5400000" scaled="1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G" sz="105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6A367-E8F3-6F48-8391-77B8D2E715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59367" y="459169"/>
            <a:ext cx="620315" cy="353615"/>
          </a:xfrm>
        </p:spPr>
        <p:txBody>
          <a:bodyPr>
            <a:normAutofit/>
          </a:bodyPr>
          <a:lstStyle>
            <a:lvl1pPr algn="ctr">
              <a:defRPr sz="9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INSERT YEAR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39F0A-3801-3C40-BCB6-A3A522EA8D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6475" y="3107532"/>
            <a:ext cx="4591050" cy="246460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Enterprise Strategy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45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Cover _ White Text">
    <p:bg>
      <p:bgPr>
        <a:solidFill>
          <a:srgbClr val="5C00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90387B75-AAC8-0E4C-8E94-780BE605B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7000" y="2112462"/>
            <a:ext cx="4590000" cy="918577"/>
          </a:xfrm>
        </p:spPr>
        <p:txBody>
          <a:bodyPr anchor="b">
            <a:normAutofit/>
          </a:bodyPr>
          <a:lstStyle>
            <a:lvl1pPr algn="ctr">
              <a:defRPr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add Title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39F0A-3801-3C40-BCB6-A3A522EA8D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6475" y="3107532"/>
            <a:ext cx="4591050" cy="24646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Enterprise Strategy</a:t>
            </a: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DA58A0E-CA29-B749-89CD-FA6D91EDE34D}"/>
              </a:ext>
            </a:extLst>
          </p:cNvPr>
          <p:cNvSpPr/>
          <p:nvPr userDrawn="1"/>
        </p:nvSpPr>
        <p:spPr>
          <a:xfrm>
            <a:off x="8259366" y="0"/>
            <a:ext cx="621000" cy="1175513"/>
          </a:xfrm>
          <a:custGeom>
            <a:avLst/>
            <a:gdLst>
              <a:gd name="connsiteX0" fmla="*/ 0 w 828000"/>
              <a:gd name="connsiteY0" fmla="*/ 0 h 1695936"/>
              <a:gd name="connsiteX1" fmla="*/ 827999 w 828000"/>
              <a:gd name="connsiteY1" fmla="*/ 0 h 1695936"/>
              <a:gd name="connsiteX2" fmla="*/ 827999 w 828000"/>
              <a:gd name="connsiteY2" fmla="*/ 593965 h 1695936"/>
              <a:gd name="connsiteX3" fmla="*/ 828000 w 828000"/>
              <a:gd name="connsiteY3" fmla="*/ 593965 h 1695936"/>
              <a:gd name="connsiteX4" fmla="*/ 828000 w 828000"/>
              <a:gd name="connsiteY4" fmla="*/ 1302830 h 1695936"/>
              <a:gd name="connsiteX5" fmla="*/ 827999 w 828000"/>
              <a:gd name="connsiteY5" fmla="*/ 1302830 h 1695936"/>
              <a:gd name="connsiteX6" fmla="*/ 827999 w 828000"/>
              <a:gd name="connsiteY6" fmla="*/ 1695936 h 1695936"/>
              <a:gd name="connsiteX7" fmla="*/ 1 w 828000"/>
              <a:gd name="connsiteY7" fmla="*/ 1302830 h 1695936"/>
              <a:gd name="connsiteX8" fmla="*/ 2 w 828000"/>
              <a:gd name="connsiteY8" fmla="*/ 1302830 h 1695936"/>
              <a:gd name="connsiteX9" fmla="*/ 2 w 828000"/>
              <a:gd name="connsiteY9" fmla="*/ 593966 h 1695936"/>
              <a:gd name="connsiteX10" fmla="*/ 0 w 828000"/>
              <a:gd name="connsiteY10" fmla="*/ 593966 h 169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000" h="1695936">
                <a:moveTo>
                  <a:pt x="0" y="0"/>
                </a:moveTo>
                <a:lnTo>
                  <a:pt x="827999" y="0"/>
                </a:lnTo>
                <a:lnTo>
                  <a:pt x="827999" y="593965"/>
                </a:lnTo>
                <a:lnTo>
                  <a:pt x="828000" y="593965"/>
                </a:lnTo>
                <a:lnTo>
                  <a:pt x="828000" y="1302830"/>
                </a:lnTo>
                <a:lnTo>
                  <a:pt x="827999" y="1302830"/>
                </a:lnTo>
                <a:lnTo>
                  <a:pt x="827999" y="1695936"/>
                </a:lnTo>
                <a:lnTo>
                  <a:pt x="1" y="1302830"/>
                </a:lnTo>
                <a:lnTo>
                  <a:pt x="2" y="1302830"/>
                </a:lnTo>
                <a:lnTo>
                  <a:pt x="2" y="593966"/>
                </a:lnTo>
                <a:lnTo>
                  <a:pt x="0" y="593966"/>
                </a:lnTo>
                <a:close/>
              </a:path>
            </a:pathLst>
          </a:custGeom>
          <a:gradFill>
            <a:gsLst>
              <a:gs pos="100000">
                <a:srgbClr val="EC1300"/>
              </a:gs>
              <a:gs pos="0">
                <a:srgbClr val="B81F2E"/>
              </a:gs>
            </a:gsLst>
            <a:lin ang="5400000" scaled="1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G" sz="105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6A367-E8F3-6F48-8391-77B8D2E715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59367" y="459169"/>
            <a:ext cx="620315" cy="353615"/>
          </a:xfrm>
        </p:spPr>
        <p:txBody>
          <a:bodyPr>
            <a:normAutofit/>
          </a:bodyPr>
          <a:lstStyle>
            <a:lvl1pPr algn="ctr"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INSERT YEAR</a:t>
            </a:r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7D32D6F-A854-5143-A75C-C79CFB21D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7188" y="4361489"/>
            <a:ext cx="809625" cy="1619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C46668-6B70-9B4C-9AC9-0603EB269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129" y="290512"/>
            <a:ext cx="2875359" cy="1821949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lang="en-ZA" sz="825" b="0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To change this image:</a:t>
            </a:r>
            <a:br>
              <a:rPr lang="en-GB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Select Design &gt; Format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Background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the Format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Background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pane, select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Picture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or texture fill.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Select File.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the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Insert Picture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dialog box, choose the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picture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you want to use and then select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Insert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Go to the corrections tab to darken the image if the text does not stand out enough.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Delete this text box when done.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6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id="{B50059D6-74BE-7849-A873-273AC7D03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0057"/>
            <a:ext cx="8229600" cy="376318"/>
          </a:xfrm>
          <a:prstGeom prst="rect">
            <a:avLst/>
          </a:prstGeom>
        </p:spPr>
        <p:txBody>
          <a:bodyPr/>
          <a:lstStyle>
            <a:lvl1pPr>
              <a:defRPr sz="3000" b="1" spc="7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BECD0F-9487-4F32-9934-AC1F64AF6103}"/>
              </a:ext>
            </a:extLst>
          </p:cNvPr>
          <p:cNvSpPr/>
          <p:nvPr userDrawn="1"/>
        </p:nvSpPr>
        <p:spPr>
          <a:xfrm>
            <a:off x="0" y="1059298"/>
            <a:ext cx="9144000" cy="3573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F87B44A-86A5-4002-B451-301F7D9BA7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47637"/>
            <a:ext cx="8229600" cy="195263"/>
          </a:xfrm>
        </p:spPr>
        <p:txBody>
          <a:bodyPr/>
          <a:lstStyle>
            <a:lvl1pPr marL="0" indent="0" algn="ctr">
              <a:buNone/>
              <a:defRPr sz="1200" b="1" spc="113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EC7CD8B-21ED-499C-9424-16D445711DE7}"/>
              </a:ext>
            </a:extLst>
          </p:cNvPr>
          <p:cNvSpPr/>
          <p:nvPr userDrawn="1"/>
        </p:nvSpPr>
        <p:spPr>
          <a:xfrm>
            <a:off x="8468286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71FC27-7F9A-472F-9226-CA4376EF1715}"/>
              </a:ext>
            </a:extLst>
          </p:cNvPr>
          <p:cNvGrpSpPr/>
          <p:nvPr userDrawn="1"/>
        </p:nvGrpSpPr>
        <p:grpSpPr>
          <a:xfrm>
            <a:off x="4150814" y="814383"/>
            <a:ext cx="842374" cy="120230"/>
            <a:chOff x="5509417" y="1282138"/>
            <a:chExt cx="1123165" cy="16030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1AC4250-6710-4780-8547-1E5622359CDB}"/>
                </a:ext>
              </a:extLst>
            </p:cNvPr>
            <p:cNvSpPr/>
            <p:nvPr userDrawn="1"/>
          </p:nvSpPr>
          <p:spPr>
            <a:xfrm>
              <a:off x="6088066" y="1282138"/>
              <a:ext cx="158750" cy="15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F2CF22D-D74C-427C-AF05-A489F7525FBB}"/>
                </a:ext>
              </a:extLst>
            </p:cNvPr>
            <p:cNvSpPr/>
            <p:nvPr userDrawn="1"/>
          </p:nvSpPr>
          <p:spPr>
            <a:xfrm>
              <a:off x="6280949" y="1283694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52475C7-8400-49EB-9828-5963EB1E5197}"/>
                </a:ext>
              </a:extLst>
            </p:cNvPr>
            <p:cNvSpPr/>
            <p:nvPr userDrawn="1"/>
          </p:nvSpPr>
          <p:spPr>
            <a:xfrm>
              <a:off x="6473832" y="1282138"/>
              <a:ext cx="158750" cy="1587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CEAAC7D-1A91-4E02-812D-9F18CF7549BB}"/>
                </a:ext>
              </a:extLst>
            </p:cNvPr>
            <p:cNvSpPr/>
            <p:nvPr userDrawn="1"/>
          </p:nvSpPr>
          <p:spPr>
            <a:xfrm>
              <a:off x="5895183" y="1282138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aseline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4C1C902-9373-4C3F-8639-EEA19FC13527}"/>
                </a:ext>
              </a:extLst>
            </p:cNvPr>
            <p:cNvSpPr/>
            <p:nvPr userDrawn="1"/>
          </p:nvSpPr>
          <p:spPr>
            <a:xfrm>
              <a:off x="5702300" y="1282138"/>
              <a:ext cx="158750" cy="158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6783030-835F-40F2-B091-C4A9212F8C4E}"/>
                </a:ext>
              </a:extLst>
            </p:cNvPr>
            <p:cNvSpPr/>
            <p:nvPr userDrawn="1"/>
          </p:nvSpPr>
          <p:spPr>
            <a:xfrm>
              <a:off x="5509417" y="1282138"/>
              <a:ext cx="158750" cy="158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CCBC2-1473-4F1A-8464-0820C1D19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17" y="4765581"/>
            <a:ext cx="1211036" cy="248843"/>
          </a:xfrm>
          <a:prstGeom prst="rect">
            <a:avLst/>
          </a:prstGeom>
        </p:spPr>
      </p:pic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DC85613-6056-487A-AE42-77A8AEA070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63721"/>
            <a:ext cx="8229600" cy="3017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ystem Font Regular"/>
              <a:buChar char="-"/>
              <a:defRPr sz="10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65583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 logo Cover">
    <p:bg>
      <p:bgPr>
        <a:solidFill>
          <a:srgbClr val="5C00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E9AFB8-2D24-6543-9ADC-E829770B03C0}"/>
              </a:ext>
            </a:extLst>
          </p:cNvPr>
          <p:cNvSpPr/>
          <p:nvPr userDrawn="1"/>
        </p:nvSpPr>
        <p:spPr>
          <a:xfrm>
            <a:off x="1" y="0"/>
            <a:ext cx="9144000" cy="5143501"/>
          </a:xfrm>
          <a:prstGeom prst="rect">
            <a:avLst/>
          </a:prstGeom>
          <a:gradFill>
            <a:gsLst>
              <a:gs pos="16000">
                <a:srgbClr val="5C0033"/>
              </a:gs>
              <a:gs pos="100000">
                <a:srgbClr val="EC1300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0" i="0">
              <a:latin typeface="Source Sans Pro" panose="020B0503030403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715B1-C80F-294B-AA5F-9887F75E4B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6" t="27184" r="72248" b="6948"/>
          <a:stretch/>
        </p:blipFill>
        <p:spPr>
          <a:xfrm>
            <a:off x="-1" y="-1"/>
            <a:ext cx="9144000" cy="5143500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90387B75-AAC8-0E4C-8E94-780BE605B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7000" y="2112462"/>
            <a:ext cx="4590000" cy="918577"/>
          </a:xfrm>
        </p:spPr>
        <p:txBody>
          <a:bodyPr anchor="b">
            <a:normAutofit/>
          </a:bodyPr>
          <a:lstStyle>
            <a:lvl1pPr algn="ctr">
              <a:defRPr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add Title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39F0A-3801-3C40-BCB6-A3A522EA8D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6475" y="3107532"/>
            <a:ext cx="4591050" cy="246460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Enterprise Strategy</a:t>
            </a: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DA58A0E-CA29-B749-89CD-FA6D91EDE34D}"/>
              </a:ext>
            </a:extLst>
          </p:cNvPr>
          <p:cNvSpPr/>
          <p:nvPr userDrawn="1"/>
        </p:nvSpPr>
        <p:spPr>
          <a:xfrm>
            <a:off x="8259366" y="0"/>
            <a:ext cx="621000" cy="1175513"/>
          </a:xfrm>
          <a:custGeom>
            <a:avLst/>
            <a:gdLst>
              <a:gd name="connsiteX0" fmla="*/ 0 w 828000"/>
              <a:gd name="connsiteY0" fmla="*/ 0 h 1695936"/>
              <a:gd name="connsiteX1" fmla="*/ 827999 w 828000"/>
              <a:gd name="connsiteY1" fmla="*/ 0 h 1695936"/>
              <a:gd name="connsiteX2" fmla="*/ 827999 w 828000"/>
              <a:gd name="connsiteY2" fmla="*/ 593965 h 1695936"/>
              <a:gd name="connsiteX3" fmla="*/ 828000 w 828000"/>
              <a:gd name="connsiteY3" fmla="*/ 593965 h 1695936"/>
              <a:gd name="connsiteX4" fmla="*/ 828000 w 828000"/>
              <a:gd name="connsiteY4" fmla="*/ 1302830 h 1695936"/>
              <a:gd name="connsiteX5" fmla="*/ 827999 w 828000"/>
              <a:gd name="connsiteY5" fmla="*/ 1302830 h 1695936"/>
              <a:gd name="connsiteX6" fmla="*/ 827999 w 828000"/>
              <a:gd name="connsiteY6" fmla="*/ 1695936 h 1695936"/>
              <a:gd name="connsiteX7" fmla="*/ 1 w 828000"/>
              <a:gd name="connsiteY7" fmla="*/ 1302830 h 1695936"/>
              <a:gd name="connsiteX8" fmla="*/ 2 w 828000"/>
              <a:gd name="connsiteY8" fmla="*/ 1302830 h 1695936"/>
              <a:gd name="connsiteX9" fmla="*/ 2 w 828000"/>
              <a:gd name="connsiteY9" fmla="*/ 593966 h 1695936"/>
              <a:gd name="connsiteX10" fmla="*/ 0 w 828000"/>
              <a:gd name="connsiteY10" fmla="*/ 593966 h 169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000" h="1695936">
                <a:moveTo>
                  <a:pt x="0" y="0"/>
                </a:moveTo>
                <a:lnTo>
                  <a:pt x="827999" y="0"/>
                </a:lnTo>
                <a:lnTo>
                  <a:pt x="827999" y="593965"/>
                </a:lnTo>
                <a:lnTo>
                  <a:pt x="828000" y="593965"/>
                </a:lnTo>
                <a:lnTo>
                  <a:pt x="828000" y="1302830"/>
                </a:lnTo>
                <a:lnTo>
                  <a:pt x="827999" y="1302830"/>
                </a:lnTo>
                <a:lnTo>
                  <a:pt x="827999" y="1695936"/>
                </a:lnTo>
                <a:lnTo>
                  <a:pt x="1" y="1302830"/>
                </a:lnTo>
                <a:lnTo>
                  <a:pt x="2" y="1302830"/>
                </a:lnTo>
                <a:lnTo>
                  <a:pt x="2" y="593966"/>
                </a:lnTo>
                <a:lnTo>
                  <a:pt x="0" y="593966"/>
                </a:lnTo>
                <a:close/>
              </a:path>
            </a:pathLst>
          </a:custGeom>
          <a:gradFill>
            <a:gsLst>
              <a:gs pos="100000">
                <a:srgbClr val="88133D"/>
              </a:gs>
              <a:gs pos="0">
                <a:srgbClr val="5C0033"/>
              </a:gs>
            </a:gsLst>
            <a:lin ang="5400000" scaled="1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G" sz="105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6A367-E8F3-6F48-8391-77B8D2E715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59367" y="459169"/>
            <a:ext cx="620315" cy="353615"/>
          </a:xfrm>
        </p:spPr>
        <p:txBody>
          <a:bodyPr>
            <a:normAutofit/>
          </a:bodyPr>
          <a:lstStyle>
            <a:lvl1pPr algn="ctr"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INSERT YEAR</a:t>
            </a:r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7D32D6F-A854-5143-A75C-C79CFB21D5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7188" y="4361489"/>
            <a:ext cx="8096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03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Quote Page">
    <p:bg>
      <p:bgPr>
        <a:gradFill flip="none" rotWithShape="1">
          <a:gsLst>
            <a:gs pos="100000">
              <a:srgbClr val="5C0033"/>
            </a:gs>
            <a:gs pos="0">
              <a:srgbClr val="88133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9">
            <a:extLst>
              <a:ext uri="{FF2B5EF4-FFF2-40B4-BE49-F238E27FC236}">
                <a16:creationId xmlns:a16="http://schemas.microsoft.com/office/drawing/2014/main" id="{4C0E54EF-06EB-6A46-A451-D1932EDD5F4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11580" y="1097281"/>
            <a:ext cx="6720840" cy="2437227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“Insert Quote Here”</a:t>
            </a:r>
            <a:endParaRPr lang="en-NG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54AE57-C963-3F4C-A6A1-BD2B4461A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2056" y="3619006"/>
            <a:ext cx="6719888" cy="475059"/>
          </a:xfrm>
        </p:spPr>
        <p:txBody>
          <a:bodyPr/>
          <a:lstStyle>
            <a:lvl1pPr algn="ctr" rtl="0">
              <a:defRPr>
                <a:solidFill>
                  <a:schemeClr val="bg1"/>
                </a:solidFill>
              </a:defRPr>
            </a:lvl1pPr>
            <a:lvl2pPr algn="ctr" rtl="0">
              <a:defRPr>
                <a:solidFill>
                  <a:schemeClr val="bg1"/>
                </a:solidFill>
              </a:defRPr>
            </a:lvl2pPr>
            <a:lvl3pPr algn="ctr" rtl="0">
              <a:defRPr>
                <a:solidFill>
                  <a:schemeClr val="bg1"/>
                </a:solidFill>
              </a:defRPr>
            </a:lvl3pPr>
            <a:lvl4pPr algn="ctr" rtl="0">
              <a:defRPr>
                <a:solidFill>
                  <a:schemeClr val="bg1"/>
                </a:solidFill>
              </a:defRPr>
            </a:lvl4pPr>
            <a:lvl5pPr algn="ctr"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- Insert Attribution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3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ckground Image Quote _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>
            <a:extLst>
              <a:ext uri="{FF2B5EF4-FFF2-40B4-BE49-F238E27FC236}">
                <a16:creationId xmlns:a16="http://schemas.microsoft.com/office/drawing/2014/main" id="{CC129E9B-8A88-B34E-82F8-ED0B8DD7C3E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11580" y="1097281"/>
            <a:ext cx="6720840" cy="2438876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“Insert Quote Here”</a:t>
            </a:r>
            <a:endParaRPr lang="en-NG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AB5363-1985-FC49-8F19-7E58AF1EA5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2056" y="3619006"/>
            <a:ext cx="6719888" cy="475059"/>
          </a:xfrm>
        </p:spPr>
        <p:txBody>
          <a:bodyPr/>
          <a:lstStyle>
            <a:lvl1pPr algn="ctr" rtl="0">
              <a:defRPr>
                <a:solidFill>
                  <a:schemeClr val="tx1"/>
                </a:solidFill>
              </a:defRPr>
            </a:lvl1pPr>
            <a:lvl2pPr algn="ctr" rtl="0">
              <a:defRPr>
                <a:solidFill>
                  <a:schemeClr val="bg1"/>
                </a:solidFill>
              </a:defRPr>
            </a:lvl2pPr>
            <a:lvl3pPr algn="ctr" rtl="0">
              <a:defRPr>
                <a:solidFill>
                  <a:schemeClr val="bg1"/>
                </a:solidFill>
              </a:defRPr>
            </a:lvl3pPr>
            <a:lvl4pPr algn="ctr" rtl="0">
              <a:defRPr>
                <a:solidFill>
                  <a:schemeClr val="bg1"/>
                </a:solidFill>
              </a:defRPr>
            </a:lvl4pPr>
            <a:lvl5pPr algn="ctr"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- Insert Attribution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14DDC5-E45C-EE41-A49E-2CF8634DE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85" y="209551"/>
            <a:ext cx="2896790" cy="2097881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change this image:</a:t>
            </a:r>
            <a:br>
              <a:rPr lang="en-GB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Select Design &gt; Format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Background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the Format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Background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pane, select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Picture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or texture fill.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Select File.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the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Insert Picture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dialog box, choose the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picture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you want to use and then select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Insert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Go to the corrections tab to darken the image if the text does not stand out enough.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Delete this text box when done.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5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ed Quote _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FF917-2D11-5343-9E71-54B542BF19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9">
            <a:extLst>
              <a:ext uri="{FF2B5EF4-FFF2-40B4-BE49-F238E27FC236}">
                <a16:creationId xmlns:a16="http://schemas.microsoft.com/office/drawing/2014/main" id="{CC129E9B-8A88-B34E-82F8-ED0B8DD7C3E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11580" y="1097281"/>
            <a:ext cx="6720840" cy="2438876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rgbClr val="41001F"/>
                </a:solidFill>
              </a:defRPr>
            </a:lvl1pPr>
          </a:lstStyle>
          <a:p>
            <a:r>
              <a:rPr lang="en-GB"/>
              <a:t>“Insert Quote Here”</a:t>
            </a:r>
            <a:endParaRPr lang="en-NG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AB5363-1985-FC49-8F19-7E58AF1EA5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2056" y="3619006"/>
            <a:ext cx="6719888" cy="475059"/>
          </a:xfrm>
        </p:spPr>
        <p:txBody>
          <a:bodyPr/>
          <a:lstStyle>
            <a:lvl1pPr algn="ctr" rtl="0">
              <a:defRPr>
                <a:solidFill>
                  <a:srgbClr val="41001F"/>
                </a:solidFill>
              </a:defRPr>
            </a:lvl1pPr>
            <a:lvl2pPr algn="ctr" rtl="0">
              <a:defRPr>
                <a:solidFill>
                  <a:schemeClr val="bg1"/>
                </a:solidFill>
              </a:defRPr>
            </a:lvl2pPr>
            <a:lvl3pPr algn="ctr" rtl="0">
              <a:defRPr>
                <a:solidFill>
                  <a:schemeClr val="bg1"/>
                </a:solidFill>
              </a:defRPr>
            </a:lvl3pPr>
            <a:lvl4pPr algn="ctr" rtl="0">
              <a:defRPr>
                <a:solidFill>
                  <a:schemeClr val="bg1"/>
                </a:solidFill>
              </a:defRPr>
            </a:lvl4pPr>
            <a:lvl5pPr algn="ctr"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- Insert Attribution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72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 2 Coloumns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42CB5FD-C1DD-914D-B787-78B5E55DC4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130" y="1074146"/>
            <a:ext cx="2827421" cy="34034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339A0F-C24B-6F48-B2A2-58214511FD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4786" y="1074146"/>
            <a:ext cx="2827421" cy="34034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C5D35E-13AE-5745-810C-13F80394F5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3736" y="0"/>
            <a:ext cx="2720264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 b="0">
                <a:latin typeface="Source Sans Pro" panose="020B05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94E060A-B5C0-DB41-B170-137A4CDA5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303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22D12BC-A1B0-E349-8262-98DE57A574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D657612-69D6-8343-A92B-597C2CAD1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129" y="705198"/>
            <a:ext cx="4106465" cy="2316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5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Subheading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198D2-AD6E-9F42-9DF6-2F1CBF565EE5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1958170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ullet Point Li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42CB5FD-C1DD-914D-B787-78B5E55DC4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6037" y="1576093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F75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6A5F332-317B-1A48-BC95-4E12A68A29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6037" y="2620649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6A4D231-96EF-0242-935B-14FF200AC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6037" y="1993502"/>
            <a:ext cx="3737059" cy="4308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D6DE8EE-187C-194D-91DF-08582F2FFB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6037" y="3020344"/>
            <a:ext cx="3737059" cy="445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A214A9B-3C5E-E948-8D73-DC3C1F3DE0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6037" y="3662857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1E898B4-9691-B840-B5D3-4A7548615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6036" y="4080267"/>
            <a:ext cx="3737059" cy="3970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78AF058-C35B-A34B-98B8-5F89715EA7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0129" y="809678"/>
            <a:ext cx="4106465" cy="5181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A43593-4768-8445-BCDC-69928749925A}"/>
              </a:ext>
            </a:extLst>
          </p:cNvPr>
          <p:cNvCxnSpPr>
            <a:cxnSpLocks/>
          </p:cNvCxnSpPr>
          <p:nvPr userDrawn="1"/>
        </p:nvCxnSpPr>
        <p:spPr>
          <a:xfrm>
            <a:off x="736037" y="1783340"/>
            <a:ext cx="767766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3514E18-2916-D242-BF20-094E6C5117C6}"/>
              </a:ext>
            </a:extLst>
          </p:cNvPr>
          <p:cNvCxnSpPr>
            <a:cxnSpLocks/>
          </p:cNvCxnSpPr>
          <p:nvPr userDrawn="1"/>
        </p:nvCxnSpPr>
        <p:spPr>
          <a:xfrm>
            <a:off x="748571" y="2824375"/>
            <a:ext cx="755232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77D69B-4F78-9B4D-9171-536550589EA2}"/>
              </a:ext>
            </a:extLst>
          </p:cNvPr>
          <p:cNvCxnSpPr>
            <a:cxnSpLocks/>
          </p:cNvCxnSpPr>
          <p:nvPr userDrawn="1"/>
        </p:nvCxnSpPr>
        <p:spPr>
          <a:xfrm>
            <a:off x="736036" y="3888680"/>
            <a:ext cx="767767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4FDF486E-FFFE-6240-A2ED-468B4FDB1345}"/>
              </a:ext>
            </a:extLst>
          </p:cNvPr>
          <p:cNvSpPr/>
          <p:nvPr userDrawn="1"/>
        </p:nvSpPr>
        <p:spPr>
          <a:xfrm flipV="1">
            <a:off x="440701" y="1607197"/>
            <a:ext cx="106943" cy="106943"/>
          </a:xfrm>
          <a:prstGeom prst="ellipse">
            <a:avLst/>
          </a:prstGeom>
          <a:gradFill>
            <a:gsLst>
              <a:gs pos="100000">
                <a:srgbClr val="FF9B92"/>
              </a:gs>
              <a:gs pos="0">
                <a:srgbClr val="F75D5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A4A309E-F384-574D-BBF0-650C7D1BB3C4}"/>
              </a:ext>
            </a:extLst>
          </p:cNvPr>
          <p:cNvSpPr/>
          <p:nvPr userDrawn="1"/>
        </p:nvSpPr>
        <p:spPr>
          <a:xfrm flipV="1">
            <a:off x="430129" y="2670256"/>
            <a:ext cx="106943" cy="106943"/>
          </a:xfrm>
          <a:prstGeom prst="ellipse">
            <a:avLst/>
          </a:prstGeom>
          <a:gradFill>
            <a:gsLst>
              <a:gs pos="100000">
                <a:srgbClr val="AA182F"/>
              </a:gs>
              <a:gs pos="0">
                <a:srgbClr val="EC13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3158B6B-659B-2A43-815F-3D0C206C8B45}"/>
              </a:ext>
            </a:extLst>
          </p:cNvPr>
          <p:cNvSpPr/>
          <p:nvPr userDrawn="1"/>
        </p:nvSpPr>
        <p:spPr>
          <a:xfrm flipV="1">
            <a:off x="468230" y="3733315"/>
            <a:ext cx="106943" cy="106943"/>
          </a:xfrm>
          <a:prstGeom prst="ellipse">
            <a:avLst/>
          </a:prstGeom>
          <a:gradFill>
            <a:gsLst>
              <a:gs pos="100000">
                <a:srgbClr val="88133D"/>
              </a:gs>
              <a:gs pos="0">
                <a:srgbClr val="AA182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C69E3BFB-3B3B-1248-A7F8-1A7902067D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51564" y="0"/>
            <a:ext cx="2792437" cy="5143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 b="0" i="0">
                <a:latin typeface="Source Sans Pro" panose="020B05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5EEA93-9B5F-4049-B002-213A55C8B025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544D333-32CB-1B43-849D-D39D1B8FA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303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D63B921-98D5-624E-ABBC-E2BDD93FC8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29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ecklist 4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6A4D231-96EF-0242-935B-14FF200AC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9237" y="1522364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5602285-7624-9145-8616-73231CB7F8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129" y="828542"/>
            <a:ext cx="4106465" cy="4782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824F47EE-8366-5648-B679-D22D997DE3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37" y="2202503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1D5BE63-561C-5B45-A4BD-F8AC24AC3B0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9237" y="2913706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5F4C6E3-387E-3546-89F8-CFCEACC61F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9237" y="3627324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F8D68E-C217-C04A-82A3-780B759855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19800" y="0"/>
            <a:ext cx="31242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 b="0" i="0">
                <a:latin typeface="Source Sans Pro" panose="020B0503030403020204" pitchFamily="34" charset="77"/>
              </a:defRPr>
            </a:lvl1pPr>
          </a:lstStyle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77457A-9353-9644-98BA-1B3E7B98847E}"/>
              </a:ext>
            </a:extLst>
          </p:cNvPr>
          <p:cNvGrpSpPr/>
          <p:nvPr userDrawn="1"/>
        </p:nvGrpSpPr>
        <p:grpSpPr>
          <a:xfrm>
            <a:off x="430126" y="1472291"/>
            <a:ext cx="365084" cy="346249"/>
            <a:chOff x="4604998" y="1306838"/>
            <a:chExt cx="690874" cy="655231"/>
          </a:xfrm>
          <a:solidFill>
            <a:srgbClr val="E6E6E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3AB1A7-AB48-AB43-B528-71A6A290D2F9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 descr="Checkmark">
              <a:extLst>
                <a:ext uri="{FF2B5EF4-FFF2-40B4-BE49-F238E27FC236}">
                  <a16:creationId xmlns:a16="http://schemas.microsoft.com/office/drawing/2014/main" id="{D758E463-5F86-F44B-8A6E-D427A95BB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68677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19DA5D-77E4-9742-B248-37076C365ACC}"/>
              </a:ext>
            </a:extLst>
          </p:cNvPr>
          <p:cNvGrpSpPr/>
          <p:nvPr userDrawn="1"/>
        </p:nvGrpSpPr>
        <p:grpSpPr>
          <a:xfrm>
            <a:off x="433057" y="2160214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56C351-53E5-4744-A32A-917F755D65CE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Checkmark">
              <a:extLst>
                <a:ext uri="{FF2B5EF4-FFF2-40B4-BE49-F238E27FC236}">
                  <a16:creationId xmlns:a16="http://schemas.microsoft.com/office/drawing/2014/main" id="{21AC5763-84E1-1E4B-8DA8-2161FDABF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962ACF-8ACF-B847-BFC8-90A489319ABF}"/>
              </a:ext>
            </a:extLst>
          </p:cNvPr>
          <p:cNvGrpSpPr/>
          <p:nvPr userDrawn="1"/>
        </p:nvGrpSpPr>
        <p:grpSpPr>
          <a:xfrm>
            <a:off x="419802" y="2880837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329CC5-A7FE-A14B-9DF6-0D5273B31491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Graphic 27" descr="Checkmark">
              <a:extLst>
                <a:ext uri="{FF2B5EF4-FFF2-40B4-BE49-F238E27FC236}">
                  <a16:creationId xmlns:a16="http://schemas.microsoft.com/office/drawing/2014/main" id="{D304C7DC-D01F-8D48-B782-5C30740F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F4B47E-951B-3A49-AC93-6F4311F4E8ED}"/>
              </a:ext>
            </a:extLst>
          </p:cNvPr>
          <p:cNvGrpSpPr/>
          <p:nvPr userDrawn="1"/>
        </p:nvGrpSpPr>
        <p:grpSpPr>
          <a:xfrm>
            <a:off x="419802" y="3579337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1C5E6E3-7142-DB42-AA4A-C75861BEA030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Graphic 32" descr="Checkmark">
              <a:extLst>
                <a:ext uri="{FF2B5EF4-FFF2-40B4-BE49-F238E27FC236}">
                  <a16:creationId xmlns:a16="http://schemas.microsoft.com/office/drawing/2014/main" id="{30B6FD2C-B0D6-2543-8373-2FCE93F5D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D7892D59-ACD3-E749-9E28-6F2D655E6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303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CD15B60-86F1-3644-951E-8F4D4F032A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97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0C6FC-E859-F243-ACCB-40CA5235D5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303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D894EAA-56C3-3349-B87F-A3E5DB7A58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A99A233-E382-CD40-968B-E18FAF4764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129" y="705198"/>
            <a:ext cx="4106465" cy="2316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5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Subheading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6B1784-6A4F-8243-BED0-4A5210EB5E53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E2EEB50-F596-6748-A024-D6D2AEFAB9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129" y="1074146"/>
            <a:ext cx="4106465" cy="3403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918619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Cover">
    <p:bg>
      <p:bgPr>
        <a:gradFill>
          <a:gsLst>
            <a:gs pos="100000">
              <a:srgbClr val="AA182F"/>
            </a:gs>
            <a:gs pos="0">
              <a:srgbClr val="EC1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90387B75-AAC8-0E4C-8E94-780BE605B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7000" y="2112462"/>
            <a:ext cx="4590000" cy="918577"/>
          </a:xfrm>
        </p:spPr>
        <p:txBody>
          <a:bodyPr anchor="b">
            <a:normAutofit/>
          </a:bodyPr>
          <a:lstStyle>
            <a:lvl1pPr algn="ctr">
              <a:defRPr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add Title</a:t>
            </a:r>
            <a:endParaRPr lang="en-NG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7D32D6F-A854-5143-A75C-C79CFB21D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7188" y="4361489"/>
            <a:ext cx="809625" cy="161925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ECF2312D-4CAC-AD47-98FF-29BE3549E191}"/>
              </a:ext>
            </a:extLst>
          </p:cNvPr>
          <p:cNvSpPr/>
          <p:nvPr userDrawn="1"/>
        </p:nvSpPr>
        <p:spPr>
          <a:xfrm>
            <a:off x="8259366" y="0"/>
            <a:ext cx="621000" cy="1175513"/>
          </a:xfrm>
          <a:custGeom>
            <a:avLst/>
            <a:gdLst>
              <a:gd name="connsiteX0" fmla="*/ 0 w 828000"/>
              <a:gd name="connsiteY0" fmla="*/ 0 h 1695936"/>
              <a:gd name="connsiteX1" fmla="*/ 827999 w 828000"/>
              <a:gd name="connsiteY1" fmla="*/ 0 h 1695936"/>
              <a:gd name="connsiteX2" fmla="*/ 827999 w 828000"/>
              <a:gd name="connsiteY2" fmla="*/ 593965 h 1695936"/>
              <a:gd name="connsiteX3" fmla="*/ 828000 w 828000"/>
              <a:gd name="connsiteY3" fmla="*/ 593965 h 1695936"/>
              <a:gd name="connsiteX4" fmla="*/ 828000 w 828000"/>
              <a:gd name="connsiteY4" fmla="*/ 1302830 h 1695936"/>
              <a:gd name="connsiteX5" fmla="*/ 827999 w 828000"/>
              <a:gd name="connsiteY5" fmla="*/ 1302830 h 1695936"/>
              <a:gd name="connsiteX6" fmla="*/ 827999 w 828000"/>
              <a:gd name="connsiteY6" fmla="*/ 1695936 h 1695936"/>
              <a:gd name="connsiteX7" fmla="*/ 1 w 828000"/>
              <a:gd name="connsiteY7" fmla="*/ 1302830 h 1695936"/>
              <a:gd name="connsiteX8" fmla="*/ 2 w 828000"/>
              <a:gd name="connsiteY8" fmla="*/ 1302830 h 1695936"/>
              <a:gd name="connsiteX9" fmla="*/ 2 w 828000"/>
              <a:gd name="connsiteY9" fmla="*/ 593966 h 1695936"/>
              <a:gd name="connsiteX10" fmla="*/ 0 w 828000"/>
              <a:gd name="connsiteY10" fmla="*/ 593966 h 169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000" h="1695936">
                <a:moveTo>
                  <a:pt x="0" y="0"/>
                </a:moveTo>
                <a:lnTo>
                  <a:pt x="827999" y="0"/>
                </a:lnTo>
                <a:lnTo>
                  <a:pt x="827999" y="593965"/>
                </a:lnTo>
                <a:lnTo>
                  <a:pt x="828000" y="593965"/>
                </a:lnTo>
                <a:lnTo>
                  <a:pt x="828000" y="1302830"/>
                </a:lnTo>
                <a:lnTo>
                  <a:pt x="827999" y="1302830"/>
                </a:lnTo>
                <a:lnTo>
                  <a:pt x="827999" y="1695936"/>
                </a:lnTo>
                <a:lnTo>
                  <a:pt x="1" y="1302830"/>
                </a:lnTo>
                <a:lnTo>
                  <a:pt x="2" y="1302830"/>
                </a:lnTo>
                <a:lnTo>
                  <a:pt x="2" y="593966"/>
                </a:lnTo>
                <a:lnTo>
                  <a:pt x="0" y="593966"/>
                </a:lnTo>
                <a:close/>
              </a:path>
            </a:pathLst>
          </a:custGeom>
          <a:gradFill>
            <a:gsLst>
              <a:gs pos="100000">
                <a:srgbClr val="AA182F"/>
              </a:gs>
              <a:gs pos="0">
                <a:srgbClr val="88133D"/>
              </a:gs>
            </a:gsLst>
            <a:lin ang="5400000" scaled="1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G" sz="1050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306D9C-3128-4147-9147-85B7D154D2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59367" y="459169"/>
            <a:ext cx="620315" cy="353615"/>
          </a:xfrm>
        </p:spPr>
        <p:txBody>
          <a:bodyPr>
            <a:noAutofit/>
          </a:bodyPr>
          <a:lstStyle>
            <a:lvl1pPr marL="0" indent="0" algn="ctr">
              <a:buNone/>
              <a:defRPr sz="9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INSERT YEAR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73594C-809C-7541-94D2-DCA7736EF3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6475" y="3107532"/>
            <a:ext cx="4591050" cy="24646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Enterprise Strategy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27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Cover _ Black Text">
    <p:bg>
      <p:bgPr>
        <a:solidFill>
          <a:srgbClr val="5C00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90387B75-AAC8-0E4C-8E94-780BE605B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7000" y="2112462"/>
            <a:ext cx="4590000" cy="918577"/>
          </a:xfrm>
        </p:spPr>
        <p:txBody>
          <a:bodyPr anchor="b">
            <a:normAutofit/>
          </a:bodyPr>
          <a:lstStyle>
            <a:lvl1pPr algn="ctr">
              <a:defRPr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add Title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39F0A-3801-3C40-BCB6-A3A522EA8D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6475" y="3107532"/>
            <a:ext cx="4591050" cy="246460"/>
          </a:xfrm>
        </p:spPr>
        <p:txBody>
          <a:bodyPr/>
          <a:lstStyle>
            <a:lvl1pPr algn="ctr">
              <a:defRPr b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Enterprise Strategy</a:t>
            </a: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DA58A0E-CA29-B749-89CD-FA6D91EDE34D}"/>
              </a:ext>
            </a:extLst>
          </p:cNvPr>
          <p:cNvSpPr/>
          <p:nvPr userDrawn="1"/>
        </p:nvSpPr>
        <p:spPr>
          <a:xfrm>
            <a:off x="8259366" y="0"/>
            <a:ext cx="621000" cy="1175513"/>
          </a:xfrm>
          <a:custGeom>
            <a:avLst/>
            <a:gdLst>
              <a:gd name="connsiteX0" fmla="*/ 0 w 828000"/>
              <a:gd name="connsiteY0" fmla="*/ 0 h 1695936"/>
              <a:gd name="connsiteX1" fmla="*/ 827999 w 828000"/>
              <a:gd name="connsiteY1" fmla="*/ 0 h 1695936"/>
              <a:gd name="connsiteX2" fmla="*/ 827999 w 828000"/>
              <a:gd name="connsiteY2" fmla="*/ 593965 h 1695936"/>
              <a:gd name="connsiteX3" fmla="*/ 828000 w 828000"/>
              <a:gd name="connsiteY3" fmla="*/ 593965 h 1695936"/>
              <a:gd name="connsiteX4" fmla="*/ 828000 w 828000"/>
              <a:gd name="connsiteY4" fmla="*/ 1302830 h 1695936"/>
              <a:gd name="connsiteX5" fmla="*/ 827999 w 828000"/>
              <a:gd name="connsiteY5" fmla="*/ 1302830 h 1695936"/>
              <a:gd name="connsiteX6" fmla="*/ 827999 w 828000"/>
              <a:gd name="connsiteY6" fmla="*/ 1695936 h 1695936"/>
              <a:gd name="connsiteX7" fmla="*/ 1 w 828000"/>
              <a:gd name="connsiteY7" fmla="*/ 1302830 h 1695936"/>
              <a:gd name="connsiteX8" fmla="*/ 2 w 828000"/>
              <a:gd name="connsiteY8" fmla="*/ 1302830 h 1695936"/>
              <a:gd name="connsiteX9" fmla="*/ 2 w 828000"/>
              <a:gd name="connsiteY9" fmla="*/ 593966 h 1695936"/>
              <a:gd name="connsiteX10" fmla="*/ 0 w 828000"/>
              <a:gd name="connsiteY10" fmla="*/ 593966 h 169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000" h="1695936">
                <a:moveTo>
                  <a:pt x="0" y="0"/>
                </a:moveTo>
                <a:lnTo>
                  <a:pt x="827999" y="0"/>
                </a:lnTo>
                <a:lnTo>
                  <a:pt x="827999" y="593965"/>
                </a:lnTo>
                <a:lnTo>
                  <a:pt x="828000" y="593965"/>
                </a:lnTo>
                <a:lnTo>
                  <a:pt x="828000" y="1302830"/>
                </a:lnTo>
                <a:lnTo>
                  <a:pt x="827999" y="1302830"/>
                </a:lnTo>
                <a:lnTo>
                  <a:pt x="827999" y="1695936"/>
                </a:lnTo>
                <a:lnTo>
                  <a:pt x="1" y="1302830"/>
                </a:lnTo>
                <a:lnTo>
                  <a:pt x="2" y="1302830"/>
                </a:lnTo>
                <a:lnTo>
                  <a:pt x="2" y="593966"/>
                </a:lnTo>
                <a:lnTo>
                  <a:pt x="0" y="593966"/>
                </a:lnTo>
                <a:close/>
              </a:path>
            </a:pathLst>
          </a:custGeom>
          <a:gradFill>
            <a:gsLst>
              <a:gs pos="100000">
                <a:srgbClr val="EC1300"/>
              </a:gs>
              <a:gs pos="0">
                <a:srgbClr val="B81F2E"/>
              </a:gs>
            </a:gsLst>
            <a:lin ang="5400000" scaled="1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G" sz="105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6A367-E8F3-6F48-8391-77B8D2E715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59367" y="459169"/>
            <a:ext cx="620315" cy="353615"/>
          </a:xfrm>
        </p:spPr>
        <p:txBody>
          <a:bodyPr>
            <a:normAutofit/>
          </a:bodyPr>
          <a:lstStyle>
            <a:lvl1pPr algn="ctr"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INSERT YEAR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A46C8-8658-394F-B285-64B4AA5F2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8" y="4398676"/>
            <a:ext cx="809625" cy="1619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55B8AC-5F5D-0543-89A6-EA4D1CB05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128" y="290512"/>
            <a:ext cx="2891552" cy="2218709"/>
          </a:xfrm>
        </p:spPr>
        <p:txBody>
          <a:bodyPr>
            <a:normAutofit/>
          </a:bodyPr>
          <a:lstStyle>
            <a:lvl1pPr>
              <a:defRPr sz="82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change this image:</a:t>
            </a:r>
            <a:br>
              <a:rPr lang="en-GB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Select Design &gt; Format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Background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the Format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Background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pane, select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Picture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or texture fill.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Select File.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the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Insert Picture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dialog box, choose the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picture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you want to use and then select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Insert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Go to the corrections tab to darken the image if the text does not stand out enough.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Delete this text box when done.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0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DEA81F83-A297-48CA-954A-C576070EA1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72369"/>
            <a:ext cx="8229600" cy="3017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ystem Font Regular"/>
              <a:buChar char="-"/>
              <a:defRPr sz="10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2" name="Title 8">
            <a:extLst>
              <a:ext uri="{FF2B5EF4-FFF2-40B4-BE49-F238E27FC236}">
                <a16:creationId xmlns:a16="http://schemas.microsoft.com/office/drawing/2014/main" id="{6A01295E-4ABE-4828-95B0-837978192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6384"/>
            <a:ext cx="8229600" cy="376566"/>
          </a:xfrm>
        </p:spPr>
        <p:txBody>
          <a:bodyPr/>
          <a:lstStyle>
            <a:lvl1pPr algn="ctr">
              <a:defRPr sz="3000" b="1" spc="7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DBC9A23F-9EEB-4403-B796-4A17EFF746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1187"/>
            <a:ext cx="8229600" cy="215203"/>
          </a:xfrm>
        </p:spPr>
        <p:txBody>
          <a:bodyPr/>
          <a:lstStyle>
            <a:lvl1pPr marL="0" indent="0" algn="ctr">
              <a:buNone/>
              <a:defRPr sz="1200" b="1" spc="113" baseline="0"/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B8F84B-974C-4870-A61C-CD0663EC55CE}"/>
              </a:ext>
            </a:extLst>
          </p:cNvPr>
          <p:cNvSpPr/>
          <p:nvPr userDrawn="1"/>
        </p:nvSpPr>
        <p:spPr>
          <a:xfrm>
            <a:off x="8468286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CC5E9C-8B85-47B0-AD4F-575684006CB1}"/>
              </a:ext>
            </a:extLst>
          </p:cNvPr>
          <p:cNvGrpSpPr/>
          <p:nvPr userDrawn="1"/>
        </p:nvGrpSpPr>
        <p:grpSpPr>
          <a:xfrm>
            <a:off x="4150814" y="814383"/>
            <a:ext cx="842374" cy="120230"/>
            <a:chOff x="5509417" y="1282138"/>
            <a:chExt cx="1123165" cy="16030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67B802F-8B36-45CE-ADDA-B26D18273A39}"/>
                </a:ext>
              </a:extLst>
            </p:cNvPr>
            <p:cNvSpPr/>
            <p:nvPr userDrawn="1"/>
          </p:nvSpPr>
          <p:spPr>
            <a:xfrm>
              <a:off x="6088066" y="1282138"/>
              <a:ext cx="158750" cy="15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0050397-697C-44D9-80FA-7FBF814B621B}"/>
                </a:ext>
              </a:extLst>
            </p:cNvPr>
            <p:cNvSpPr/>
            <p:nvPr userDrawn="1"/>
          </p:nvSpPr>
          <p:spPr>
            <a:xfrm>
              <a:off x="6280949" y="1283694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9C6FBED-ED42-49DA-90C8-007A48701E4B}"/>
                </a:ext>
              </a:extLst>
            </p:cNvPr>
            <p:cNvSpPr/>
            <p:nvPr userDrawn="1"/>
          </p:nvSpPr>
          <p:spPr>
            <a:xfrm>
              <a:off x="6473832" y="1282138"/>
              <a:ext cx="158750" cy="1587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69AF72-26FA-440C-BAE0-6CB6DEB4CF08}"/>
                </a:ext>
              </a:extLst>
            </p:cNvPr>
            <p:cNvSpPr/>
            <p:nvPr userDrawn="1"/>
          </p:nvSpPr>
          <p:spPr>
            <a:xfrm>
              <a:off x="5895183" y="1282138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aseline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FDDBA07-78BB-4F41-B6DB-8E53CE68C239}"/>
                </a:ext>
              </a:extLst>
            </p:cNvPr>
            <p:cNvSpPr/>
            <p:nvPr userDrawn="1"/>
          </p:nvSpPr>
          <p:spPr>
            <a:xfrm>
              <a:off x="5702300" y="1282138"/>
              <a:ext cx="158750" cy="1587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0F52DFA-F632-451E-A902-F24FA702D9E1}"/>
                </a:ext>
              </a:extLst>
            </p:cNvPr>
            <p:cNvSpPr/>
            <p:nvPr userDrawn="1"/>
          </p:nvSpPr>
          <p:spPr>
            <a:xfrm>
              <a:off x="5509417" y="1282138"/>
              <a:ext cx="158750" cy="158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C8A6A1-4277-4D40-BEBE-7BE6D0038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17" y="4765581"/>
            <a:ext cx="1211036" cy="2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ed Image _white Text">
    <p:bg>
      <p:bgPr>
        <a:solidFill>
          <a:srgbClr val="5C00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FAE6A1-82A4-984D-A158-E05D7551AA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90387B75-AAC8-0E4C-8E94-780BE605B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7000" y="2112462"/>
            <a:ext cx="4590000" cy="918577"/>
          </a:xfrm>
        </p:spPr>
        <p:txBody>
          <a:bodyPr anchor="b">
            <a:normAutofit/>
          </a:bodyPr>
          <a:lstStyle>
            <a:lvl1pPr algn="ctr">
              <a:defRPr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add Title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39F0A-3801-3C40-BCB6-A3A522EA8D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6475" y="3107532"/>
            <a:ext cx="4591050" cy="24646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Enterprise Strategy</a:t>
            </a: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DA58A0E-CA29-B749-89CD-FA6D91EDE34D}"/>
              </a:ext>
            </a:extLst>
          </p:cNvPr>
          <p:cNvSpPr/>
          <p:nvPr userDrawn="1"/>
        </p:nvSpPr>
        <p:spPr>
          <a:xfrm>
            <a:off x="8259366" y="0"/>
            <a:ext cx="621000" cy="1175513"/>
          </a:xfrm>
          <a:custGeom>
            <a:avLst/>
            <a:gdLst>
              <a:gd name="connsiteX0" fmla="*/ 0 w 828000"/>
              <a:gd name="connsiteY0" fmla="*/ 0 h 1695936"/>
              <a:gd name="connsiteX1" fmla="*/ 827999 w 828000"/>
              <a:gd name="connsiteY1" fmla="*/ 0 h 1695936"/>
              <a:gd name="connsiteX2" fmla="*/ 827999 w 828000"/>
              <a:gd name="connsiteY2" fmla="*/ 593965 h 1695936"/>
              <a:gd name="connsiteX3" fmla="*/ 828000 w 828000"/>
              <a:gd name="connsiteY3" fmla="*/ 593965 h 1695936"/>
              <a:gd name="connsiteX4" fmla="*/ 828000 w 828000"/>
              <a:gd name="connsiteY4" fmla="*/ 1302830 h 1695936"/>
              <a:gd name="connsiteX5" fmla="*/ 827999 w 828000"/>
              <a:gd name="connsiteY5" fmla="*/ 1302830 h 1695936"/>
              <a:gd name="connsiteX6" fmla="*/ 827999 w 828000"/>
              <a:gd name="connsiteY6" fmla="*/ 1695936 h 1695936"/>
              <a:gd name="connsiteX7" fmla="*/ 1 w 828000"/>
              <a:gd name="connsiteY7" fmla="*/ 1302830 h 1695936"/>
              <a:gd name="connsiteX8" fmla="*/ 2 w 828000"/>
              <a:gd name="connsiteY8" fmla="*/ 1302830 h 1695936"/>
              <a:gd name="connsiteX9" fmla="*/ 2 w 828000"/>
              <a:gd name="connsiteY9" fmla="*/ 593966 h 1695936"/>
              <a:gd name="connsiteX10" fmla="*/ 0 w 828000"/>
              <a:gd name="connsiteY10" fmla="*/ 593966 h 169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000" h="1695936">
                <a:moveTo>
                  <a:pt x="0" y="0"/>
                </a:moveTo>
                <a:lnTo>
                  <a:pt x="827999" y="0"/>
                </a:lnTo>
                <a:lnTo>
                  <a:pt x="827999" y="593965"/>
                </a:lnTo>
                <a:lnTo>
                  <a:pt x="828000" y="593965"/>
                </a:lnTo>
                <a:lnTo>
                  <a:pt x="828000" y="1302830"/>
                </a:lnTo>
                <a:lnTo>
                  <a:pt x="827999" y="1302830"/>
                </a:lnTo>
                <a:lnTo>
                  <a:pt x="827999" y="1695936"/>
                </a:lnTo>
                <a:lnTo>
                  <a:pt x="1" y="1302830"/>
                </a:lnTo>
                <a:lnTo>
                  <a:pt x="2" y="1302830"/>
                </a:lnTo>
                <a:lnTo>
                  <a:pt x="2" y="593966"/>
                </a:lnTo>
                <a:lnTo>
                  <a:pt x="0" y="593966"/>
                </a:lnTo>
                <a:close/>
              </a:path>
            </a:pathLst>
          </a:custGeom>
          <a:gradFill>
            <a:gsLst>
              <a:gs pos="100000">
                <a:srgbClr val="EC1300"/>
              </a:gs>
              <a:gs pos="0">
                <a:srgbClr val="B81F2E"/>
              </a:gs>
            </a:gsLst>
            <a:lin ang="5400000" scaled="1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G" sz="105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6A367-E8F3-6F48-8391-77B8D2E715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59367" y="459169"/>
            <a:ext cx="620315" cy="353615"/>
          </a:xfrm>
        </p:spPr>
        <p:txBody>
          <a:bodyPr>
            <a:normAutofit/>
          </a:bodyPr>
          <a:lstStyle>
            <a:lvl1pPr algn="ctr"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INSERT YEAR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83495-7BE2-DC45-8CC7-3DA55EDB2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7188" y="4361489"/>
            <a:ext cx="8096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1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ape Section Cover 0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9">
            <a:extLst>
              <a:ext uri="{FF2B5EF4-FFF2-40B4-BE49-F238E27FC236}">
                <a16:creationId xmlns:a16="http://schemas.microsoft.com/office/drawing/2014/main" id="{5D861220-3AE2-AD4B-8BF4-FC83C57A87DE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75172" y="2074664"/>
            <a:ext cx="3449714" cy="994172"/>
          </a:xfrm>
        </p:spPr>
        <p:txBody>
          <a:bodyPr anchor="ctr">
            <a:normAutofit/>
          </a:bodyPr>
          <a:lstStyle>
            <a:lvl1pPr>
              <a:defRPr>
                <a:solidFill>
                  <a:srgbClr val="393737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Section Title</a:t>
            </a:r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532552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ape Section 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9">
            <a:extLst>
              <a:ext uri="{FF2B5EF4-FFF2-40B4-BE49-F238E27FC236}">
                <a16:creationId xmlns:a16="http://schemas.microsoft.com/office/drawing/2014/main" id="{D3B3AB23-E9FC-C640-BBD6-0DD08D41ADE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75172" y="2074664"/>
            <a:ext cx="3449714" cy="994172"/>
          </a:xfrm>
        </p:spPr>
        <p:txBody>
          <a:bodyPr anchor="ctr">
            <a:normAutofit/>
          </a:bodyPr>
          <a:lstStyle>
            <a:lvl1pPr>
              <a:defRPr>
                <a:solidFill>
                  <a:srgbClr val="393737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Section Title</a:t>
            </a:r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927959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ape Section Cover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9">
            <a:extLst>
              <a:ext uri="{FF2B5EF4-FFF2-40B4-BE49-F238E27FC236}">
                <a16:creationId xmlns:a16="http://schemas.microsoft.com/office/drawing/2014/main" id="{DF833B42-2E88-B34D-8DBD-5EAA24ACAD66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75172" y="2074664"/>
            <a:ext cx="3449714" cy="994172"/>
          </a:xfrm>
        </p:spPr>
        <p:txBody>
          <a:bodyPr anchor="ctr">
            <a:normAutofit/>
          </a:bodyPr>
          <a:lstStyle>
            <a:lvl1pPr>
              <a:defRPr>
                <a:solidFill>
                  <a:srgbClr val="393737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Section Title</a:t>
            </a:r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597596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ngerine Section Cover">
    <p:bg>
      <p:bgPr>
        <a:gradFill flip="none" rotWithShape="1">
          <a:gsLst>
            <a:gs pos="100000">
              <a:srgbClr val="F75D59"/>
            </a:gs>
            <a:gs pos="0">
              <a:srgbClr val="FF9B9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90387B75-AAC8-0E4C-8E94-780BE605B36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847143" y="2074664"/>
            <a:ext cx="3449714" cy="994172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Section Title</a:t>
            </a:r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944239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imson Section Cover">
    <p:bg>
      <p:bgPr>
        <a:gradFill flip="none" rotWithShape="1">
          <a:gsLst>
            <a:gs pos="100000">
              <a:srgbClr val="88133D"/>
            </a:gs>
            <a:gs pos="0">
              <a:srgbClr val="AA182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90387B75-AAC8-0E4C-8E94-780BE605B36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847143" y="2074664"/>
            <a:ext cx="3449714" cy="994172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Section Title</a:t>
            </a:r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818068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Section Cover">
    <p:bg>
      <p:bgPr>
        <a:gradFill flip="none" rotWithShape="1">
          <a:gsLst>
            <a:gs pos="100000">
              <a:srgbClr val="5C0033"/>
            </a:gs>
            <a:gs pos="0">
              <a:srgbClr val="88133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90387B75-AAC8-0E4C-8E94-780BE605B36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847143" y="2074664"/>
            <a:ext cx="3449714" cy="994172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Section Title</a:t>
            </a:r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043076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 logo 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C6B043-976C-AD49-AAC1-8CA377320C34}"/>
              </a:ext>
            </a:extLst>
          </p:cNvPr>
          <p:cNvSpPr/>
          <p:nvPr userDrawn="1"/>
        </p:nvSpPr>
        <p:spPr>
          <a:xfrm>
            <a:off x="1" y="0"/>
            <a:ext cx="9144000" cy="5143501"/>
          </a:xfrm>
          <a:prstGeom prst="rect">
            <a:avLst/>
          </a:prstGeom>
          <a:gradFill>
            <a:gsLst>
              <a:gs pos="16000">
                <a:srgbClr val="5C0033"/>
              </a:gs>
              <a:gs pos="100000">
                <a:srgbClr val="EC1300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0" i="0">
              <a:latin typeface="Source Sans Pro" panose="020B0503030403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EB28B-9ED6-E944-B0B6-1F4FAE8B2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6" t="27184" r="72248" b="6948"/>
          <a:stretch/>
        </p:blipFill>
        <p:spPr>
          <a:xfrm>
            <a:off x="-1" y="-1"/>
            <a:ext cx="9144000" cy="5143500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90387B75-AAC8-0E4C-8E94-780BE605B36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847143" y="2074664"/>
            <a:ext cx="3449714" cy="994172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Section Title</a:t>
            </a:r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72803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ngerine Quote Page with Avatar">
    <p:bg>
      <p:bgPr>
        <a:gradFill flip="none" rotWithShape="1">
          <a:gsLst>
            <a:gs pos="100000">
              <a:srgbClr val="F75D59"/>
            </a:gs>
            <a:gs pos="0">
              <a:srgbClr val="FF9B9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90387B75-AAC8-0E4C-8E94-780BE605B36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11580" y="2087879"/>
            <a:ext cx="6720840" cy="1568548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“Insert Quote Here”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8B46F-8E08-B941-B0E0-F1323E5361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2056" y="3740926"/>
            <a:ext cx="6719888" cy="475059"/>
          </a:xfrm>
        </p:spPr>
        <p:txBody>
          <a:bodyPr/>
          <a:lstStyle>
            <a:lvl1pPr algn="ctr" rtl="0">
              <a:defRPr>
                <a:solidFill>
                  <a:schemeClr val="bg1"/>
                </a:solidFill>
              </a:defRPr>
            </a:lvl1pPr>
            <a:lvl2pPr algn="ctr" rtl="0">
              <a:defRPr>
                <a:solidFill>
                  <a:schemeClr val="bg1"/>
                </a:solidFill>
              </a:defRPr>
            </a:lvl2pPr>
            <a:lvl3pPr algn="ctr" rtl="0">
              <a:defRPr>
                <a:solidFill>
                  <a:schemeClr val="bg1"/>
                </a:solidFill>
              </a:defRPr>
            </a:lvl3pPr>
            <a:lvl4pPr algn="ctr" rtl="0">
              <a:defRPr>
                <a:solidFill>
                  <a:schemeClr val="bg1"/>
                </a:solidFill>
              </a:defRPr>
            </a:lvl4pPr>
            <a:lvl5pPr algn="ctr"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- Insert Attribution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27CDC57-1C36-AA41-A3FA-F66C8FFF79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38362" y="1050280"/>
            <a:ext cx="952500" cy="95310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NG"/>
              <a:t>Click this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7213945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ngerine Quote Page">
    <p:bg>
      <p:bgPr>
        <a:gradFill flip="none" rotWithShape="1">
          <a:gsLst>
            <a:gs pos="100000">
              <a:srgbClr val="F75D59"/>
            </a:gs>
            <a:gs pos="0">
              <a:srgbClr val="FF9B9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90387B75-AAC8-0E4C-8E94-780BE605B36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11580" y="1097281"/>
            <a:ext cx="6720840" cy="2437227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“Insert Quote Here”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8B46F-8E08-B941-B0E0-F1323E5361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2056" y="3619006"/>
            <a:ext cx="6719888" cy="475059"/>
          </a:xfrm>
        </p:spPr>
        <p:txBody>
          <a:bodyPr/>
          <a:lstStyle>
            <a:lvl1pPr algn="ctr" rtl="0">
              <a:defRPr>
                <a:solidFill>
                  <a:schemeClr val="bg1"/>
                </a:solidFill>
              </a:defRPr>
            </a:lvl1pPr>
            <a:lvl2pPr algn="ctr" rtl="0">
              <a:defRPr>
                <a:solidFill>
                  <a:schemeClr val="bg1"/>
                </a:solidFill>
              </a:defRPr>
            </a:lvl2pPr>
            <a:lvl3pPr algn="ctr" rtl="0">
              <a:defRPr>
                <a:solidFill>
                  <a:schemeClr val="bg1"/>
                </a:solidFill>
              </a:defRPr>
            </a:lvl3pPr>
            <a:lvl4pPr algn="ctr" rtl="0">
              <a:defRPr>
                <a:solidFill>
                  <a:schemeClr val="bg1"/>
                </a:solidFill>
              </a:defRPr>
            </a:lvl4pPr>
            <a:lvl5pPr algn="ctr"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- Insert Attribution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5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0CBFFF-B3FA-4E43-88B7-DDC2ED00A2BE}"/>
              </a:ext>
            </a:extLst>
          </p:cNvPr>
          <p:cNvSpPr/>
          <p:nvPr userDrawn="1"/>
        </p:nvSpPr>
        <p:spPr>
          <a:xfrm>
            <a:off x="4572000" y="7"/>
            <a:ext cx="4572000" cy="5143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BCE4F9-325E-4FB2-B9D5-75B856C906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79331" y="1177417"/>
            <a:ext cx="3957338" cy="3017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ystem Font Regular"/>
              <a:buChar char="-"/>
              <a:defRPr sz="10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D4CD74EE-3595-4542-BFC5-7B87476F7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366384"/>
            <a:ext cx="4572001" cy="376566"/>
          </a:xfrm>
        </p:spPr>
        <p:txBody>
          <a:bodyPr/>
          <a:lstStyle>
            <a:lvl1pPr algn="ctr">
              <a:defRPr sz="3000" b="1" spc="7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E18AD38E-EC1C-45F4-9C33-19F306564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51187"/>
            <a:ext cx="4572001" cy="215203"/>
          </a:xfrm>
        </p:spPr>
        <p:txBody>
          <a:bodyPr/>
          <a:lstStyle>
            <a:lvl1pPr marL="0" indent="0" algn="ctr">
              <a:buNone/>
              <a:defRPr sz="1200" b="1" spc="113" baseline="0"/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3D8184-9D9A-4330-8361-6AEA11AA4F90}"/>
              </a:ext>
            </a:extLst>
          </p:cNvPr>
          <p:cNvSpPr/>
          <p:nvPr userDrawn="1"/>
        </p:nvSpPr>
        <p:spPr>
          <a:xfrm>
            <a:off x="8468286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0313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Quote Page with Avatar">
    <p:bg>
      <p:bgPr>
        <a:gradFill flip="none" rotWithShape="1">
          <a:gsLst>
            <a:gs pos="100000">
              <a:srgbClr val="AA182F"/>
            </a:gs>
            <a:gs pos="0">
              <a:srgbClr val="EC13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9">
            <a:extLst>
              <a:ext uri="{FF2B5EF4-FFF2-40B4-BE49-F238E27FC236}">
                <a16:creationId xmlns:a16="http://schemas.microsoft.com/office/drawing/2014/main" id="{96B34C4F-A9E7-054F-9EF0-D1E27CF60F61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11580" y="2087879"/>
            <a:ext cx="6720840" cy="1568548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“Insert Quote Here”</a:t>
            </a:r>
            <a:endParaRPr lang="en-NG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045FD4-18AD-4845-91FB-2ACC2B396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2056" y="3740926"/>
            <a:ext cx="6719888" cy="475059"/>
          </a:xfrm>
        </p:spPr>
        <p:txBody>
          <a:bodyPr/>
          <a:lstStyle>
            <a:lvl1pPr algn="ctr" rtl="0">
              <a:defRPr>
                <a:solidFill>
                  <a:schemeClr val="bg1"/>
                </a:solidFill>
              </a:defRPr>
            </a:lvl1pPr>
            <a:lvl2pPr algn="ctr" rtl="0">
              <a:defRPr>
                <a:solidFill>
                  <a:schemeClr val="bg1"/>
                </a:solidFill>
              </a:defRPr>
            </a:lvl2pPr>
            <a:lvl3pPr algn="ctr" rtl="0">
              <a:defRPr>
                <a:solidFill>
                  <a:schemeClr val="bg1"/>
                </a:solidFill>
              </a:defRPr>
            </a:lvl3pPr>
            <a:lvl4pPr algn="ctr" rtl="0">
              <a:defRPr>
                <a:solidFill>
                  <a:schemeClr val="bg1"/>
                </a:solidFill>
              </a:defRPr>
            </a:lvl4pPr>
            <a:lvl5pPr algn="ctr"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- Insert Attribution</a:t>
            </a:r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2A51242-9152-0C4A-ABBA-FA3AA1B159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38362" y="1050280"/>
            <a:ext cx="952500" cy="95310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NG"/>
              <a:t>Click this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03723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Quote Page">
    <p:bg>
      <p:bgPr>
        <a:gradFill flip="none" rotWithShape="1">
          <a:gsLst>
            <a:gs pos="100000">
              <a:srgbClr val="AA182F"/>
            </a:gs>
            <a:gs pos="0">
              <a:srgbClr val="EC13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9">
            <a:extLst>
              <a:ext uri="{FF2B5EF4-FFF2-40B4-BE49-F238E27FC236}">
                <a16:creationId xmlns:a16="http://schemas.microsoft.com/office/drawing/2014/main" id="{4BE658C0-EB1F-B349-817E-DFFED1FABD7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11580" y="1097281"/>
            <a:ext cx="6720840" cy="2437227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“Insert Quote Here”</a:t>
            </a:r>
            <a:endParaRPr lang="en-NG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B83B0D6-C5D6-0246-BAEE-4916B5269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2056" y="3619006"/>
            <a:ext cx="6719888" cy="475059"/>
          </a:xfrm>
        </p:spPr>
        <p:txBody>
          <a:bodyPr/>
          <a:lstStyle>
            <a:lvl1pPr algn="ctr" rtl="0">
              <a:defRPr>
                <a:solidFill>
                  <a:schemeClr val="bg1"/>
                </a:solidFill>
              </a:defRPr>
            </a:lvl1pPr>
            <a:lvl2pPr algn="ctr" rtl="0">
              <a:defRPr>
                <a:solidFill>
                  <a:schemeClr val="bg1"/>
                </a:solidFill>
              </a:defRPr>
            </a:lvl2pPr>
            <a:lvl3pPr algn="ctr" rtl="0">
              <a:defRPr>
                <a:solidFill>
                  <a:schemeClr val="bg1"/>
                </a:solidFill>
              </a:defRPr>
            </a:lvl3pPr>
            <a:lvl4pPr algn="ctr" rtl="0">
              <a:defRPr>
                <a:solidFill>
                  <a:schemeClr val="bg1"/>
                </a:solidFill>
              </a:defRPr>
            </a:lvl4pPr>
            <a:lvl5pPr algn="ctr"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- Insert Attribution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0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Quote Page with Avatar">
    <p:bg>
      <p:bgPr>
        <a:gradFill flip="none" rotWithShape="1">
          <a:gsLst>
            <a:gs pos="100000">
              <a:srgbClr val="5C0033"/>
            </a:gs>
            <a:gs pos="0">
              <a:srgbClr val="88133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9">
            <a:extLst>
              <a:ext uri="{FF2B5EF4-FFF2-40B4-BE49-F238E27FC236}">
                <a16:creationId xmlns:a16="http://schemas.microsoft.com/office/drawing/2014/main" id="{AB8B3B0F-9EAD-B44C-BEDC-EF4036EDE84E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11580" y="2087879"/>
            <a:ext cx="6720840" cy="1568548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“Insert Quote Here”</a:t>
            </a:r>
            <a:endParaRPr lang="en-NG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EB03313-0EBB-064C-AF32-ADAFFAF253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2056" y="3740926"/>
            <a:ext cx="6719888" cy="475059"/>
          </a:xfrm>
        </p:spPr>
        <p:txBody>
          <a:bodyPr/>
          <a:lstStyle>
            <a:lvl1pPr algn="ctr" rtl="0">
              <a:defRPr>
                <a:solidFill>
                  <a:schemeClr val="bg1"/>
                </a:solidFill>
              </a:defRPr>
            </a:lvl1pPr>
            <a:lvl2pPr algn="ctr" rtl="0">
              <a:defRPr>
                <a:solidFill>
                  <a:schemeClr val="bg1"/>
                </a:solidFill>
              </a:defRPr>
            </a:lvl2pPr>
            <a:lvl3pPr algn="ctr" rtl="0">
              <a:defRPr>
                <a:solidFill>
                  <a:schemeClr val="bg1"/>
                </a:solidFill>
              </a:defRPr>
            </a:lvl3pPr>
            <a:lvl4pPr algn="ctr" rtl="0">
              <a:defRPr>
                <a:solidFill>
                  <a:schemeClr val="bg1"/>
                </a:solidFill>
              </a:defRPr>
            </a:lvl4pPr>
            <a:lvl5pPr algn="ctr"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- Insert Attribution</a:t>
            </a:r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C784CD6-5A7C-FA4C-B416-5E4FB6E08B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38362" y="1050280"/>
            <a:ext cx="952500" cy="95310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NG"/>
              <a:t>Click this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3983418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Image Quote 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>
            <a:extLst>
              <a:ext uri="{FF2B5EF4-FFF2-40B4-BE49-F238E27FC236}">
                <a16:creationId xmlns:a16="http://schemas.microsoft.com/office/drawing/2014/main" id="{CC129E9B-8A88-B34E-82F8-ED0B8DD7C3E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11580" y="1097281"/>
            <a:ext cx="6720840" cy="2438876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“Insert Quote Here”</a:t>
            </a:r>
            <a:endParaRPr lang="en-NG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AB5363-1985-FC49-8F19-7E58AF1EA5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2056" y="3619006"/>
            <a:ext cx="6719888" cy="475059"/>
          </a:xfrm>
        </p:spPr>
        <p:txBody>
          <a:bodyPr/>
          <a:lstStyle>
            <a:lvl1pPr algn="ctr" rtl="0">
              <a:defRPr>
                <a:solidFill>
                  <a:schemeClr val="bg1"/>
                </a:solidFill>
              </a:defRPr>
            </a:lvl1pPr>
            <a:lvl2pPr algn="ctr" rtl="0">
              <a:defRPr>
                <a:solidFill>
                  <a:schemeClr val="bg1"/>
                </a:solidFill>
              </a:defRPr>
            </a:lvl2pPr>
            <a:lvl3pPr algn="ctr" rtl="0">
              <a:defRPr>
                <a:solidFill>
                  <a:schemeClr val="bg1"/>
                </a:solidFill>
              </a:defRPr>
            </a:lvl3pPr>
            <a:lvl4pPr algn="ctr" rtl="0">
              <a:defRPr>
                <a:solidFill>
                  <a:schemeClr val="bg1"/>
                </a:solidFill>
              </a:defRPr>
            </a:lvl4pPr>
            <a:lvl5pPr algn="ctr"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- Insert Attribution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14DDC5-E45C-EE41-A49E-2CF8634DE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85" y="209551"/>
            <a:ext cx="2896790" cy="2097881"/>
          </a:xfrm>
        </p:spPr>
        <p:txBody>
          <a:bodyPr>
            <a:normAutofit/>
          </a:bodyPr>
          <a:lstStyle>
            <a:lvl1pPr>
              <a:defRPr sz="8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change this image:</a:t>
            </a:r>
            <a:br>
              <a:rPr lang="en-GB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Select Design &gt; Format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Background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the Format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Background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pane, select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Picture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or texture fill.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Select File.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the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Insert Picture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dialog box, choose the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picture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you want to use and then select </a:t>
            </a:r>
            <a:r>
              <a:rPr lang="en-ZA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Insert</a:t>
            </a: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Go to the corrections tab to darken the image if the text does not stand out enough.</a:t>
            </a:r>
            <a:b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Z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Delete this text box when done.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963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ed Quote 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FF917-2D11-5343-9E71-54B542BF19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9">
            <a:extLst>
              <a:ext uri="{FF2B5EF4-FFF2-40B4-BE49-F238E27FC236}">
                <a16:creationId xmlns:a16="http://schemas.microsoft.com/office/drawing/2014/main" id="{CC129E9B-8A88-B34E-82F8-ED0B8DD7C3E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11580" y="1097281"/>
            <a:ext cx="6720840" cy="2438876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“Insert Quote Here”</a:t>
            </a:r>
            <a:endParaRPr lang="en-NG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AB5363-1985-FC49-8F19-7E58AF1EA5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2056" y="3619006"/>
            <a:ext cx="6719888" cy="475059"/>
          </a:xfrm>
        </p:spPr>
        <p:txBody>
          <a:bodyPr/>
          <a:lstStyle>
            <a:lvl1pPr algn="ctr" rtl="0">
              <a:defRPr>
                <a:solidFill>
                  <a:schemeClr val="bg1"/>
                </a:solidFill>
              </a:defRPr>
            </a:lvl1pPr>
            <a:lvl2pPr algn="ctr" rtl="0">
              <a:defRPr>
                <a:solidFill>
                  <a:schemeClr val="bg1"/>
                </a:solidFill>
              </a:defRPr>
            </a:lvl2pPr>
            <a:lvl3pPr algn="ctr" rtl="0">
              <a:defRPr>
                <a:solidFill>
                  <a:schemeClr val="bg1"/>
                </a:solidFill>
              </a:defRPr>
            </a:lvl3pPr>
            <a:lvl4pPr algn="ctr" rtl="0">
              <a:defRPr>
                <a:solidFill>
                  <a:schemeClr val="bg1"/>
                </a:solidFill>
              </a:defRPr>
            </a:lvl4pPr>
            <a:lvl5pPr algn="ctr"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- Insert Attribution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703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 logo 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6FF9D1-F347-184A-9F6C-189AEA790D12}"/>
              </a:ext>
            </a:extLst>
          </p:cNvPr>
          <p:cNvSpPr/>
          <p:nvPr userDrawn="1"/>
        </p:nvSpPr>
        <p:spPr>
          <a:xfrm>
            <a:off x="1" y="0"/>
            <a:ext cx="9144000" cy="5143501"/>
          </a:xfrm>
          <a:prstGeom prst="rect">
            <a:avLst/>
          </a:prstGeom>
          <a:gradFill>
            <a:gsLst>
              <a:gs pos="16000">
                <a:srgbClr val="5C0033"/>
              </a:gs>
              <a:gs pos="100000">
                <a:srgbClr val="EC1300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0" i="0">
              <a:latin typeface="Source Sans Pro" panose="020B05030304030202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452A1-F530-E040-AD23-694551829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6" t="27184" r="72248" b="6948"/>
          <a:stretch/>
        </p:blipFill>
        <p:spPr>
          <a:xfrm>
            <a:off x="0" y="10715"/>
            <a:ext cx="9144000" cy="5143500"/>
          </a:xfrm>
          <a:prstGeom prst="rect">
            <a:avLst/>
          </a:prstGeom>
        </p:spPr>
      </p:pic>
      <p:sp>
        <p:nvSpPr>
          <p:cNvPr id="4" name="Title 19">
            <a:extLst>
              <a:ext uri="{FF2B5EF4-FFF2-40B4-BE49-F238E27FC236}">
                <a16:creationId xmlns:a16="http://schemas.microsoft.com/office/drawing/2014/main" id="{CC129E9B-8A88-B34E-82F8-ED0B8DD7C3E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11580" y="1097281"/>
            <a:ext cx="6720840" cy="2438876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“Insert Quote Here”</a:t>
            </a:r>
            <a:endParaRPr lang="en-NG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AB5363-1985-FC49-8F19-7E58AF1EA5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2056" y="3619006"/>
            <a:ext cx="6719888" cy="475059"/>
          </a:xfrm>
        </p:spPr>
        <p:txBody>
          <a:bodyPr/>
          <a:lstStyle>
            <a:lvl1pPr algn="ctr" rtl="0">
              <a:defRPr>
                <a:solidFill>
                  <a:schemeClr val="bg1"/>
                </a:solidFill>
              </a:defRPr>
            </a:lvl1pPr>
            <a:lvl2pPr algn="ctr" rtl="0">
              <a:defRPr>
                <a:solidFill>
                  <a:schemeClr val="bg1"/>
                </a:solidFill>
              </a:defRPr>
            </a:lvl2pPr>
            <a:lvl3pPr algn="ctr" rtl="0">
              <a:defRPr>
                <a:solidFill>
                  <a:schemeClr val="bg1"/>
                </a:solidFill>
              </a:defRPr>
            </a:lvl3pPr>
            <a:lvl4pPr algn="ctr" rtl="0">
              <a:defRPr>
                <a:solidFill>
                  <a:schemeClr val="bg1"/>
                </a:solidFill>
              </a:defRPr>
            </a:lvl4pPr>
            <a:lvl5pPr algn="ctr"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- Insert Attribution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9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Bullet Poi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42CB5FD-C1DD-914D-B787-78B5E55DC4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147" y="1485361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F75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6A5F332-317B-1A48-BC95-4E12A68A29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147" y="3057806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6A4D231-96EF-0242-935B-14FF200AC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147" y="1850531"/>
            <a:ext cx="3737059" cy="10635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Source Sans Pro" panose="020B0503030403020204" pitchFamily="34" charset="77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D6DE8EE-187C-194D-91DF-08582F2FFB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147" y="3457501"/>
            <a:ext cx="3737059" cy="10225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Source Sans Pro" panose="020B0503030403020204" pitchFamily="34" charset="77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A214A9B-3C5E-E948-8D73-DC3C1F3DE0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0745" y="1485361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8419CD0-8530-9844-B86A-C7DC0D73CA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745" y="3057806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5C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1E898B4-9691-B840-B5D3-4A7548615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10745" y="1850531"/>
            <a:ext cx="3737059" cy="10635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Source Sans Pro" panose="020B0503030403020204" pitchFamily="34" charset="77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78AF058-C35B-A34B-98B8-5F89715EA7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0745" y="3457501"/>
            <a:ext cx="3737059" cy="10225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Source Sans Pro" panose="020B0503030403020204" pitchFamily="34" charset="77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5602285-7624-9145-8616-73231CB7F8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129" y="828542"/>
            <a:ext cx="4106465" cy="4782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Source Sans Pro" panose="020B0503030403020204" pitchFamily="34" charset="77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A43593-4768-8445-BCDC-69928749925A}"/>
              </a:ext>
            </a:extLst>
          </p:cNvPr>
          <p:cNvCxnSpPr>
            <a:cxnSpLocks/>
          </p:cNvCxnSpPr>
          <p:nvPr userDrawn="1"/>
        </p:nvCxnSpPr>
        <p:spPr>
          <a:xfrm>
            <a:off x="645147" y="1705386"/>
            <a:ext cx="767767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3514E18-2916-D242-BF20-094E6C5117C6}"/>
              </a:ext>
            </a:extLst>
          </p:cNvPr>
          <p:cNvCxnSpPr>
            <a:cxnSpLocks/>
          </p:cNvCxnSpPr>
          <p:nvPr userDrawn="1"/>
        </p:nvCxnSpPr>
        <p:spPr>
          <a:xfrm>
            <a:off x="657681" y="3274310"/>
            <a:ext cx="755233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77D69B-4F78-9B4D-9171-536550589EA2}"/>
              </a:ext>
            </a:extLst>
          </p:cNvPr>
          <p:cNvCxnSpPr>
            <a:cxnSpLocks/>
          </p:cNvCxnSpPr>
          <p:nvPr userDrawn="1"/>
        </p:nvCxnSpPr>
        <p:spPr>
          <a:xfrm>
            <a:off x="4810745" y="1723962"/>
            <a:ext cx="741757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8FC573C-66B2-1043-A6DB-B21AF636FD69}"/>
              </a:ext>
            </a:extLst>
          </p:cNvPr>
          <p:cNvCxnSpPr>
            <a:cxnSpLocks/>
          </p:cNvCxnSpPr>
          <p:nvPr userDrawn="1"/>
        </p:nvCxnSpPr>
        <p:spPr>
          <a:xfrm>
            <a:off x="4810745" y="3268435"/>
            <a:ext cx="741757" cy="0"/>
          </a:xfrm>
          <a:prstGeom prst="line">
            <a:avLst/>
          </a:prstGeom>
          <a:ln w="38100" cap="rnd">
            <a:solidFill>
              <a:srgbClr val="5C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4FDF486E-FFFE-6240-A2ED-468B4FDB1345}"/>
              </a:ext>
            </a:extLst>
          </p:cNvPr>
          <p:cNvSpPr/>
          <p:nvPr userDrawn="1"/>
        </p:nvSpPr>
        <p:spPr>
          <a:xfrm>
            <a:off x="430129" y="1535625"/>
            <a:ext cx="92408" cy="92408"/>
          </a:xfrm>
          <a:prstGeom prst="ellipse">
            <a:avLst/>
          </a:prstGeom>
          <a:gradFill>
            <a:gsLst>
              <a:gs pos="100000">
                <a:srgbClr val="FF9B92"/>
              </a:gs>
              <a:gs pos="0">
                <a:srgbClr val="F75D5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A4A309E-F384-574D-BBF0-650C7D1BB3C4}"/>
              </a:ext>
            </a:extLst>
          </p:cNvPr>
          <p:cNvSpPr/>
          <p:nvPr userDrawn="1"/>
        </p:nvSpPr>
        <p:spPr>
          <a:xfrm>
            <a:off x="430129" y="3117766"/>
            <a:ext cx="92408" cy="92408"/>
          </a:xfrm>
          <a:prstGeom prst="ellipse">
            <a:avLst/>
          </a:prstGeom>
          <a:gradFill>
            <a:gsLst>
              <a:gs pos="100000">
                <a:srgbClr val="AA182F"/>
              </a:gs>
              <a:gs pos="0">
                <a:srgbClr val="EC13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3158B6B-659B-2A43-815F-3D0C206C8B45}"/>
              </a:ext>
            </a:extLst>
          </p:cNvPr>
          <p:cNvSpPr/>
          <p:nvPr userDrawn="1"/>
        </p:nvSpPr>
        <p:spPr>
          <a:xfrm>
            <a:off x="4633829" y="1535625"/>
            <a:ext cx="92408" cy="92408"/>
          </a:xfrm>
          <a:prstGeom prst="ellipse">
            <a:avLst/>
          </a:prstGeom>
          <a:gradFill>
            <a:gsLst>
              <a:gs pos="100000">
                <a:srgbClr val="88133D"/>
              </a:gs>
              <a:gs pos="0">
                <a:srgbClr val="AA182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A70614C-8E57-064A-83ED-32F455A9AC81}"/>
              </a:ext>
            </a:extLst>
          </p:cNvPr>
          <p:cNvSpPr/>
          <p:nvPr userDrawn="1"/>
        </p:nvSpPr>
        <p:spPr>
          <a:xfrm>
            <a:off x="4633829" y="3117766"/>
            <a:ext cx="92408" cy="92408"/>
          </a:xfrm>
          <a:prstGeom prst="ellipse">
            <a:avLst/>
          </a:prstGeom>
          <a:gradFill>
            <a:gsLst>
              <a:gs pos="100000">
                <a:srgbClr val="41001F"/>
              </a:gs>
              <a:gs pos="0">
                <a:srgbClr val="5C00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723FB758-7F13-0843-81C9-62796BC8B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303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AAD40BD-1A12-BD4E-B514-F037345252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1F0667-5DB6-DE4F-9D2B-50F892348977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1979772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Bullet Poi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42CB5FD-C1DD-914D-B787-78B5E55DC4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157" y="1314808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6A4D231-96EF-0242-935B-14FF200AC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1157" y="1732217"/>
            <a:ext cx="3737059" cy="5371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D6DE8EE-187C-194D-91DF-08582F2FFB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157" y="2826611"/>
            <a:ext cx="3737059" cy="5835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A214A9B-3C5E-E948-8D73-DC3C1F3DE0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01636" y="1314808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8419CD0-8530-9844-B86A-C7DC0D73CA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1636" y="2426916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5C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1E898B4-9691-B840-B5D3-4A7548615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1635" y="1732217"/>
            <a:ext cx="3737059" cy="537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78AF058-C35B-A34B-98B8-5F89715EA7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01635" y="2826611"/>
            <a:ext cx="3737059" cy="5835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5602285-7624-9145-8616-73231CB7F8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129" y="828542"/>
            <a:ext cx="4106465" cy="2830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A43593-4768-8445-BCDC-69928749925A}"/>
              </a:ext>
            </a:extLst>
          </p:cNvPr>
          <p:cNvCxnSpPr>
            <a:cxnSpLocks/>
          </p:cNvCxnSpPr>
          <p:nvPr userDrawn="1"/>
        </p:nvCxnSpPr>
        <p:spPr>
          <a:xfrm>
            <a:off x="691157" y="1548233"/>
            <a:ext cx="746545" cy="0"/>
          </a:xfrm>
          <a:prstGeom prst="line">
            <a:avLst/>
          </a:prstGeom>
          <a:ln w="38100" cap="rnd">
            <a:solidFill>
              <a:srgbClr val="BE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77D69B-4F78-9B4D-9171-536550589EA2}"/>
              </a:ext>
            </a:extLst>
          </p:cNvPr>
          <p:cNvCxnSpPr>
            <a:cxnSpLocks/>
          </p:cNvCxnSpPr>
          <p:nvPr userDrawn="1"/>
        </p:nvCxnSpPr>
        <p:spPr>
          <a:xfrm>
            <a:off x="4901635" y="1544040"/>
            <a:ext cx="799595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8FC573C-66B2-1043-A6DB-B21AF636FD69}"/>
              </a:ext>
            </a:extLst>
          </p:cNvPr>
          <p:cNvCxnSpPr>
            <a:cxnSpLocks/>
          </p:cNvCxnSpPr>
          <p:nvPr userDrawn="1"/>
        </p:nvCxnSpPr>
        <p:spPr>
          <a:xfrm>
            <a:off x="4901635" y="2661227"/>
            <a:ext cx="799595" cy="0"/>
          </a:xfrm>
          <a:prstGeom prst="line">
            <a:avLst/>
          </a:prstGeom>
          <a:ln w="38100" cap="rnd">
            <a:solidFill>
              <a:srgbClr val="5C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4FDF486E-FFFE-6240-A2ED-468B4FDB1345}"/>
              </a:ext>
            </a:extLst>
          </p:cNvPr>
          <p:cNvSpPr/>
          <p:nvPr userDrawn="1"/>
        </p:nvSpPr>
        <p:spPr>
          <a:xfrm>
            <a:off x="430129" y="1356952"/>
            <a:ext cx="100670" cy="100670"/>
          </a:xfrm>
          <a:prstGeom prst="ellipse">
            <a:avLst/>
          </a:prstGeom>
          <a:gradFill>
            <a:gsLst>
              <a:gs pos="100000">
                <a:srgbClr val="BEBFC0"/>
              </a:gs>
              <a:gs pos="0">
                <a:srgbClr val="E6E6E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3158B6B-659B-2A43-815F-3D0C206C8B45}"/>
              </a:ext>
            </a:extLst>
          </p:cNvPr>
          <p:cNvSpPr/>
          <p:nvPr userDrawn="1"/>
        </p:nvSpPr>
        <p:spPr>
          <a:xfrm>
            <a:off x="4633829" y="1356952"/>
            <a:ext cx="100670" cy="100670"/>
          </a:xfrm>
          <a:prstGeom prst="ellipse">
            <a:avLst/>
          </a:prstGeom>
          <a:gradFill>
            <a:gsLst>
              <a:gs pos="100000">
                <a:srgbClr val="88133D"/>
              </a:gs>
              <a:gs pos="0">
                <a:srgbClr val="AA182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A70614C-8E57-064A-83ED-32F455A9AC81}"/>
              </a:ext>
            </a:extLst>
          </p:cNvPr>
          <p:cNvSpPr/>
          <p:nvPr userDrawn="1"/>
        </p:nvSpPr>
        <p:spPr>
          <a:xfrm>
            <a:off x="4633829" y="2458715"/>
            <a:ext cx="100670" cy="100670"/>
          </a:xfrm>
          <a:prstGeom prst="ellipse">
            <a:avLst/>
          </a:prstGeom>
          <a:gradFill>
            <a:gsLst>
              <a:gs pos="100000">
                <a:srgbClr val="41001F"/>
              </a:gs>
              <a:gs pos="0">
                <a:srgbClr val="5C00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2C166D6-0510-6143-9800-E8ECDC4B64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1157" y="3533822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B410A96-6A16-0442-8A4D-243329BD69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1157" y="3933516"/>
            <a:ext cx="3737059" cy="5835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92718BE-7FFF-1941-A567-B58D1856F887}"/>
              </a:ext>
            </a:extLst>
          </p:cNvPr>
          <p:cNvCxnSpPr>
            <a:cxnSpLocks/>
          </p:cNvCxnSpPr>
          <p:nvPr userDrawn="1"/>
        </p:nvCxnSpPr>
        <p:spPr>
          <a:xfrm>
            <a:off x="703691" y="3763726"/>
            <a:ext cx="734011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873CFC00-12F4-F14C-834B-8C1940DE35A7}"/>
              </a:ext>
            </a:extLst>
          </p:cNvPr>
          <p:cNvSpPr/>
          <p:nvPr userDrawn="1"/>
        </p:nvSpPr>
        <p:spPr>
          <a:xfrm>
            <a:off x="430129" y="3565621"/>
            <a:ext cx="100670" cy="100670"/>
          </a:xfrm>
          <a:prstGeom prst="ellipse">
            <a:avLst/>
          </a:prstGeom>
          <a:gradFill>
            <a:gsLst>
              <a:gs pos="100000">
                <a:srgbClr val="AA182F"/>
              </a:gs>
              <a:gs pos="0">
                <a:srgbClr val="EC13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28AA76FA-F66A-2B43-B135-B0FE91927B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1157" y="2397650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F75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3EFE71-70A9-9640-A9F7-E87AAB8C3B3C}"/>
              </a:ext>
            </a:extLst>
          </p:cNvPr>
          <p:cNvCxnSpPr>
            <a:cxnSpLocks/>
          </p:cNvCxnSpPr>
          <p:nvPr userDrawn="1"/>
        </p:nvCxnSpPr>
        <p:spPr>
          <a:xfrm>
            <a:off x="691157" y="2631076"/>
            <a:ext cx="746545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AAC9E66F-B6DC-B94C-B71C-6D3F89B32893}"/>
              </a:ext>
            </a:extLst>
          </p:cNvPr>
          <p:cNvSpPr/>
          <p:nvPr userDrawn="1"/>
        </p:nvSpPr>
        <p:spPr>
          <a:xfrm>
            <a:off x="430129" y="2439794"/>
            <a:ext cx="100670" cy="100670"/>
          </a:xfrm>
          <a:prstGeom prst="ellipse">
            <a:avLst/>
          </a:prstGeom>
          <a:gradFill>
            <a:gsLst>
              <a:gs pos="100000">
                <a:srgbClr val="FF9B92"/>
              </a:gs>
              <a:gs pos="0">
                <a:srgbClr val="F75D5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BB8EAAD-0542-6F47-9E82-E11F785206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303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4434282D-3B4B-9B46-86A3-0FE06B23A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797FAE8-2A8B-8E43-9859-C83EBAC28024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1752479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Bullet Poi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42CB5FD-C1DD-914D-B787-78B5E55DC4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6037" y="1314808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6A4D231-96EF-0242-935B-14FF200AC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6037" y="1668827"/>
            <a:ext cx="3737059" cy="6005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D6DE8EE-187C-194D-91DF-08582F2FFB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6037" y="2734485"/>
            <a:ext cx="3737059" cy="6757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A214A9B-3C5E-E948-8D73-DC3C1F3DE0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01636" y="1314808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8419CD0-8530-9844-B86A-C7DC0D73CA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1636" y="2426916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8813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1E898B4-9691-B840-B5D3-4A7548615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1635" y="1668827"/>
            <a:ext cx="3737059" cy="6005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78AF058-C35B-A34B-98B8-5F89715EA7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01635" y="2734485"/>
            <a:ext cx="3737059" cy="6757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5602285-7624-9145-8616-73231CB7F8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129" y="828542"/>
            <a:ext cx="4106465" cy="2830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FDF486E-FFFE-6240-A2ED-468B4FDB1345}"/>
              </a:ext>
            </a:extLst>
          </p:cNvPr>
          <p:cNvSpPr/>
          <p:nvPr userDrawn="1"/>
        </p:nvSpPr>
        <p:spPr>
          <a:xfrm>
            <a:off x="430129" y="1379862"/>
            <a:ext cx="94285" cy="94285"/>
          </a:xfrm>
          <a:prstGeom prst="ellipse">
            <a:avLst/>
          </a:prstGeom>
          <a:gradFill>
            <a:gsLst>
              <a:gs pos="100000">
                <a:srgbClr val="BEBFC0"/>
              </a:gs>
              <a:gs pos="0">
                <a:srgbClr val="E6E6E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3158B6B-659B-2A43-815F-3D0C206C8B45}"/>
              </a:ext>
            </a:extLst>
          </p:cNvPr>
          <p:cNvSpPr/>
          <p:nvPr userDrawn="1"/>
        </p:nvSpPr>
        <p:spPr>
          <a:xfrm>
            <a:off x="4633829" y="1379862"/>
            <a:ext cx="94285" cy="94285"/>
          </a:xfrm>
          <a:prstGeom prst="ellipse">
            <a:avLst/>
          </a:prstGeom>
          <a:gradFill>
            <a:gsLst>
              <a:gs pos="100000">
                <a:srgbClr val="88133D"/>
              </a:gs>
              <a:gs pos="0">
                <a:srgbClr val="AA182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A70614C-8E57-064A-83ED-32F455A9AC81}"/>
              </a:ext>
            </a:extLst>
          </p:cNvPr>
          <p:cNvSpPr/>
          <p:nvPr userDrawn="1"/>
        </p:nvSpPr>
        <p:spPr>
          <a:xfrm>
            <a:off x="4633829" y="2481626"/>
            <a:ext cx="94285" cy="94285"/>
          </a:xfrm>
          <a:prstGeom prst="ellipse">
            <a:avLst/>
          </a:prstGeom>
          <a:solidFill>
            <a:srgbClr val="881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2C166D6-0510-6143-9800-E8ECDC4B64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037" y="3533822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B410A96-6A16-0442-8A4D-243329BD69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6037" y="3875304"/>
            <a:ext cx="3737059" cy="6418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17AEE804-9930-2D44-AB07-E49AA23B9D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01636" y="3533822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1DB30146-A86C-4C49-A59C-A7C9676C59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01635" y="3875304"/>
            <a:ext cx="3737059" cy="6418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73CFC00-12F4-F14C-834B-8C1940DE35A7}"/>
              </a:ext>
            </a:extLst>
          </p:cNvPr>
          <p:cNvSpPr/>
          <p:nvPr userDrawn="1"/>
        </p:nvSpPr>
        <p:spPr>
          <a:xfrm>
            <a:off x="430129" y="3588531"/>
            <a:ext cx="94285" cy="94285"/>
          </a:xfrm>
          <a:prstGeom prst="ellipse">
            <a:avLst/>
          </a:prstGeom>
          <a:gradFill>
            <a:gsLst>
              <a:gs pos="100000">
                <a:srgbClr val="AA182F"/>
              </a:gs>
              <a:gs pos="0">
                <a:srgbClr val="EC13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2F0DC6A-38E3-F640-80CE-E4895B2C0CFF}"/>
              </a:ext>
            </a:extLst>
          </p:cNvPr>
          <p:cNvSpPr/>
          <p:nvPr userDrawn="1"/>
        </p:nvSpPr>
        <p:spPr>
          <a:xfrm>
            <a:off x="4633829" y="3588531"/>
            <a:ext cx="94285" cy="942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28AA76FA-F66A-2B43-B135-B0FE91927B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6037" y="2397650"/>
            <a:ext cx="1743159" cy="1952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F75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A43593-4768-8445-BCDC-69928749925A}"/>
              </a:ext>
            </a:extLst>
          </p:cNvPr>
          <p:cNvCxnSpPr>
            <a:cxnSpLocks/>
          </p:cNvCxnSpPr>
          <p:nvPr userDrawn="1"/>
        </p:nvCxnSpPr>
        <p:spPr>
          <a:xfrm>
            <a:off x="736036" y="1519442"/>
            <a:ext cx="754535" cy="0"/>
          </a:xfrm>
          <a:prstGeom prst="line">
            <a:avLst/>
          </a:prstGeom>
          <a:ln w="38100" cap="rnd">
            <a:solidFill>
              <a:srgbClr val="BE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77D69B-4F78-9B4D-9171-536550589EA2}"/>
              </a:ext>
            </a:extLst>
          </p:cNvPr>
          <p:cNvCxnSpPr>
            <a:cxnSpLocks/>
          </p:cNvCxnSpPr>
          <p:nvPr userDrawn="1"/>
        </p:nvCxnSpPr>
        <p:spPr>
          <a:xfrm>
            <a:off x="4901635" y="1538018"/>
            <a:ext cx="754535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8FC573C-66B2-1043-A6DB-B21AF636FD69}"/>
              </a:ext>
            </a:extLst>
          </p:cNvPr>
          <p:cNvCxnSpPr>
            <a:cxnSpLocks/>
          </p:cNvCxnSpPr>
          <p:nvPr userDrawn="1"/>
        </p:nvCxnSpPr>
        <p:spPr>
          <a:xfrm>
            <a:off x="4901635" y="2622153"/>
            <a:ext cx="754535" cy="0"/>
          </a:xfrm>
          <a:prstGeom prst="line">
            <a:avLst/>
          </a:prstGeom>
          <a:ln w="38100" cap="rnd">
            <a:solidFill>
              <a:srgbClr val="8813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92718BE-7FFF-1941-A567-B58D1856F887}"/>
              </a:ext>
            </a:extLst>
          </p:cNvPr>
          <p:cNvCxnSpPr>
            <a:cxnSpLocks/>
          </p:cNvCxnSpPr>
          <p:nvPr userDrawn="1"/>
        </p:nvCxnSpPr>
        <p:spPr>
          <a:xfrm>
            <a:off x="745122" y="3734934"/>
            <a:ext cx="754535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269687C-094C-2945-B7E2-F8201184E9ED}"/>
              </a:ext>
            </a:extLst>
          </p:cNvPr>
          <p:cNvCxnSpPr>
            <a:cxnSpLocks/>
          </p:cNvCxnSpPr>
          <p:nvPr userDrawn="1"/>
        </p:nvCxnSpPr>
        <p:spPr>
          <a:xfrm>
            <a:off x="4901635" y="3729059"/>
            <a:ext cx="754535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3EFE71-70A9-9640-A9F7-E87AAB8C3B3C}"/>
              </a:ext>
            </a:extLst>
          </p:cNvPr>
          <p:cNvCxnSpPr>
            <a:cxnSpLocks/>
          </p:cNvCxnSpPr>
          <p:nvPr userDrawn="1"/>
        </p:nvCxnSpPr>
        <p:spPr>
          <a:xfrm>
            <a:off x="736036" y="2602284"/>
            <a:ext cx="754535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AAC9E66F-B6DC-B94C-B71C-6D3F89B32893}"/>
              </a:ext>
            </a:extLst>
          </p:cNvPr>
          <p:cNvSpPr/>
          <p:nvPr userDrawn="1"/>
        </p:nvSpPr>
        <p:spPr>
          <a:xfrm>
            <a:off x="430129" y="2462705"/>
            <a:ext cx="94285" cy="94285"/>
          </a:xfrm>
          <a:prstGeom prst="ellipse">
            <a:avLst/>
          </a:prstGeom>
          <a:gradFill>
            <a:gsLst>
              <a:gs pos="100000">
                <a:srgbClr val="FF9B92"/>
              </a:gs>
              <a:gs pos="0">
                <a:srgbClr val="F75D5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8DA23FE2-6C62-0840-9BEB-2830CC4F0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303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FDFBC88-4AEE-8D42-8A78-BDE15A533D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111A40-E4DF-7047-8ABE-43F9C40D4F3A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145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ecklist 3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6A4D231-96EF-0242-935B-14FF200AC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9237" y="1996003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5602285-7624-9145-8616-73231CB7F8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129" y="828542"/>
            <a:ext cx="4106465" cy="9276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824F47EE-8366-5648-B679-D22D997DE3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37" y="2676143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1D5BE63-561C-5B45-A4BD-F8AC24AC3B0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9237" y="3387345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F8D68E-C217-C04A-82A3-780B759855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19800" y="0"/>
            <a:ext cx="31242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 b="0" i="0">
                <a:latin typeface="Source Sans Pro" panose="020B0503030403020204" pitchFamily="34" charset="77"/>
              </a:defRPr>
            </a:lvl1pPr>
          </a:lstStyle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77457A-9353-9644-98BA-1B3E7B98847E}"/>
              </a:ext>
            </a:extLst>
          </p:cNvPr>
          <p:cNvGrpSpPr/>
          <p:nvPr userDrawn="1"/>
        </p:nvGrpSpPr>
        <p:grpSpPr>
          <a:xfrm>
            <a:off x="430126" y="1945930"/>
            <a:ext cx="365084" cy="346249"/>
            <a:chOff x="4604998" y="1306838"/>
            <a:chExt cx="690874" cy="655231"/>
          </a:xfrm>
          <a:solidFill>
            <a:srgbClr val="E6E6E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3AB1A7-AB48-AB43-B528-71A6A290D2F9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 descr="Checkmark">
              <a:extLst>
                <a:ext uri="{FF2B5EF4-FFF2-40B4-BE49-F238E27FC236}">
                  <a16:creationId xmlns:a16="http://schemas.microsoft.com/office/drawing/2014/main" id="{D758E463-5F86-F44B-8A6E-D427A95BB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68677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19DA5D-77E4-9742-B248-37076C365ACC}"/>
              </a:ext>
            </a:extLst>
          </p:cNvPr>
          <p:cNvGrpSpPr/>
          <p:nvPr userDrawn="1"/>
        </p:nvGrpSpPr>
        <p:grpSpPr>
          <a:xfrm>
            <a:off x="433057" y="2633853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56C351-53E5-4744-A32A-917F755D65CE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Checkmark">
              <a:extLst>
                <a:ext uri="{FF2B5EF4-FFF2-40B4-BE49-F238E27FC236}">
                  <a16:creationId xmlns:a16="http://schemas.microsoft.com/office/drawing/2014/main" id="{21AC5763-84E1-1E4B-8DA8-2161FDABF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962ACF-8ACF-B847-BFC8-90A489319ABF}"/>
              </a:ext>
            </a:extLst>
          </p:cNvPr>
          <p:cNvGrpSpPr/>
          <p:nvPr userDrawn="1"/>
        </p:nvGrpSpPr>
        <p:grpSpPr>
          <a:xfrm>
            <a:off x="419802" y="3354477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329CC5-A7FE-A14B-9DF6-0D5273B31491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Graphic 27" descr="Checkmark">
              <a:extLst>
                <a:ext uri="{FF2B5EF4-FFF2-40B4-BE49-F238E27FC236}">
                  <a16:creationId xmlns:a16="http://schemas.microsoft.com/office/drawing/2014/main" id="{D304C7DC-D01F-8D48-B782-5C30740F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DEE8076-88C0-0F45-9C21-18D3ED3A3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303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0C30FDF-6249-BB49-862F-FBDC516491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2E074F-DA32-EA4E-B620-25E0EC673366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2205741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0CBFFF-B3FA-4E43-88B7-DDC2ED00A2BE}"/>
              </a:ext>
            </a:extLst>
          </p:cNvPr>
          <p:cNvSpPr/>
          <p:nvPr userDrawn="1"/>
        </p:nvSpPr>
        <p:spPr>
          <a:xfrm>
            <a:off x="-16056" y="7"/>
            <a:ext cx="4572000" cy="5143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254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55944" y="0"/>
            <a:ext cx="4588056" cy="5143500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BCE4F9-325E-4FB2-B9D5-75B856C906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7332" y="1177417"/>
            <a:ext cx="3957338" cy="3017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3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ystem Font Regular"/>
              <a:buChar char="-"/>
              <a:defRPr sz="105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D4CD74EE-3595-4542-BFC5-7B87476F7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056" y="366384"/>
            <a:ext cx="4572001" cy="376566"/>
          </a:xfrm>
        </p:spPr>
        <p:txBody>
          <a:bodyPr/>
          <a:lstStyle>
            <a:lvl1pPr algn="ctr">
              <a:defRPr sz="3000" b="1" spc="7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E18AD38E-EC1C-45F4-9C33-19F306564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6056" y="151187"/>
            <a:ext cx="4572001" cy="215203"/>
          </a:xfrm>
        </p:spPr>
        <p:txBody>
          <a:bodyPr/>
          <a:lstStyle>
            <a:lvl1pPr marL="0" indent="0" algn="ctr">
              <a:buNone/>
              <a:defRPr sz="1200" b="1" spc="113" baseline="0"/>
            </a:lvl1pPr>
          </a:lstStyle>
          <a:p>
            <a:pPr lvl="0"/>
            <a:r>
              <a:rPr lang="en-US"/>
              <a:t>CLICK TO EDIT SECONDARY TITLE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3D8184-9D9A-4330-8361-6AEA11AA4F90}"/>
              </a:ext>
            </a:extLst>
          </p:cNvPr>
          <p:cNvSpPr/>
          <p:nvPr userDrawn="1"/>
        </p:nvSpPr>
        <p:spPr>
          <a:xfrm>
            <a:off x="312645" y="4757609"/>
            <a:ext cx="258856" cy="258856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FB9B2D98-1156-48C4-A9E8-750C6BDB62E3}" type="slidenum">
              <a:rPr lang="en-US" sz="825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 b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14098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ecklist 5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6A4D231-96EF-0242-935B-14FF200AC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9237" y="2001827"/>
            <a:ext cx="3418723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5602285-7624-9145-8616-73231CB7F8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129" y="828541"/>
            <a:ext cx="4106465" cy="9446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824F47EE-8366-5648-B679-D22D997DE3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37" y="2681967"/>
            <a:ext cx="3418723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1D5BE63-561C-5B45-A4BD-F8AC24AC3B0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9237" y="3393170"/>
            <a:ext cx="3418723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77457A-9353-9644-98BA-1B3E7B98847E}"/>
              </a:ext>
            </a:extLst>
          </p:cNvPr>
          <p:cNvGrpSpPr/>
          <p:nvPr userDrawn="1"/>
        </p:nvGrpSpPr>
        <p:grpSpPr>
          <a:xfrm>
            <a:off x="430126" y="1951755"/>
            <a:ext cx="365084" cy="346249"/>
            <a:chOff x="4604998" y="1306838"/>
            <a:chExt cx="690874" cy="655231"/>
          </a:xfrm>
          <a:solidFill>
            <a:srgbClr val="E6E6E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3AB1A7-AB48-AB43-B528-71A6A290D2F9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 descr="Checkmark">
              <a:extLst>
                <a:ext uri="{FF2B5EF4-FFF2-40B4-BE49-F238E27FC236}">
                  <a16:creationId xmlns:a16="http://schemas.microsoft.com/office/drawing/2014/main" id="{D758E463-5F86-F44B-8A6E-D427A95BB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68677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19DA5D-77E4-9742-B248-37076C365ACC}"/>
              </a:ext>
            </a:extLst>
          </p:cNvPr>
          <p:cNvGrpSpPr/>
          <p:nvPr userDrawn="1"/>
        </p:nvGrpSpPr>
        <p:grpSpPr>
          <a:xfrm>
            <a:off x="433057" y="2639678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56C351-53E5-4744-A32A-917F755D65CE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Checkmark">
              <a:extLst>
                <a:ext uri="{FF2B5EF4-FFF2-40B4-BE49-F238E27FC236}">
                  <a16:creationId xmlns:a16="http://schemas.microsoft.com/office/drawing/2014/main" id="{21AC5763-84E1-1E4B-8DA8-2161FDABF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962ACF-8ACF-B847-BFC8-90A489319ABF}"/>
              </a:ext>
            </a:extLst>
          </p:cNvPr>
          <p:cNvGrpSpPr/>
          <p:nvPr userDrawn="1"/>
        </p:nvGrpSpPr>
        <p:grpSpPr>
          <a:xfrm>
            <a:off x="419802" y="3360301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329CC5-A7FE-A14B-9DF6-0D5273B31491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Graphic 27" descr="Checkmark">
              <a:extLst>
                <a:ext uri="{FF2B5EF4-FFF2-40B4-BE49-F238E27FC236}">
                  <a16:creationId xmlns:a16="http://schemas.microsoft.com/office/drawing/2014/main" id="{D304C7DC-D01F-8D48-B782-5C30740F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DE47B62-D309-494D-BDF0-9C4F8CB04E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13586" y="2001827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18BF5CE-A1AC-C140-B2C1-B8707797CE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13586" y="2681967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E869F3B-254F-2A49-AF10-9DCF5012ECA3}"/>
              </a:ext>
            </a:extLst>
          </p:cNvPr>
          <p:cNvSpPr/>
          <p:nvPr/>
        </p:nvSpPr>
        <p:spPr>
          <a:xfrm>
            <a:off x="4604475" y="2003464"/>
            <a:ext cx="294539" cy="294539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Graphic 41" descr="Checkmark">
            <a:extLst>
              <a:ext uri="{FF2B5EF4-FFF2-40B4-BE49-F238E27FC236}">
                <a16:creationId xmlns:a16="http://schemas.microsoft.com/office/drawing/2014/main" id="{158B233A-7423-824B-A420-1334B7ACCA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8126" y="1951755"/>
            <a:ext cx="331433" cy="331433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0E6829C-00FF-9147-8EF1-082CFC2FA8D2}"/>
              </a:ext>
            </a:extLst>
          </p:cNvPr>
          <p:cNvSpPr/>
          <p:nvPr/>
        </p:nvSpPr>
        <p:spPr>
          <a:xfrm>
            <a:off x="4607407" y="2691388"/>
            <a:ext cx="294539" cy="294539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Graphic 44" descr="Checkmark">
            <a:extLst>
              <a:ext uri="{FF2B5EF4-FFF2-40B4-BE49-F238E27FC236}">
                <a16:creationId xmlns:a16="http://schemas.microsoft.com/office/drawing/2014/main" id="{736930A0-6725-F040-A1BD-35839AC9D3C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1055" y="2639678"/>
            <a:ext cx="331433" cy="331433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4866CD0-ED15-9140-96CB-6AE7698636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303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A6197A3A-BAF9-C845-8068-9303BA4E01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1238F3-1C30-D74C-8851-0B5B4F4E902C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44710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ecklist 6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6A4D231-96EF-0242-935B-14FF200AC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9237" y="2001827"/>
            <a:ext cx="3418723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5602285-7624-9145-8616-73231CB7F8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129" y="828541"/>
            <a:ext cx="4106465" cy="9446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824F47EE-8366-5648-B679-D22D997DE3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37" y="2681967"/>
            <a:ext cx="3418723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1D5BE63-561C-5B45-A4BD-F8AC24AC3B0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9237" y="3393170"/>
            <a:ext cx="3418723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77457A-9353-9644-98BA-1B3E7B98847E}"/>
              </a:ext>
            </a:extLst>
          </p:cNvPr>
          <p:cNvGrpSpPr/>
          <p:nvPr userDrawn="1"/>
        </p:nvGrpSpPr>
        <p:grpSpPr>
          <a:xfrm>
            <a:off x="430126" y="1951755"/>
            <a:ext cx="365084" cy="346249"/>
            <a:chOff x="4604998" y="1306838"/>
            <a:chExt cx="690874" cy="655231"/>
          </a:xfrm>
          <a:solidFill>
            <a:srgbClr val="E6E6E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3AB1A7-AB48-AB43-B528-71A6A290D2F9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 descr="Checkmark">
              <a:extLst>
                <a:ext uri="{FF2B5EF4-FFF2-40B4-BE49-F238E27FC236}">
                  <a16:creationId xmlns:a16="http://schemas.microsoft.com/office/drawing/2014/main" id="{D758E463-5F86-F44B-8A6E-D427A95BB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68677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19DA5D-77E4-9742-B248-37076C365ACC}"/>
              </a:ext>
            </a:extLst>
          </p:cNvPr>
          <p:cNvGrpSpPr/>
          <p:nvPr userDrawn="1"/>
        </p:nvGrpSpPr>
        <p:grpSpPr>
          <a:xfrm>
            <a:off x="433057" y="2639678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56C351-53E5-4744-A32A-917F755D65CE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Checkmark">
              <a:extLst>
                <a:ext uri="{FF2B5EF4-FFF2-40B4-BE49-F238E27FC236}">
                  <a16:creationId xmlns:a16="http://schemas.microsoft.com/office/drawing/2014/main" id="{21AC5763-84E1-1E4B-8DA8-2161FDABF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962ACF-8ACF-B847-BFC8-90A489319ABF}"/>
              </a:ext>
            </a:extLst>
          </p:cNvPr>
          <p:cNvGrpSpPr/>
          <p:nvPr userDrawn="1"/>
        </p:nvGrpSpPr>
        <p:grpSpPr>
          <a:xfrm>
            <a:off x="419802" y="3360301"/>
            <a:ext cx="365081" cy="346249"/>
            <a:chOff x="4604998" y="1306838"/>
            <a:chExt cx="690869" cy="655231"/>
          </a:xfrm>
          <a:solidFill>
            <a:srgbClr val="E6E6E6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329CC5-A7FE-A14B-9DF6-0D5273B31491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Graphic 27" descr="Checkmark">
              <a:extLst>
                <a:ext uri="{FF2B5EF4-FFF2-40B4-BE49-F238E27FC236}">
                  <a16:creationId xmlns:a16="http://schemas.microsoft.com/office/drawing/2014/main" id="{D304C7DC-D01F-8D48-B782-5C30740F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DE47B62-D309-494D-BDF0-9C4F8CB04E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13586" y="2001827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18BF5CE-A1AC-C140-B2C1-B8707797CE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13586" y="2681967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E869F3B-254F-2A49-AF10-9DCF5012ECA3}"/>
              </a:ext>
            </a:extLst>
          </p:cNvPr>
          <p:cNvSpPr/>
          <p:nvPr/>
        </p:nvSpPr>
        <p:spPr>
          <a:xfrm>
            <a:off x="4604475" y="2003464"/>
            <a:ext cx="294539" cy="294539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Graphic 41" descr="Checkmark">
            <a:extLst>
              <a:ext uri="{FF2B5EF4-FFF2-40B4-BE49-F238E27FC236}">
                <a16:creationId xmlns:a16="http://schemas.microsoft.com/office/drawing/2014/main" id="{158B233A-7423-824B-A420-1334B7ACCA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8126" y="1951755"/>
            <a:ext cx="331433" cy="331433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0E6829C-00FF-9147-8EF1-082CFC2FA8D2}"/>
              </a:ext>
            </a:extLst>
          </p:cNvPr>
          <p:cNvSpPr/>
          <p:nvPr/>
        </p:nvSpPr>
        <p:spPr>
          <a:xfrm>
            <a:off x="4607407" y="2691388"/>
            <a:ext cx="294539" cy="294539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Graphic 44" descr="Checkmark">
            <a:extLst>
              <a:ext uri="{FF2B5EF4-FFF2-40B4-BE49-F238E27FC236}">
                <a16:creationId xmlns:a16="http://schemas.microsoft.com/office/drawing/2014/main" id="{736930A0-6725-F040-A1BD-35839AC9D3C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1055" y="2639678"/>
            <a:ext cx="331433" cy="331433"/>
          </a:xfrm>
          <a:prstGeom prst="rect">
            <a:avLst/>
          </a:prstGeom>
        </p:spPr>
      </p:pic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461AE0B-1703-D84F-BB77-2CA87E3FB4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13586" y="3403862"/>
            <a:ext cx="3597358" cy="5674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C8F1332-B360-7942-81A1-9498FEE8F8AF}"/>
              </a:ext>
            </a:extLst>
          </p:cNvPr>
          <p:cNvSpPr/>
          <p:nvPr userDrawn="1"/>
        </p:nvSpPr>
        <p:spPr>
          <a:xfrm>
            <a:off x="4607407" y="3413283"/>
            <a:ext cx="294539" cy="294539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C0B40B5A-F517-9341-82AC-7E7E11B031C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41055" y="3361573"/>
            <a:ext cx="331433" cy="331433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20FA4F5-3FF1-3942-B2BF-A37FB4B9A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303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51D1365-54BF-2842-BE66-3A7A4CAEEF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87FE16-1D60-1043-BB0C-5229AF9E3656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400379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omns with ic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6A4D231-96EF-0242-935B-14FF200AC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2815" y="1327872"/>
            <a:ext cx="2061139" cy="2807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83A15E-26B0-1744-A2DC-65BF276F312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29817" y="954882"/>
            <a:ext cx="425294" cy="4488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B762FCC-BBCD-AC42-A732-4785E09B18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2815" y="954436"/>
            <a:ext cx="2061139" cy="2668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5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22CB29C-B3DC-1741-A6C9-972A3056B09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3093" y="1327872"/>
            <a:ext cx="2061139" cy="2807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C7B8096-BEFE-714B-AD51-17C988393DD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250094" y="954882"/>
            <a:ext cx="425294" cy="4488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B2A105D-D383-4845-863B-44D2B7907F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3093" y="954436"/>
            <a:ext cx="2061139" cy="2668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5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FD11442E-AB28-EA4C-800A-5C0A87B767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52733" y="1327872"/>
            <a:ext cx="2061139" cy="2807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1B267E8-7718-D24B-B550-350240CCCD3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089734" y="954882"/>
            <a:ext cx="403864" cy="4488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61BB98C-D266-BD49-881E-BFBE946C4F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52733" y="954436"/>
            <a:ext cx="2061139" cy="2668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5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BA9922E-AA02-2B43-8EE4-CF979B7E36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303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6A3086-3B56-9A45-AE9B-CC48F82CA9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FC8E24-2F3B-5346-AD59-1E7E7D27CB78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2185912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ower Diagram 3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511810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957408-0C6E-634C-81B7-C82DC1A8F792}"/>
              </a:ext>
            </a:extLst>
          </p:cNvPr>
          <p:cNvSpPr/>
          <p:nvPr userDrawn="1"/>
        </p:nvSpPr>
        <p:spPr>
          <a:xfrm>
            <a:off x="3525250" y="1081282"/>
            <a:ext cx="1992288" cy="1992288"/>
          </a:xfrm>
          <a:prstGeom prst="ellipse">
            <a:avLst/>
          </a:prstGeom>
          <a:solidFill>
            <a:srgbClr val="F75D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F196A9-6646-3F49-B102-FFA0D1381914}"/>
              </a:ext>
            </a:extLst>
          </p:cNvPr>
          <p:cNvSpPr/>
          <p:nvPr userDrawn="1"/>
        </p:nvSpPr>
        <p:spPr>
          <a:xfrm>
            <a:off x="4140413" y="2431353"/>
            <a:ext cx="1992288" cy="1992288"/>
          </a:xfrm>
          <a:prstGeom prst="ellipse">
            <a:avLst/>
          </a:prstGeom>
          <a:solidFill>
            <a:srgbClr val="EC13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692548-A29B-6149-86DB-F0B1FA8F25F0}"/>
              </a:ext>
            </a:extLst>
          </p:cNvPr>
          <p:cNvSpPr/>
          <p:nvPr userDrawn="1"/>
        </p:nvSpPr>
        <p:spPr>
          <a:xfrm>
            <a:off x="2919742" y="2431353"/>
            <a:ext cx="1992288" cy="1992288"/>
          </a:xfrm>
          <a:prstGeom prst="ellipse">
            <a:avLst/>
          </a:prstGeom>
          <a:solidFill>
            <a:srgbClr val="88133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A646FB4-927F-7E49-8995-2841E32988B6}"/>
              </a:ext>
            </a:extLst>
          </p:cNvPr>
          <p:cNvSpPr/>
          <p:nvPr userDrawn="1"/>
        </p:nvSpPr>
        <p:spPr>
          <a:xfrm>
            <a:off x="4062299" y="2288538"/>
            <a:ext cx="927847" cy="9278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C99BF-B82A-0B47-A905-4EABF5CA3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7645" y="2281311"/>
            <a:ext cx="927497" cy="927497"/>
          </a:xfrm>
        </p:spPr>
        <p:txBody>
          <a:bodyPr anchor="ctr">
            <a:normAutofit/>
          </a:bodyPr>
          <a:lstStyle>
            <a:lvl1pPr algn="ctr"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INSERT </a:t>
            </a:r>
            <a:br>
              <a:rPr lang="en-GB"/>
            </a:br>
            <a:r>
              <a:rPr lang="en-GB"/>
              <a:t>TEXT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FEEA9BB-E9F0-3048-BC31-C435C9D6490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25915" y="1559302"/>
            <a:ext cx="2082311" cy="205880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F75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EE93B7-7BC7-7B47-A6AD-CE5AEFC49D5B}"/>
              </a:ext>
            </a:extLst>
          </p:cNvPr>
          <p:cNvCxnSpPr>
            <a:cxnSpLocks/>
          </p:cNvCxnSpPr>
          <p:nvPr userDrawn="1"/>
        </p:nvCxnSpPr>
        <p:spPr>
          <a:xfrm>
            <a:off x="6625916" y="1819219"/>
            <a:ext cx="1040895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3">
            <a:extLst>
              <a:ext uri="{FF2B5EF4-FFF2-40B4-BE49-F238E27FC236}">
                <a16:creationId xmlns:a16="http://schemas.microsoft.com/office/drawing/2014/main" id="{A27A99D9-8FE2-9E41-A844-56868984EF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25915" y="3214007"/>
            <a:ext cx="2077169" cy="168026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804EE1-8362-F34D-A56C-42A07B130C68}"/>
              </a:ext>
            </a:extLst>
          </p:cNvPr>
          <p:cNvCxnSpPr>
            <a:cxnSpLocks/>
          </p:cNvCxnSpPr>
          <p:nvPr userDrawn="1"/>
        </p:nvCxnSpPr>
        <p:spPr>
          <a:xfrm>
            <a:off x="6625916" y="3473924"/>
            <a:ext cx="1040895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id="{188B8192-7F28-E048-9B7E-F19694AA07B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5111" y="3201307"/>
            <a:ext cx="1729979" cy="206375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67FD13-B700-2447-9753-64B862183186}"/>
              </a:ext>
            </a:extLst>
          </p:cNvPr>
          <p:cNvCxnSpPr>
            <a:cxnSpLocks/>
          </p:cNvCxnSpPr>
          <p:nvPr userDrawn="1"/>
        </p:nvCxnSpPr>
        <p:spPr>
          <a:xfrm>
            <a:off x="415111" y="3461224"/>
            <a:ext cx="1040895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8CA9F830-38FC-3D42-BA85-35937E679B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1056" y="1900899"/>
            <a:ext cx="2077170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07CFF7D8-367C-2C47-BD01-E37AD56C8F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056" y="35683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445BF351-5B82-2A41-8441-59E1794FC9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7552" y="35683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52BCE-33C1-734F-9E54-D170A02A7BD7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28432935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ower Diagram 4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511810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A60EB8-C55F-C445-A5B4-C36CFF6D7144}"/>
              </a:ext>
            </a:extLst>
          </p:cNvPr>
          <p:cNvGrpSpPr/>
          <p:nvPr userDrawn="1"/>
        </p:nvGrpSpPr>
        <p:grpSpPr>
          <a:xfrm>
            <a:off x="2919742" y="1081282"/>
            <a:ext cx="3212960" cy="3342359"/>
            <a:chOff x="3892989" y="1441709"/>
            <a:chExt cx="4283946" cy="445647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B957408-0C6E-634C-81B7-C82DC1A8F792}"/>
                </a:ext>
              </a:extLst>
            </p:cNvPr>
            <p:cNvSpPr/>
            <p:nvPr userDrawn="1"/>
          </p:nvSpPr>
          <p:spPr>
            <a:xfrm>
              <a:off x="5520551" y="1441709"/>
              <a:ext cx="2656384" cy="2656384"/>
            </a:xfrm>
            <a:prstGeom prst="ellipse">
              <a:avLst/>
            </a:prstGeom>
            <a:solidFill>
              <a:srgbClr val="F75D5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AF196A9-6646-3F49-B102-FFA0D1381914}"/>
                </a:ext>
              </a:extLst>
            </p:cNvPr>
            <p:cNvSpPr/>
            <p:nvPr userDrawn="1"/>
          </p:nvSpPr>
          <p:spPr>
            <a:xfrm>
              <a:off x="5520551" y="3241804"/>
              <a:ext cx="2656384" cy="2656384"/>
            </a:xfrm>
            <a:prstGeom prst="ellipse">
              <a:avLst/>
            </a:prstGeom>
            <a:solidFill>
              <a:srgbClr val="EC13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2692548-A29B-6149-86DB-F0B1FA8F25F0}"/>
                </a:ext>
              </a:extLst>
            </p:cNvPr>
            <p:cNvSpPr/>
            <p:nvPr userDrawn="1"/>
          </p:nvSpPr>
          <p:spPr>
            <a:xfrm>
              <a:off x="3892989" y="3241804"/>
              <a:ext cx="2656384" cy="2656384"/>
            </a:xfrm>
            <a:prstGeom prst="ellipse">
              <a:avLst/>
            </a:prstGeom>
            <a:solidFill>
              <a:srgbClr val="88133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1402936-0F6A-A540-8EF9-577F2939AF70}"/>
                </a:ext>
              </a:extLst>
            </p:cNvPr>
            <p:cNvSpPr/>
            <p:nvPr userDrawn="1"/>
          </p:nvSpPr>
          <p:spPr>
            <a:xfrm>
              <a:off x="3892989" y="1441748"/>
              <a:ext cx="2656384" cy="2656384"/>
            </a:xfrm>
            <a:prstGeom prst="ellipse">
              <a:avLst/>
            </a:prstGeom>
            <a:solidFill>
              <a:srgbClr val="5C003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CA646FB4-927F-7E49-8995-2841E32988B6}"/>
              </a:ext>
            </a:extLst>
          </p:cNvPr>
          <p:cNvSpPr/>
          <p:nvPr userDrawn="1"/>
        </p:nvSpPr>
        <p:spPr>
          <a:xfrm>
            <a:off x="4062299" y="2288538"/>
            <a:ext cx="927847" cy="9278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C99BF-B82A-0B47-A905-4EABF5CA3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7645" y="2281311"/>
            <a:ext cx="927497" cy="927497"/>
          </a:xfrm>
        </p:spPr>
        <p:txBody>
          <a:bodyPr anchor="ctr">
            <a:normAutofit/>
          </a:bodyPr>
          <a:lstStyle>
            <a:lvl1pPr algn="ctr"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INSERT </a:t>
            </a:r>
            <a:br>
              <a:rPr lang="en-GB"/>
            </a:br>
            <a:r>
              <a:rPr lang="en-GB"/>
              <a:t>TEXT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FEEA9BB-E9F0-3048-BC31-C435C9D6490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25915" y="1559302"/>
            <a:ext cx="2082311" cy="205880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F75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EE93B7-7BC7-7B47-A6AD-CE5AEFC49D5B}"/>
              </a:ext>
            </a:extLst>
          </p:cNvPr>
          <p:cNvCxnSpPr>
            <a:cxnSpLocks/>
          </p:cNvCxnSpPr>
          <p:nvPr userDrawn="1"/>
        </p:nvCxnSpPr>
        <p:spPr>
          <a:xfrm>
            <a:off x="6625916" y="1819219"/>
            <a:ext cx="1040895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3">
            <a:extLst>
              <a:ext uri="{FF2B5EF4-FFF2-40B4-BE49-F238E27FC236}">
                <a16:creationId xmlns:a16="http://schemas.microsoft.com/office/drawing/2014/main" id="{A27A99D9-8FE2-9E41-A844-56868984EF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25915" y="3214007"/>
            <a:ext cx="2077169" cy="168026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804EE1-8362-F34D-A56C-42A07B130C68}"/>
              </a:ext>
            </a:extLst>
          </p:cNvPr>
          <p:cNvCxnSpPr>
            <a:cxnSpLocks/>
          </p:cNvCxnSpPr>
          <p:nvPr userDrawn="1"/>
        </p:nvCxnSpPr>
        <p:spPr>
          <a:xfrm>
            <a:off x="6625916" y="3453754"/>
            <a:ext cx="1040895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id="{188B8192-7F28-E048-9B7E-F19694AA07B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5111" y="3201307"/>
            <a:ext cx="1729979" cy="206375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67FD13-B700-2447-9753-64B862183186}"/>
              </a:ext>
            </a:extLst>
          </p:cNvPr>
          <p:cNvCxnSpPr>
            <a:cxnSpLocks/>
          </p:cNvCxnSpPr>
          <p:nvPr userDrawn="1"/>
        </p:nvCxnSpPr>
        <p:spPr>
          <a:xfrm>
            <a:off x="415111" y="3461224"/>
            <a:ext cx="1040895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3">
            <a:extLst>
              <a:ext uri="{FF2B5EF4-FFF2-40B4-BE49-F238E27FC236}">
                <a16:creationId xmlns:a16="http://schemas.microsoft.com/office/drawing/2014/main" id="{012FE807-BC86-5543-B419-CD310D39FB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15111" y="1563007"/>
            <a:ext cx="1729979" cy="206375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5C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054146-1D9C-7141-8845-8A27ADCA9238}"/>
              </a:ext>
            </a:extLst>
          </p:cNvPr>
          <p:cNvCxnSpPr>
            <a:cxnSpLocks/>
          </p:cNvCxnSpPr>
          <p:nvPr userDrawn="1"/>
        </p:nvCxnSpPr>
        <p:spPr>
          <a:xfrm>
            <a:off x="415111" y="1822924"/>
            <a:ext cx="1040895" cy="0"/>
          </a:xfrm>
          <a:prstGeom prst="line">
            <a:avLst/>
          </a:prstGeom>
          <a:ln w="38100" cap="rnd">
            <a:solidFill>
              <a:srgbClr val="5C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8CA9F830-38FC-3D42-BA85-35937E679B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1056" y="1900899"/>
            <a:ext cx="2077170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07CFF7D8-367C-2C47-BD01-E37AD56C8F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056" y="35683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445BF351-5B82-2A41-8441-59E1794FC9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7552" y="35683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1AD826DE-8AFB-1E40-ABBB-DF33B747AC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7552" y="19300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88B18F-3A09-0741-8815-C8C730526280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10503965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ower Diagram 5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511810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FA6886-805E-1E45-A552-806DD729440E}"/>
              </a:ext>
            </a:extLst>
          </p:cNvPr>
          <p:cNvSpPr/>
          <p:nvPr userDrawn="1"/>
        </p:nvSpPr>
        <p:spPr>
          <a:xfrm>
            <a:off x="3528538" y="757195"/>
            <a:ext cx="1992288" cy="1992288"/>
          </a:xfrm>
          <a:prstGeom prst="ellipse">
            <a:avLst/>
          </a:prstGeom>
          <a:solidFill>
            <a:srgbClr val="BEBF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957408-0C6E-634C-81B7-C82DC1A8F792}"/>
              </a:ext>
            </a:extLst>
          </p:cNvPr>
          <p:cNvSpPr/>
          <p:nvPr userDrawn="1"/>
        </p:nvSpPr>
        <p:spPr>
          <a:xfrm>
            <a:off x="4394217" y="1453080"/>
            <a:ext cx="1992288" cy="1992288"/>
          </a:xfrm>
          <a:prstGeom prst="ellipse">
            <a:avLst/>
          </a:prstGeom>
          <a:solidFill>
            <a:srgbClr val="F75D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F196A9-6646-3F49-B102-FFA0D1381914}"/>
              </a:ext>
            </a:extLst>
          </p:cNvPr>
          <p:cNvSpPr/>
          <p:nvPr userDrawn="1"/>
        </p:nvSpPr>
        <p:spPr>
          <a:xfrm>
            <a:off x="4057187" y="2431353"/>
            <a:ext cx="1992288" cy="1992288"/>
          </a:xfrm>
          <a:prstGeom prst="ellipse">
            <a:avLst/>
          </a:prstGeom>
          <a:solidFill>
            <a:srgbClr val="EC13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692548-A29B-6149-86DB-F0B1FA8F25F0}"/>
              </a:ext>
            </a:extLst>
          </p:cNvPr>
          <p:cNvSpPr/>
          <p:nvPr userDrawn="1"/>
        </p:nvSpPr>
        <p:spPr>
          <a:xfrm>
            <a:off x="2919850" y="2431353"/>
            <a:ext cx="1992288" cy="1992288"/>
          </a:xfrm>
          <a:prstGeom prst="ellipse">
            <a:avLst/>
          </a:prstGeom>
          <a:solidFill>
            <a:srgbClr val="88133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402936-0F6A-A540-8EF9-577F2939AF70}"/>
              </a:ext>
            </a:extLst>
          </p:cNvPr>
          <p:cNvSpPr/>
          <p:nvPr userDrawn="1"/>
        </p:nvSpPr>
        <p:spPr>
          <a:xfrm>
            <a:off x="2582820" y="1453080"/>
            <a:ext cx="1992288" cy="1992288"/>
          </a:xfrm>
          <a:prstGeom prst="ellipse">
            <a:avLst/>
          </a:prstGeom>
          <a:solidFill>
            <a:srgbClr val="5C00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A646FB4-927F-7E49-8995-2841E32988B6}"/>
              </a:ext>
            </a:extLst>
          </p:cNvPr>
          <p:cNvSpPr/>
          <p:nvPr userDrawn="1"/>
        </p:nvSpPr>
        <p:spPr>
          <a:xfrm>
            <a:off x="4057188" y="2174621"/>
            <a:ext cx="927847" cy="9278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C99BF-B82A-0B47-A905-4EABF5CA3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7645" y="2174941"/>
            <a:ext cx="927497" cy="927497"/>
          </a:xfrm>
        </p:spPr>
        <p:txBody>
          <a:bodyPr anchor="ctr">
            <a:normAutofit/>
          </a:bodyPr>
          <a:lstStyle>
            <a:lvl1pPr algn="ctr"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INSERT </a:t>
            </a:r>
            <a:br>
              <a:rPr lang="en-GB"/>
            </a:br>
            <a:r>
              <a:rPr lang="en-GB"/>
              <a:t>TEXT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FEEA9BB-E9F0-3048-BC31-C435C9D6490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25915" y="1880506"/>
            <a:ext cx="2082311" cy="205880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F75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EE93B7-7BC7-7B47-A6AD-CE5AEFC49D5B}"/>
              </a:ext>
            </a:extLst>
          </p:cNvPr>
          <p:cNvCxnSpPr>
            <a:cxnSpLocks/>
          </p:cNvCxnSpPr>
          <p:nvPr userDrawn="1"/>
        </p:nvCxnSpPr>
        <p:spPr>
          <a:xfrm>
            <a:off x="6625916" y="2140424"/>
            <a:ext cx="1040895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3">
            <a:extLst>
              <a:ext uri="{FF2B5EF4-FFF2-40B4-BE49-F238E27FC236}">
                <a16:creationId xmlns:a16="http://schemas.microsoft.com/office/drawing/2014/main" id="{7C29960F-CAC7-7743-827E-B9E30E6C9BE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31561" y="722625"/>
            <a:ext cx="2082311" cy="188882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468C17-3F40-9448-8FB7-6CDC2217B9F9}"/>
              </a:ext>
            </a:extLst>
          </p:cNvPr>
          <p:cNvCxnSpPr>
            <a:cxnSpLocks/>
          </p:cNvCxnSpPr>
          <p:nvPr userDrawn="1"/>
        </p:nvCxnSpPr>
        <p:spPr>
          <a:xfrm>
            <a:off x="6631561" y="982542"/>
            <a:ext cx="1040895" cy="0"/>
          </a:xfrm>
          <a:prstGeom prst="line">
            <a:avLst/>
          </a:prstGeom>
          <a:ln w="38100" cap="rnd">
            <a:solidFill>
              <a:srgbClr val="BE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3">
            <a:extLst>
              <a:ext uri="{FF2B5EF4-FFF2-40B4-BE49-F238E27FC236}">
                <a16:creationId xmlns:a16="http://schemas.microsoft.com/office/drawing/2014/main" id="{A27A99D9-8FE2-9E41-A844-56868984EF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25915" y="3214007"/>
            <a:ext cx="2077169" cy="168026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804EE1-8362-F34D-A56C-42A07B130C68}"/>
              </a:ext>
            </a:extLst>
          </p:cNvPr>
          <p:cNvCxnSpPr>
            <a:cxnSpLocks/>
          </p:cNvCxnSpPr>
          <p:nvPr userDrawn="1"/>
        </p:nvCxnSpPr>
        <p:spPr>
          <a:xfrm>
            <a:off x="6625916" y="3473924"/>
            <a:ext cx="1040895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id="{188B8192-7F28-E048-9B7E-F19694AA07B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5111" y="3201307"/>
            <a:ext cx="1729979" cy="206375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67FD13-B700-2447-9753-64B862183186}"/>
              </a:ext>
            </a:extLst>
          </p:cNvPr>
          <p:cNvCxnSpPr>
            <a:cxnSpLocks/>
          </p:cNvCxnSpPr>
          <p:nvPr userDrawn="1"/>
        </p:nvCxnSpPr>
        <p:spPr>
          <a:xfrm>
            <a:off x="415111" y="3461224"/>
            <a:ext cx="1040895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3">
            <a:extLst>
              <a:ext uri="{FF2B5EF4-FFF2-40B4-BE49-F238E27FC236}">
                <a16:creationId xmlns:a16="http://schemas.microsoft.com/office/drawing/2014/main" id="{012FE807-BC86-5543-B419-CD310D39FB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15111" y="1563007"/>
            <a:ext cx="1729979" cy="206375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5C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054146-1D9C-7141-8845-8A27ADCA9238}"/>
              </a:ext>
            </a:extLst>
          </p:cNvPr>
          <p:cNvCxnSpPr>
            <a:cxnSpLocks/>
          </p:cNvCxnSpPr>
          <p:nvPr userDrawn="1"/>
        </p:nvCxnSpPr>
        <p:spPr>
          <a:xfrm>
            <a:off x="415111" y="1822924"/>
            <a:ext cx="1040895" cy="0"/>
          </a:xfrm>
          <a:prstGeom prst="line">
            <a:avLst/>
          </a:prstGeom>
          <a:ln w="38100" cap="rnd">
            <a:solidFill>
              <a:srgbClr val="5C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58D45AF-2558-6742-BD4F-A149CD8DE4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1056" y="1091804"/>
            <a:ext cx="2082801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8CA9F830-38FC-3D42-BA85-35937E679B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1056" y="2222104"/>
            <a:ext cx="2077170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07CFF7D8-367C-2C47-BD01-E37AD56C8F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056" y="35683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445BF351-5B82-2A41-8441-59E1794FC9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7552" y="35683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1AD826DE-8AFB-1E40-ABBB-DF33B747AC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7552" y="19300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6F6248-0051-A14F-8562-5676F163A171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2972099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511810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FEEA9BB-E9F0-3048-BC31-C435C9D6490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25915" y="1870421"/>
            <a:ext cx="2082311" cy="205880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F75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EE93B7-7BC7-7B47-A6AD-CE5AEFC49D5B}"/>
              </a:ext>
            </a:extLst>
          </p:cNvPr>
          <p:cNvCxnSpPr>
            <a:cxnSpLocks/>
          </p:cNvCxnSpPr>
          <p:nvPr userDrawn="1"/>
        </p:nvCxnSpPr>
        <p:spPr>
          <a:xfrm>
            <a:off x="6625916" y="2140424"/>
            <a:ext cx="1040895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3">
            <a:extLst>
              <a:ext uri="{FF2B5EF4-FFF2-40B4-BE49-F238E27FC236}">
                <a16:creationId xmlns:a16="http://schemas.microsoft.com/office/drawing/2014/main" id="{7C29960F-CAC7-7743-827E-B9E30E6C9BE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31561" y="712540"/>
            <a:ext cx="2082311" cy="188882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468C17-3F40-9448-8FB7-6CDC2217B9F9}"/>
              </a:ext>
            </a:extLst>
          </p:cNvPr>
          <p:cNvCxnSpPr>
            <a:cxnSpLocks/>
          </p:cNvCxnSpPr>
          <p:nvPr userDrawn="1"/>
        </p:nvCxnSpPr>
        <p:spPr>
          <a:xfrm>
            <a:off x="6631561" y="982542"/>
            <a:ext cx="1040895" cy="0"/>
          </a:xfrm>
          <a:prstGeom prst="line">
            <a:avLst/>
          </a:prstGeom>
          <a:ln w="38100" cap="rnd">
            <a:solidFill>
              <a:srgbClr val="BE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3">
            <a:extLst>
              <a:ext uri="{FF2B5EF4-FFF2-40B4-BE49-F238E27FC236}">
                <a16:creationId xmlns:a16="http://schemas.microsoft.com/office/drawing/2014/main" id="{A27A99D9-8FE2-9E41-A844-56868984EF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25915" y="3203922"/>
            <a:ext cx="2077169" cy="168026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804EE1-8362-F34D-A56C-42A07B130C68}"/>
              </a:ext>
            </a:extLst>
          </p:cNvPr>
          <p:cNvCxnSpPr>
            <a:cxnSpLocks/>
          </p:cNvCxnSpPr>
          <p:nvPr userDrawn="1"/>
        </p:nvCxnSpPr>
        <p:spPr>
          <a:xfrm>
            <a:off x="6625916" y="3473924"/>
            <a:ext cx="1040895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id="{188B8192-7F28-E048-9B7E-F19694AA07B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5111" y="3191221"/>
            <a:ext cx="2072028" cy="263597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67FD13-B700-2447-9753-64B862183186}"/>
              </a:ext>
            </a:extLst>
          </p:cNvPr>
          <p:cNvCxnSpPr>
            <a:cxnSpLocks/>
          </p:cNvCxnSpPr>
          <p:nvPr userDrawn="1"/>
        </p:nvCxnSpPr>
        <p:spPr>
          <a:xfrm>
            <a:off x="415111" y="3461224"/>
            <a:ext cx="1040895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3">
            <a:extLst>
              <a:ext uri="{FF2B5EF4-FFF2-40B4-BE49-F238E27FC236}">
                <a16:creationId xmlns:a16="http://schemas.microsoft.com/office/drawing/2014/main" id="{012FE807-BC86-5543-B419-CD310D39FB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15110" y="1552921"/>
            <a:ext cx="2064469" cy="250735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5C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054146-1D9C-7141-8845-8A27ADCA9238}"/>
              </a:ext>
            </a:extLst>
          </p:cNvPr>
          <p:cNvCxnSpPr>
            <a:cxnSpLocks/>
          </p:cNvCxnSpPr>
          <p:nvPr userDrawn="1"/>
        </p:nvCxnSpPr>
        <p:spPr>
          <a:xfrm>
            <a:off x="415111" y="1822924"/>
            <a:ext cx="1040895" cy="0"/>
          </a:xfrm>
          <a:prstGeom prst="line">
            <a:avLst/>
          </a:prstGeom>
          <a:ln w="38100" cap="rnd">
            <a:solidFill>
              <a:srgbClr val="5C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58D45AF-2558-6742-BD4F-A149CD8DE4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1056" y="1091804"/>
            <a:ext cx="2082801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8CA9F830-38FC-3D42-BA85-35937E679B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1056" y="2222104"/>
            <a:ext cx="2077170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07CFF7D8-367C-2C47-BD01-E37AD56C8F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056" y="35683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445BF351-5B82-2A41-8441-59E1794FC9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7552" y="35683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1AD826DE-8AFB-1E40-ABBB-DF33B747AC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7552" y="19300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36" name="Freeform: Shape 98">
            <a:extLst>
              <a:ext uri="{FF2B5EF4-FFF2-40B4-BE49-F238E27FC236}">
                <a16:creationId xmlns:a16="http://schemas.microsoft.com/office/drawing/2014/main" id="{E69D1D16-7523-5A4D-B464-77230969907B}"/>
              </a:ext>
            </a:extLst>
          </p:cNvPr>
          <p:cNvSpPr/>
          <p:nvPr userDrawn="1"/>
        </p:nvSpPr>
        <p:spPr>
          <a:xfrm>
            <a:off x="3484271" y="1330247"/>
            <a:ext cx="1015138" cy="1206003"/>
          </a:xfrm>
          <a:custGeom>
            <a:avLst/>
            <a:gdLst>
              <a:gd name="connsiteX0" fmla="*/ 834592 w 1727508"/>
              <a:gd name="connsiteY0" fmla="*/ 475 h 2052312"/>
              <a:gd name="connsiteX1" fmla="*/ 1563454 w 1727508"/>
              <a:gd name="connsiteY1" fmla="*/ 356915 h 2052312"/>
              <a:gd name="connsiteX2" fmla="*/ 1727508 w 1727508"/>
              <a:gd name="connsiteY2" fmla="*/ 834591 h 2052312"/>
              <a:gd name="connsiteX3" fmla="*/ 1726547 w 1727508"/>
              <a:gd name="connsiteY3" fmla="*/ 899490 h 2052312"/>
              <a:gd name="connsiteX4" fmla="*/ 1725561 w 1727508"/>
              <a:gd name="connsiteY4" fmla="*/ 2052312 h 2052312"/>
              <a:gd name="connsiteX5" fmla="*/ 631147 w 1727508"/>
              <a:gd name="connsiteY5" fmla="*/ 1695332 h 2052312"/>
              <a:gd name="connsiteX6" fmla="*/ 582022 w 1727508"/>
              <a:gd name="connsiteY6" fmla="*/ 1679308 h 2052312"/>
              <a:gd name="connsiteX7" fmla="*/ 567497 w 1727508"/>
              <a:gd name="connsiteY7" fmla="*/ 1675542 h 2052312"/>
              <a:gd name="connsiteX8" fmla="*/ 561112 w 1727508"/>
              <a:gd name="connsiteY8" fmla="*/ 1672487 h 2052312"/>
              <a:gd name="connsiteX9" fmla="*/ 557132 w 1727508"/>
              <a:gd name="connsiteY9" fmla="*/ 1671189 h 2052312"/>
              <a:gd name="connsiteX10" fmla="*/ 490651 w 1727508"/>
              <a:gd name="connsiteY10" fmla="*/ 1643270 h 2052312"/>
              <a:gd name="connsiteX11" fmla="*/ 416871 w 1727508"/>
              <a:gd name="connsiteY11" fmla="*/ 1603480 h 2052312"/>
              <a:gd name="connsiteX12" fmla="*/ 361371 w 1727508"/>
              <a:gd name="connsiteY12" fmla="*/ 1566106 h 2052312"/>
              <a:gd name="connsiteX13" fmla="*/ 362581 w 1727508"/>
              <a:gd name="connsiteY13" fmla="*/ 1562843 h 2052312"/>
              <a:gd name="connsiteX14" fmla="*/ 280933 w 1727508"/>
              <a:gd name="connsiteY14" fmla="*/ 1501731 h 2052312"/>
              <a:gd name="connsiteX15" fmla="*/ 164529 w 1727508"/>
              <a:gd name="connsiteY15" fmla="*/ 1371066 h 2052312"/>
              <a:gd name="connsiteX16" fmla="*/ 356915 w 1727508"/>
              <a:gd name="connsiteY16" fmla="*/ 164528 h 2052312"/>
              <a:gd name="connsiteX17" fmla="*/ 834592 w 1727508"/>
              <a:gd name="connsiteY17" fmla="*/ 475 h 205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27508" h="2052312">
                <a:moveTo>
                  <a:pt x="834592" y="475"/>
                </a:moveTo>
                <a:cubicBezTo>
                  <a:pt x="1111775" y="-8710"/>
                  <a:pt x="1388422" y="115476"/>
                  <a:pt x="1563454" y="356915"/>
                </a:cubicBezTo>
                <a:cubicBezTo>
                  <a:pt x="1668473" y="501778"/>
                  <a:pt x="1721997" y="668281"/>
                  <a:pt x="1727508" y="834591"/>
                </a:cubicBezTo>
                <a:lnTo>
                  <a:pt x="1726547" y="899490"/>
                </a:lnTo>
                <a:lnTo>
                  <a:pt x="1725561" y="2052312"/>
                </a:lnTo>
                <a:lnTo>
                  <a:pt x="631147" y="1695332"/>
                </a:lnTo>
                <a:lnTo>
                  <a:pt x="582022" y="1679308"/>
                </a:lnTo>
                <a:lnTo>
                  <a:pt x="567497" y="1675542"/>
                </a:lnTo>
                <a:lnTo>
                  <a:pt x="561112" y="1672487"/>
                </a:lnTo>
                <a:lnTo>
                  <a:pt x="557132" y="1671189"/>
                </a:lnTo>
                <a:lnTo>
                  <a:pt x="490651" y="1643270"/>
                </a:lnTo>
                <a:cubicBezTo>
                  <a:pt x="465513" y="1631255"/>
                  <a:pt x="440886" y="1617985"/>
                  <a:pt x="416871" y="1603480"/>
                </a:cubicBezTo>
                <a:lnTo>
                  <a:pt x="361371" y="1566106"/>
                </a:lnTo>
                <a:lnTo>
                  <a:pt x="362581" y="1562843"/>
                </a:lnTo>
                <a:lnTo>
                  <a:pt x="280933" y="1501731"/>
                </a:lnTo>
                <a:cubicBezTo>
                  <a:pt x="238606" y="1462952"/>
                  <a:pt x="199535" y="1419354"/>
                  <a:pt x="164529" y="1371066"/>
                </a:cubicBezTo>
                <a:cubicBezTo>
                  <a:pt x="-115522" y="984764"/>
                  <a:pt x="-29387" y="444579"/>
                  <a:pt x="356915" y="164528"/>
                </a:cubicBezTo>
                <a:cubicBezTo>
                  <a:pt x="501779" y="59509"/>
                  <a:pt x="668282" y="5985"/>
                  <a:pt x="834592" y="475"/>
                </a:cubicBezTo>
                <a:close/>
              </a:path>
            </a:pathLst>
          </a:custGeom>
          <a:solidFill>
            <a:srgbClr val="5C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40" name="Freeform: Shape 120">
            <a:extLst>
              <a:ext uri="{FF2B5EF4-FFF2-40B4-BE49-F238E27FC236}">
                <a16:creationId xmlns:a16="http://schemas.microsoft.com/office/drawing/2014/main" id="{B73817AB-76B6-8E4B-A6E3-3E2ABF3A58A1}"/>
              </a:ext>
            </a:extLst>
          </p:cNvPr>
          <p:cNvSpPr/>
          <p:nvPr userDrawn="1"/>
        </p:nvSpPr>
        <p:spPr>
          <a:xfrm>
            <a:off x="4133430" y="2160313"/>
            <a:ext cx="365156" cy="375937"/>
          </a:xfrm>
          <a:custGeom>
            <a:avLst/>
            <a:gdLst>
              <a:gd name="connsiteX0" fmla="*/ 621403 w 621403"/>
              <a:gd name="connsiteY0" fmla="*/ 0 h 639750"/>
              <a:gd name="connsiteX1" fmla="*/ 620856 w 621403"/>
              <a:gd name="connsiteY1" fmla="*/ 639750 h 639750"/>
              <a:gd name="connsiteX2" fmla="*/ 0 w 621403"/>
              <a:gd name="connsiteY2" fmla="*/ 437237 h 639750"/>
              <a:gd name="connsiteX3" fmla="*/ 38971 w 621403"/>
              <a:gd name="connsiteY3" fmla="*/ 365439 h 639750"/>
              <a:gd name="connsiteX4" fmla="*/ 573442 w 621403"/>
              <a:gd name="connsiteY4" fmla="*/ 7320 h 6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403" h="639750">
                <a:moveTo>
                  <a:pt x="621403" y="0"/>
                </a:moveTo>
                <a:lnTo>
                  <a:pt x="620856" y="639750"/>
                </a:lnTo>
                <a:lnTo>
                  <a:pt x="0" y="437237"/>
                </a:lnTo>
                <a:lnTo>
                  <a:pt x="38971" y="365439"/>
                </a:lnTo>
                <a:cubicBezTo>
                  <a:pt x="161388" y="184238"/>
                  <a:pt x="351719" y="52691"/>
                  <a:pt x="573442" y="732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43" name="Freeform: Shape 100">
            <a:extLst>
              <a:ext uri="{FF2B5EF4-FFF2-40B4-BE49-F238E27FC236}">
                <a16:creationId xmlns:a16="http://schemas.microsoft.com/office/drawing/2014/main" id="{2235C502-64FA-C745-9E41-27676A012405}"/>
              </a:ext>
            </a:extLst>
          </p:cNvPr>
          <p:cNvSpPr/>
          <p:nvPr userDrawn="1"/>
        </p:nvSpPr>
        <p:spPr>
          <a:xfrm>
            <a:off x="4649913" y="1330479"/>
            <a:ext cx="1015355" cy="1205012"/>
          </a:xfrm>
          <a:custGeom>
            <a:avLst/>
            <a:gdLst>
              <a:gd name="connsiteX0" fmla="*/ 895063 w 1727877"/>
              <a:gd name="connsiteY0" fmla="*/ 535 h 2050626"/>
              <a:gd name="connsiteX1" fmla="*/ 1372401 w 1727877"/>
              <a:gd name="connsiteY1" fmla="*/ 165571 h 2050626"/>
              <a:gd name="connsiteX2" fmla="*/ 1562306 w 1727877"/>
              <a:gd name="connsiteY2" fmla="*/ 1372502 h 2050626"/>
              <a:gd name="connsiteX3" fmla="*/ 1445633 w 1727877"/>
              <a:gd name="connsiteY3" fmla="*/ 1502927 h 2050626"/>
              <a:gd name="connsiteX4" fmla="*/ 1363858 w 1727877"/>
              <a:gd name="connsiteY4" fmla="*/ 1563873 h 2050626"/>
              <a:gd name="connsiteX5" fmla="*/ 1365060 w 1727877"/>
              <a:gd name="connsiteY5" fmla="*/ 1567134 h 2050626"/>
              <a:gd name="connsiteX6" fmla="*/ 1309533 w 1727877"/>
              <a:gd name="connsiteY6" fmla="*/ 1604361 h 2050626"/>
              <a:gd name="connsiteX7" fmla="*/ 1309484 w 1727877"/>
              <a:gd name="connsiteY7" fmla="*/ 1604397 h 2050626"/>
              <a:gd name="connsiteX8" fmla="*/ 1309429 w 1727877"/>
              <a:gd name="connsiteY8" fmla="*/ 1604423 h 2050626"/>
              <a:gd name="connsiteX9" fmla="*/ 1235621 w 1727877"/>
              <a:gd name="connsiteY9" fmla="*/ 1644033 h 2050626"/>
              <a:gd name="connsiteX10" fmla="*/ 1168858 w 1727877"/>
              <a:gd name="connsiteY10" fmla="*/ 1671909 h 2050626"/>
              <a:gd name="connsiteX11" fmla="*/ 1164984 w 1727877"/>
              <a:gd name="connsiteY11" fmla="*/ 1673164 h 2050626"/>
              <a:gd name="connsiteX12" fmla="*/ 1158712 w 1727877"/>
              <a:gd name="connsiteY12" fmla="*/ 1676149 h 2050626"/>
              <a:gd name="connsiteX13" fmla="*/ 1144483 w 1727877"/>
              <a:gd name="connsiteY13" fmla="*/ 1679806 h 2050626"/>
              <a:gd name="connsiteX14" fmla="*/ 1096852 w 1727877"/>
              <a:gd name="connsiteY14" fmla="*/ 1695240 h 2050626"/>
              <a:gd name="connsiteX15" fmla="*/ 0 w 1727877"/>
              <a:gd name="connsiteY15" fmla="*/ 2050626 h 2050626"/>
              <a:gd name="connsiteX16" fmla="*/ 1283 w 1727877"/>
              <a:gd name="connsiteY16" fmla="*/ 899465 h 2050626"/>
              <a:gd name="connsiteX17" fmla="*/ 1283 w 1727877"/>
              <a:gd name="connsiteY17" fmla="*/ 899453 h 2050626"/>
              <a:gd name="connsiteX18" fmla="*/ 434 w 1727877"/>
              <a:gd name="connsiteY18" fmla="*/ 832814 h 2050626"/>
              <a:gd name="connsiteX19" fmla="*/ 1370 w 1727877"/>
              <a:gd name="connsiteY19" fmla="*/ 821616 h 2050626"/>
              <a:gd name="connsiteX20" fmla="*/ 1370 w 1727877"/>
              <a:gd name="connsiteY20" fmla="*/ 821612 h 2050626"/>
              <a:gd name="connsiteX21" fmla="*/ 7377 w 1727877"/>
              <a:gd name="connsiteY21" fmla="*/ 749756 h 2050626"/>
              <a:gd name="connsiteX22" fmla="*/ 22418 w 1727877"/>
              <a:gd name="connsiteY22" fmla="*/ 667292 h 2050626"/>
              <a:gd name="connsiteX23" fmla="*/ 40811 w 1727877"/>
              <a:gd name="connsiteY23" fmla="*/ 602958 h 2050626"/>
              <a:gd name="connsiteX24" fmla="*/ 40812 w 1727877"/>
              <a:gd name="connsiteY24" fmla="*/ 602958 h 2050626"/>
              <a:gd name="connsiteX25" fmla="*/ 45653 w 1727877"/>
              <a:gd name="connsiteY25" fmla="*/ 586026 h 2050626"/>
              <a:gd name="connsiteX26" fmla="*/ 165470 w 1727877"/>
              <a:gd name="connsiteY26" fmla="*/ 355476 h 2050626"/>
              <a:gd name="connsiteX27" fmla="*/ 895063 w 1727877"/>
              <a:gd name="connsiteY27" fmla="*/ 535 h 205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7877" h="2050626">
                <a:moveTo>
                  <a:pt x="895063" y="535"/>
                </a:moveTo>
                <a:cubicBezTo>
                  <a:pt x="1061361" y="6388"/>
                  <a:pt x="1227754" y="60255"/>
                  <a:pt x="1372401" y="165571"/>
                </a:cubicBezTo>
                <a:cubicBezTo>
                  <a:pt x="1758127" y="446416"/>
                  <a:pt x="1843150" y="986777"/>
                  <a:pt x="1562306" y="1372502"/>
                </a:cubicBezTo>
                <a:cubicBezTo>
                  <a:pt x="1527200" y="1420718"/>
                  <a:pt x="1488040" y="1464236"/>
                  <a:pt x="1445633" y="1502927"/>
                </a:cubicBezTo>
                <a:lnTo>
                  <a:pt x="1363858" y="1563873"/>
                </a:lnTo>
                <a:lnTo>
                  <a:pt x="1365060" y="1567134"/>
                </a:lnTo>
                <a:lnTo>
                  <a:pt x="1309533" y="1604361"/>
                </a:lnTo>
                <a:lnTo>
                  <a:pt x="1309484" y="1604397"/>
                </a:lnTo>
                <a:lnTo>
                  <a:pt x="1309429" y="1604423"/>
                </a:lnTo>
                <a:lnTo>
                  <a:pt x="1235621" y="1644033"/>
                </a:lnTo>
                <a:lnTo>
                  <a:pt x="1168858" y="1671909"/>
                </a:lnTo>
                <a:lnTo>
                  <a:pt x="1164984" y="1673164"/>
                </a:lnTo>
                <a:lnTo>
                  <a:pt x="1158712" y="1676149"/>
                </a:lnTo>
                <a:lnTo>
                  <a:pt x="1144483" y="1679806"/>
                </a:lnTo>
                <a:lnTo>
                  <a:pt x="1096852" y="1695240"/>
                </a:lnTo>
                <a:lnTo>
                  <a:pt x="0" y="2050626"/>
                </a:lnTo>
                <a:lnTo>
                  <a:pt x="1283" y="899465"/>
                </a:lnTo>
                <a:lnTo>
                  <a:pt x="1283" y="899453"/>
                </a:lnTo>
                <a:lnTo>
                  <a:pt x="434" y="832814"/>
                </a:lnTo>
                <a:lnTo>
                  <a:pt x="1370" y="821616"/>
                </a:lnTo>
                <a:lnTo>
                  <a:pt x="1370" y="821612"/>
                </a:lnTo>
                <a:lnTo>
                  <a:pt x="7377" y="749756"/>
                </a:lnTo>
                <a:cubicBezTo>
                  <a:pt x="11035" y="722135"/>
                  <a:pt x="16044" y="694614"/>
                  <a:pt x="22418" y="667292"/>
                </a:cubicBezTo>
                <a:lnTo>
                  <a:pt x="40811" y="602958"/>
                </a:lnTo>
                <a:lnTo>
                  <a:pt x="40812" y="602958"/>
                </a:lnTo>
                <a:lnTo>
                  <a:pt x="45653" y="586026"/>
                </a:lnTo>
                <a:cubicBezTo>
                  <a:pt x="73016" y="505559"/>
                  <a:pt x="112811" y="427799"/>
                  <a:pt x="165470" y="355476"/>
                </a:cubicBezTo>
                <a:cubicBezTo>
                  <a:pt x="340998" y="114397"/>
                  <a:pt x="617899" y="-9219"/>
                  <a:pt x="895063" y="535"/>
                </a:cubicBezTo>
                <a:close/>
              </a:path>
            </a:pathLst>
          </a:custGeom>
          <a:solidFill>
            <a:srgbClr val="BEB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44" name="Freeform: Shape 122">
            <a:extLst>
              <a:ext uri="{FF2B5EF4-FFF2-40B4-BE49-F238E27FC236}">
                <a16:creationId xmlns:a16="http://schemas.microsoft.com/office/drawing/2014/main" id="{CA5265AD-8C6F-2041-A191-28E624454C89}"/>
              </a:ext>
            </a:extLst>
          </p:cNvPr>
          <p:cNvSpPr/>
          <p:nvPr userDrawn="1"/>
        </p:nvSpPr>
        <p:spPr>
          <a:xfrm>
            <a:off x="4649913" y="2161294"/>
            <a:ext cx="360012" cy="374197"/>
          </a:xfrm>
          <a:custGeom>
            <a:avLst/>
            <a:gdLst>
              <a:gd name="connsiteX0" fmla="*/ 710 w 612649"/>
              <a:gd name="connsiteY0" fmla="*/ 0 h 636789"/>
              <a:gd name="connsiteX1" fmla="*/ 37731 w 612649"/>
              <a:gd name="connsiteY1" fmla="*/ 5651 h 636789"/>
              <a:gd name="connsiteX2" fmla="*/ 572202 w 612649"/>
              <a:gd name="connsiteY2" fmla="*/ 363770 h 636789"/>
              <a:gd name="connsiteX3" fmla="*/ 612649 w 612649"/>
              <a:gd name="connsiteY3" fmla="*/ 438288 h 636789"/>
              <a:gd name="connsiteX4" fmla="*/ 0 w 612649"/>
              <a:gd name="connsiteY4" fmla="*/ 636789 h 63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649" h="636789">
                <a:moveTo>
                  <a:pt x="710" y="0"/>
                </a:moveTo>
                <a:lnTo>
                  <a:pt x="37731" y="5651"/>
                </a:lnTo>
                <a:cubicBezTo>
                  <a:pt x="259454" y="51022"/>
                  <a:pt x="449786" y="182569"/>
                  <a:pt x="572202" y="363770"/>
                </a:cubicBezTo>
                <a:lnTo>
                  <a:pt x="612649" y="438288"/>
                </a:lnTo>
                <a:lnTo>
                  <a:pt x="0" y="636789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45" name="Freeform: Shape 102">
            <a:extLst>
              <a:ext uri="{FF2B5EF4-FFF2-40B4-BE49-F238E27FC236}">
                <a16:creationId xmlns:a16="http://schemas.microsoft.com/office/drawing/2014/main" id="{12B584E1-2337-AF44-94C3-AB659B476578}"/>
              </a:ext>
            </a:extLst>
          </p:cNvPr>
          <p:cNvSpPr/>
          <p:nvPr userDrawn="1"/>
        </p:nvSpPr>
        <p:spPr>
          <a:xfrm>
            <a:off x="4713537" y="2453132"/>
            <a:ext cx="1328165" cy="1015578"/>
          </a:xfrm>
          <a:custGeom>
            <a:avLst/>
            <a:gdLst>
              <a:gd name="connsiteX0" fmla="*/ 1406552 w 2260202"/>
              <a:gd name="connsiteY0" fmla="*/ 0 h 1728258"/>
              <a:gd name="connsiteX1" fmla="*/ 1662893 w 2260202"/>
              <a:gd name="connsiteY1" fmla="*/ 42412 h 1728258"/>
              <a:gd name="connsiteX2" fmla="*/ 2217724 w 2260202"/>
              <a:gd name="connsiteY2" fmla="*/ 1130948 h 1728258"/>
              <a:gd name="connsiteX3" fmla="*/ 1129189 w 2260202"/>
              <a:gd name="connsiteY3" fmla="*/ 1685779 h 1728258"/>
              <a:gd name="connsiteX4" fmla="*/ 969013 w 2260202"/>
              <a:gd name="connsiteY4" fmla="*/ 1615306 h 1728258"/>
              <a:gd name="connsiteX5" fmla="*/ 885712 w 2260202"/>
              <a:gd name="connsiteY5" fmla="*/ 1556462 h 1728258"/>
              <a:gd name="connsiteX6" fmla="*/ 882984 w 2260202"/>
              <a:gd name="connsiteY6" fmla="*/ 1558617 h 1728258"/>
              <a:gd name="connsiteX7" fmla="*/ 830365 w 2260202"/>
              <a:gd name="connsiteY7" fmla="*/ 1517366 h 1728258"/>
              <a:gd name="connsiteX8" fmla="*/ 830324 w 2260202"/>
              <a:gd name="connsiteY8" fmla="*/ 1517337 h 1728258"/>
              <a:gd name="connsiteX9" fmla="*/ 830288 w 2260202"/>
              <a:gd name="connsiteY9" fmla="*/ 1517299 h 1728258"/>
              <a:gd name="connsiteX10" fmla="*/ 769736 w 2260202"/>
              <a:gd name="connsiteY10" fmla="*/ 1459407 h 1728258"/>
              <a:gd name="connsiteX11" fmla="*/ 722529 w 2260202"/>
              <a:gd name="connsiteY11" fmla="*/ 1404581 h 1728258"/>
              <a:gd name="connsiteX12" fmla="*/ 720131 w 2260202"/>
              <a:gd name="connsiteY12" fmla="*/ 1401282 h 1728258"/>
              <a:gd name="connsiteX13" fmla="*/ 715353 w 2260202"/>
              <a:gd name="connsiteY13" fmla="*/ 1396249 h 1728258"/>
              <a:gd name="connsiteX14" fmla="*/ 707468 w 2260202"/>
              <a:gd name="connsiteY14" fmla="*/ 1383866 h 1728258"/>
              <a:gd name="connsiteX15" fmla="*/ 678019 w 2260202"/>
              <a:gd name="connsiteY15" fmla="*/ 1343360 h 1728258"/>
              <a:gd name="connsiteX16" fmla="*/ 0 w 2260202"/>
              <a:gd name="connsiteY16" fmla="*/ 410796 h 1728258"/>
              <a:gd name="connsiteX17" fmla="*/ 1094784 w 2260202"/>
              <a:gd name="connsiteY17" fmla="*/ 55029 h 1728258"/>
              <a:gd name="connsiteX18" fmla="*/ 1157908 w 2260202"/>
              <a:gd name="connsiteY18" fmla="*/ 33544 h 1728258"/>
              <a:gd name="connsiteX19" fmla="*/ 1239022 w 2260202"/>
              <a:gd name="connsiteY19" fmla="*/ 14388 h 1728258"/>
              <a:gd name="connsiteX20" fmla="*/ 1239022 w 2260202"/>
              <a:gd name="connsiteY20" fmla="*/ 14388 h 1728258"/>
              <a:gd name="connsiteX21" fmla="*/ 1239023 w 2260202"/>
              <a:gd name="connsiteY21" fmla="*/ 14387 h 1728258"/>
              <a:gd name="connsiteX22" fmla="*/ 1322087 w 2260202"/>
              <a:gd name="connsiteY22" fmla="*/ 3113 h 1728258"/>
              <a:gd name="connsiteX23" fmla="*/ 1388953 w 2260202"/>
              <a:gd name="connsiteY23" fmla="*/ 648 h 1728258"/>
              <a:gd name="connsiteX24" fmla="*/ 1388953 w 2260202"/>
              <a:gd name="connsiteY24" fmla="*/ 649 h 172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60202" h="1728258">
                <a:moveTo>
                  <a:pt x="1406552" y="0"/>
                </a:moveTo>
                <a:cubicBezTo>
                  <a:pt x="1491537" y="1060"/>
                  <a:pt x="1577805" y="14779"/>
                  <a:pt x="1662893" y="42412"/>
                </a:cubicBezTo>
                <a:cubicBezTo>
                  <a:pt x="2116696" y="189790"/>
                  <a:pt x="2365102" y="677144"/>
                  <a:pt x="2217724" y="1130948"/>
                </a:cubicBezTo>
                <a:cubicBezTo>
                  <a:pt x="2070346" y="1584751"/>
                  <a:pt x="1582993" y="1833158"/>
                  <a:pt x="1129189" y="1685779"/>
                </a:cubicBezTo>
                <a:cubicBezTo>
                  <a:pt x="1072464" y="1667357"/>
                  <a:pt x="1018948" y="1643623"/>
                  <a:pt x="969013" y="1615306"/>
                </a:cubicBezTo>
                <a:lnTo>
                  <a:pt x="885712" y="1556462"/>
                </a:lnTo>
                <a:lnTo>
                  <a:pt x="882984" y="1558617"/>
                </a:lnTo>
                <a:lnTo>
                  <a:pt x="830365" y="1517366"/>
                </a:lnTo>
                <a:lnTo>
                  <a:pt x="830324" y="1517337"/>
                </a:lnTo>
                <a:lnTo>
                  <a:pt x="830288" y="1517299"/>
                </a:lnTo>
                <a:lnTo>
                  <a:pt x="769736" y="1459407"/>
                </a:lnTo>
                <a:lnTo>
                  <a:pt x="722529" y="1404581"/>
                </a:lnTo>
                <a:lnTo>
                  <a:pt x="720131" y="1401282"/>
                </a:lnTo>
                <a:lnTo>
                  <a:pt x="715353" y="1396249"/>
                </a:lnTo>
                <a:lnTo>
                  <a:pt x="707468" y="1383866"/>
                </a:lnTo>
                <a:lnTo>
                  <a:pt x="678019" y="1343360"/>
                </a:lnTo>
                <a:lnTo>
                  <a:pt x="0" y="410796"/>
                </a:lnTo>
                <a:lnTo>
                  <a:pt x="1094784" y="55029"/>
                </a:lnTo>
                <a:lnTo>
                  <a:pt x="1157908" y="33544"/>
                </a:lnTo>
                <a:cubicBezTo>
                  <a:pt x="1184560" y="25876"/>
                  <a:pt x="1211629" y="19475"/>
                  <a:pt x="1239022" y="14388"/>
                </a:cubicBezTo>
                <a:lnTo>
                  <a:pt x="1239022" y="14388"/>
                </a:lnTo>
                <a:lnTo>
                  <a:pt x="1239023" y="14387"/>
                </a:lnTo>
                <a:cubicBezTo>
                  <a:pt x="1266417" y="9300"/>
                  <a:pt x="1294135" y="5527"/>
                  <a:pt x="1322087" y="3113"/>
                </a:cubicBezTo>
                <a:lnTo>
                  <a:pt x="1388953" y="648"/>
                </a:lnTo>
                <a:lnTo>
                  <a:pt x="1388953" y="649"/>
                </a:lnTo>
                <a:close/>
              </a:path>
            </a:pathLst>
          </a:custGeom>
          <a:solidFill>
            <a:srgbClr val="F75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46" name="Freeform: Shape 124">
            <a:extLst>
              <a:ext uri="{FF2B5EF4-FFF2-40B4-BE49-F238E27FC236}">
                <a16:creationId xmlns:a16="http://schemas.microsoft.com/office/drawing/2014/main" id="{9DB28C53-5B7A-C740-BC6D-F868A954AFED}"/>
              </a:ext>
            </a:extLst>
          </p:cNvPr>
          <p:cNvSpPr/>
          <p:nvPr userDrawn="1"/>
        </p:nvSpPr>
        <p:spPr>
          <a:xfrm>
            <a:off x="4713536" y="2580597"/>
            <a:ext cx="358076" cy="417181"/>
          </a:xfrm>
          <a:custGeom>
            <a:avLst/>
            <a:gdLst>
              <a:gd name="connsiteX0" fmla="*/ 596623 w 609355"/>
              <a:gd name="connsiteY0" fmla="*/ 0 h 709936"/>
              <a:gd name="connsiteX1" fmla="*/ 609355 w 609355"/>
              <a:gd name="connsiteY1" fmla="*/ 126304 h 709936"/>
              <a:gd name="connsiteX2" fmla="*/ 463932 w 609355"/>
              <a:gd name="connsiteY2" fmla="*/ 602386 h 709936"/>
              <a:gd name="connsiteX3" fmla="*/ 375196 w 609355"/>
              <a:gd name="connsiteY3" fmla="*/ 709936 h 709936"/>
              <a:gd name="connsiteX4" fmla="*/ 0 w 609355"/>
              <a:gd name="connsiteY4" fmla="*/ 193882 h 70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355" h="709936">
                <a:moveTo>
                  <a:pt x="596623" y="0"/>
                </a:moveTo>
                <a:lnTo>
                  <a:pt x="609355" y="126304"/>
                </a:lnTo>
                <a:cubicBezTo>
                  <a:pt x="609355" y="302656"/>
                  <a:pt x="555745" y="466486"/>
                  <a:pt x="463932" y="602386"/>
                </a:cubicBezTo>
                <a:lnTo>
                  <a:pt x="375196" y="709936"/>
                </a:lnTo>
                <a:lnTo>
                  <a:pt x="0" y="193882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47" name="Freeform: Shape 104">
            <a:extLst>
              <a:ext uri="{FF2B5EF4-FFF2-40B4-BE49-F238E27FC236}">
                <a16:creationId xmlns:a16="http://schemas.microsoft.com/office/drawing/2014/main" id="{6E40D8F9-F9EB-994C-ADB8-75F677E58DEC}"/>
              </a:ext>
            </a:extLst>
          </p:cNvPr>
          <p:cNvSpPr/>
          <p:nvPr userDrawn="1"/>
        </p:nvSpPr>
        <p:spPr>
          <a:xfrm>
            <a:off x="4064164" y="2799910"/>
            <a:ext cx="1015343" cy="1370192"/>
          </a:xfrm>
          <a:custGeom>
            <a:avLst/>
            <a:gdLst>
              <a:gd name="connsiteX0" fmla="*/ 863852 w 1727858"/>
              <a:gd name="connsiteY0" fmla="*/ 0 h 2331720"/>
              <a:gd name="connsiteX1" fmla="*/ 1540394 w 1727858"/>
              <a:gd name="connsiteY1" fmla="*/ 931378 h 2331720"/>
              <a:gd name="connsiteX2" fmla="*/ 1570764 w 1727858"/>
              <a:gd name="connsiteY2" fmla="*/ 973187 h 2331720"/>
              <a:gd name="connsiteX3" fmla="*/ 1580313 w 1727858"/>
              <a:gd name="connsiteY3" fmla="*/ 984760 h 2331720"/>
              <a:gd name="connsiteX4" fmla="*/ 1583689 w 1727858"/>
              <a:gd name="connsiteY4" fmla="*/ 990980 h 2331720"/>
              <a:gd name="connsiteX5" fmla="*/ 1586149 w 1727858"/>
              <a:gd name="connsiteY5" fmla="*/ 994367 h 2331720"/>
              <a:gd name="connsiteX6" fmla="*/ 1623587 w 1727858"/>
              <a:gd name="connsiteY6" fmla="*/ 1055992 h 2331720"/>
              <a:gd name="connsiteX7" fmla="*/ 1659967 w 1727858"/>
              <a:gd name="connsiteY7" fmla="*/ 1131511 h 2331720"/>
              <a:gd name="connsiteX8" fmla="*/ 1682965 w 1727858"/>
              <a:gd name="connsiteY8" fmla="*/ 1194347 h 2331720"/>
              <a:gd name="connsiteX9" fmla="*/ 1682965 w 1727858"/>
              <a:gd name="connsiteY9" fmla="*/ 1194347 h 2331720"/>
              <a:gd name="connsiteX10" fmla="*/ 1689018 w 1727858"/>
              <a:gd name="connsiteY10" fmla="*/ 1210885 h 2331720"/>
              <a:gd name="connsiteX11" fmla="*/ 1727858 w 1727858"/>
              <a:gd name="connsiteY11" fmla="*/ 1467791 h 2331720"/>
              <a:gd name="connsiteX12" fmla="*/ 863929 w 1727858"/>
              <a:gd name="connsiteY12" fmla="*/ 2331720 h 2331720"/>
              <a:gd name="connsiteX13" fmla="*/ 0 w 1727858"/>
              <a:gd name="connsiteY13" fmla="*/ 1467791 h 2331720"/>
              <a:gd name="connsiteX14" fmla="*/ 67892 w 1727858"/>
              <a:gd name="connsiteY14" fmla="*/ 1131511 h 2331720"/>
              <a:gd name="connsiteX15" fmla="*/ 67912 w 1727858"/>
              <a:gd name="connsiteY15" fmla="*/ 1131473 h 2331720"/>
              <a:gd name="connsiteX16" fmla="*/ 104274 w 1727858"/>
              <a:gd name="connsiteY16" fmla="*/ 1055992 h 2331720"/>
              <a:gd name="connsiteX17" fmla="*/ 141838 w 1727858"/>
              <a:gd name="connsiteY17" fmla="*/ 994159 h 2331720"/>
              <a:gd name="connsiteX18" fmla="*/ 144235 w 1727858"/>
              <a:gd name="connsiteY18" fmla="*/ 990860 h 2331720"/>
              <a:gd name="connsiteX19" fmla="*/ 147545 w 1727858"/>
              <a:gd name="connsiteY19" fmla="*/ 984760 h 2331720"/>
              <a:gd name="connsiteX20" fmla="*/ 156887 w 1727858"/>
              <a:gd name="connsiteY20" fmla="*/ 973438 h 2331720"/>
              <a:gd name="connsiteX21" fmla="*/ 186316 w 1727858"/>
              <a:gd name="connsiteY21" fmla="*/ 932915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27858" h="2331720">
                <a:moveTo>
                  <a:pt x="863852" y="0"/>
                </a:moveTo>
                <a:lnTo>
                  <a:pt x="1540394" y="931378"/>
                </a:lnTo>
                <a:lnTo>
                  <a:pt x="1570764" y="973187"/>
                </a:lnTo>
                <a:lnTo>
                  <a:pt x="1580313" y="984760"/>
                </a:lnTo>
                <a:lnTo>
                  <a:pt x="1583689" y="990980"/>
                </a:lnTo>
                <a:lnTo>
                  <a:pt x="1586149" y="994367"/>
                </a:lnTo>
                <a:lnTo>
                  <a:pt x="1623587" y="1055992"/>
                </a:lnTo>
                <a:cubicBezTo>
                  <a:pt x="1636888" y="1080475"/>
                  <a:pt x="1649038" y="1105672"/>
                  <a:pt x="1659967" y="1131511"/>
                </a:cubicBezTo>
                <a:lnTo>
                  <a:pt x="1682965" y="1194347"/>
                </a:lnTo>
                <a:lnTo>
                  <a:pt x="1682965" y="1194347"/>
                </a:lnTo>
                <a:lnTo>
                  <a:pt x="1689018" y="1210885"/>
                </a:lnTo>
                <a:cubicBezTo>
                  <a:pt x="1714260" y="1292042"/>
                  <a:pt x="1727858" y="1378328"/>
                  <a:pt x="1727858" y="1467791"/>
                </a:cubicBezTo>
                <a:cubicBezTo>
                  <a:pt x="1727858" y="1944926"/>
                  <a:pt x="1341064" y="2331720"/>
                  <a:pt x="863929" y="2331720"/>
                </a:cubicBezTo>
                <a:cubicBezTo>
                  <a:pt x="386794" y="2331720"/>
                  <a:pt x="0" y="1944926"/>
                  <a:pt x="0" y="1467791"/>
                </a:cubicBezTo>
                <a:cubicBezTo>
                  <a:pt x="0" y="1348508"/>
                  <a:pt x="24174" y="1234870"/>
                  <a:pt x="67892" y="1131511"/>
                </a:cubicBezTo>
                <a:lnTo>
                  <a:pt x="67912" y="1131473"/>
                </a:lnTo>
                <a:lnTo>
                  <a:pt x="104274" y="1055992"/>
                </a:lnTo>
                <a:lnTo>
                  <a:pt x="141838" y="994159"/>
                </a:lnTo>
                <a:lnTo>
                  <a:pt x="144235" y="990860"/>
                </a:lnTo>
                <a:lnTo>
                  <a:pt x="147545" y="984760"/>
                </a:lnTo>
                <a:lnTo>
                  <a:pt x="156887" y="973438"/>
                </a:lnTo>
                <a:lnTo>
                  <a:pt x="186316" y="9329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48" name="Freeform: Shape 126">
            <a:extLst>
              <a:ext uri="{FF2B5EF4-FFF2-40B4-BE49-F238E27FC236}">
                <a16:creationId xmlns:a16="http://schemas.microsoft.com/office/drawing/2014/main" id="{74423E15-F963-B746-888A-9B01EFFD3604}"/>
              </a:ext>
            </a:extLst>
          </p:cNvPr>
          <p:cNvSpPr/>
          <p:nvPr userDrawn="1"/>
        </p:nvSpPr>
        <p:spPr>
          <a:xfrm>
            <a:off x="4351983" y="2799909"/>
            <a:ext cx="439336" cy="355277"/>
          </a:xfrm>
          <a:custGeom>
            <a:avLst/>
            <a:gdLst>
              <a:gd name="connsiteX0" fmla="*/ 374058 w 747638"/>
              <a:gd name="connsiteY0" fmla="*/ 0 h 604590"/>
              <a:gd name="connsiteX1" fmla="*/ 747638 w 747638"/>
              <a:gd name="connsiteY1" fmla="*/ 514298 h 604590"/>
              <a:gd name="connsiteX2" fmla="*/ 704570 w 747638"/>
              <a:gd name="connsiteY2" fmla="*/ 537675 h 604590"/>
              <a:gd name="connsiteX3" fmla="*/ 373127 w 747638"/>
              <a:gd name="connsiteY3" fmla="*/ 604590 h 604590"/>
              <a:gd name="connsiteX4" fmla="*/ 41685 w 747638"/>
              <a:gd name="connsiteY4" fmla="*/ 537675 h 604590"/>
              <a:gd name="connsiteX5" fmla="*/ 0 w 747638"/>
              <a:gd name="connsiteY5" fmla="*/ 515049 h 60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638" h="604590">
                <a:moveTo>
                  <a:pt x="374058" y="0"/>
                </a:moveTo>
                <a:lnTo>
                  <a:pt x="747638" y="514298"/>
                </a:lnTo>
                <a:lnTo>
                  <a:pt x="704570" y="537675"/>
                </a:lnTo>
                <a:cubicBezTo>
                  <a:pt x="602698" y="580763"/>
                  <a:pt x="490695" y="604590"/>
                  <a:pt x="373127" y="604590"/>
                </a:cubicBezTo>
                <a:cubicBezTo>
                  <a:pt x="255560" y="604590"/>
                  <a:pt x="143557" y="580763"/>
                  <a:pt x="41685" y="537675"/>
                </a:cubicBezTo>
                <a:lnTo>
                  <a:pt x="0" y="515049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49" name="Freeform: Shape 106">
            <a:extLst>
              <a:ext uri="{FF2B5EF4-FFF2-40B4-BE49-F238E27FC236}">
                <a16:creationId xmlns:a16="http://schemas.microsoft.com/office/drawing/2014/main" id="{F95A8F02-AC12-8A45-91A5-45887F803C2C}"/>
              </a:ext>
            </a:extLst>
          </p:cNvPr>
          <p:cNvSpPr/>
          <p:nvPr userDrawn="1"/>
        </p:nvSpPr>
        <p:spPr>
          <a:xfrm>
            <a:off x="3102298" y="2453759"/>
            <a:ext cx="1327869" cy="1015617"/>
          </a:xfrm>
          <a:custGeom>
            <a:avLst/>
            <a:gdLst>
              <a:gd name="connsiteX0" fmla="*/ 852782 w 2259698"/>
              <a:gd name="connsiteY0" fmla="*/ 77 h 1728324"/>
              <a:gd name="connsiteX1" fmla="*/ 1101460 w 2259698"/>
              <a:gd name="connsiteY1" fmla="*/ 33371 h 1728324"/>
              <a:gd name="connsiteX2" fmla="*/ 1162899 w 2259698"/>
              <a:gd name="connsiteY2" fmla="*/ 54213 h 1728324"/>
              <a:gd name="connsiteX3" fmla="*/ 2259698 w 2259698"/>
              <a:gd name="connsiteY3" fmla="*/ 409311 h 1728324"/>
              <a:gd name="connsiteX4" fmla="*/ 1583772 w 2259698"/>
              <a:gd name="connsiteY4" fmla="*/ 1341137 h 1728324"/>
              <a:gd name="connsiteX5" fmla="*/ 1553435 w 2259698"/>
              <a:gd name="connsiteY5" fmla="*/ 1382959 h 1728324"/>
              <a:gd name="connsiteX6" fmla="*/ 1545386 w 2259698"/>
              <a:gd name="connsiteY6" fmla="*/ 1395631 h 1728324"/>
              <a:gd name="connsiteX7" fmla="*/ 1540515 w 2259698"/>
              <a:gd name="connsiteY7" fmla="*/ 1400771 h 1728324"/>
              <a:gd name="connsiteX8" fmla="*/ 1538059 w 2259698"/>
              <a:gd name="connsiteY8" fmla="*/ 1404156 h 1728324"/>
              <a:gd name="connsiteX9" fmla="*/ 1491066 w 2259698"/>
              <a:gd name="connsiteY9" fmla="*/ 1458846 h 1728324"/>
              <a:gd name="connsiteX10" fmla="*/ 1430537 w 2259698"/>
              <a:gd name="connsiteY10" fmla="*/ 1516832 h 1728324"/>
              <a:gd name="connsiteX11" fmla="*/ 1430536 w 2259698"/>
              <a:gd name="connsiteY11" fmla="*/ 1516834 h 1728324"/>
              <a:gd name="connsiteX12" fmla="*/ 1430535 w 2259698"/>
              <a:gd name="connsiteY12" fmla="*/ 1516834 h 1728324"/>
              <a:gd name="connsiteX13" fmla="*/ 1430535 w 2259698"/>
              <a:gd name="connsiteY13" fmla="*/ 1516834 h 1728324"/>
              <a:gd name="connsiteX14" fmla="*/ 1377917 w 2259698"/>
              <a:gd name="connsiteY14" fmla="*/ 1558169 h 1728324"/>
              <a:gd name="connsiteX15" fmla="*/ 1375185 w 2259698"/>
              <a:gd name="connsiteY15" fmla="*/ 1556016 h 1728324"/>
              <a:gd name="connsiteX16" fmla="*/ 1291945 w 2259698"/>
              <a:gd name="connsiteY16" fmla="*/ 1614942 h 1728324"/>
              <a:gd name="connsiteX17" fmla="*/ 1131839 w 2259698"/>
              <a:gd name="connsiteY17" fmla="*/ 1685577 h 1728324"/>
              <a:gd name="connsiteX18" fmla="*/ 42747 w 2259698"/>
              <a:gd name="connsiteY18" fmla="*/ 1131840 h 1728324"/>
              <a:gd name="connsiteX19" fmla="*/ 596484 w 2259698"/>
              <a:gd name="connsiteY19" fmla="*/ 42747 h 1728324"/>
              <a:gd name="connsiteX20" fmla="*/ 852782 w 2259698"/>
              <a:gd name="connsiteY20" fmla="*/ 77 h 172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59698" h="1728324">
                <a:moveTo>
                  <a:pt x="852782" y="77"/>
                </a:moveTo>
                <a:cubicBezTo>
                  <a:pt x="937766" y="-1068"/>
                  <a:pt x="1021479" y="10447"/>
                  <a:pt x="1101460" y="33371"/>
                </a:cubicBezTo>
                <a:lnTo>
                  <a:pt x="1162899" y="54213"/>
                </a:lnTo>
                <a:lnTo>
                  <a:pt x="2259698" y="409311"/>
                </a:lnTo>
                <a:lnTo>
                  <a:pt x="1583772" y="1341137"/>
                </a:lnTo>
                <a:lnTo>
                  <a:pt x="1553435" y="1382959"/>
                </a:lnTo>
                <a:lnTo>
                  <a:pt x="1545386" y="1395631"/>
                </a:lnTo>
                <a:lnTo>
                  <a:pt x="1540515" y="1400771"/>
                </a:lnTo>
                <a:lnTo>
                  <a:pt x="1538059" y="1404156"/>
                </a:lnTo>
                <a:lnTo>
                  <a:pt x="1491066" y="1458846"/>
                </a:lnTo>
                <a:lnTo>
                  <a:pt x="1430537" y="1516832"/>
                </a:lnTo>
                <a:lnTo>
                  <a:pt x="1430536" y="1516834"/>
                </a:lnTo>
                <a:lnTo>
                  <a:pt x="1430535" y="1516834"/>
                </a:lnTo>
                <a:lnTo>
                  <a:pt x="1430535" y="1516834"/>
                </a:lnTo>
                <a:lnTo>
                  <a:pt x="1377917" y="1558169"/>
                </a:lnTo>
                <a:lnTo>
                  <a:pt x="1375185" y="1556016"/>
                </a:lnTo>
                <a:lnTo>
                  <a:pt x="1291945" y="1614942"/>
                </a:lnTo>
                <a:cubicBezTo>
                  <a:pt x="1242038" y="1643309"/>
                  <a:pt x="1188546" y="1667097"/>
                  <a:pt x="1131839" y="1685577"/>
                </a:cubicBezTo>
                <a:cubicBezTo>
                  <a:pt x="678184" y="1833411"/>
                  <a:pt x="190582" y="1585495"/>
                  <a:pt x="42747" y="1131840"/>
                </a:cubicBezTo>
                <a:cubicBezTo>
                  <a:pt x="-105087" y="678185"/>
                  <a:pt x="142829" y="190582"/>
                  <a:pt x="596484" y="42747"/>
                </a:cubicBezTo>
                <a:cubicBezTo>
                  <a:pt x="681544" y="15028"/>
                  <a:pt x="767798" y="1222"/>
                  <a:pt x="852782" y="77"/>
                </a:cubicBezTo>
                <a:close/>
              </a:path>
            </a:pathLst>
          </a:custGeom>
          <a:solidFill>
            <a:srgbClr val="881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50" name="Freeform: Shape 128">
            <a:extLst>
              <a:ext uri="{FF2B5EF4-FFF2-40B4-BE49-F238E27FC236}">
                <a16:creationId xmlns:a16="http://schemas.microsoft.com/office/drawing/2014/main" id="{C4132496-2800-5045-A7E6-2F7FB475194D}"/>
              </a:ext>
            </a:extLst>
          </p:cNvPr>
          <p:cNvSpPr/>
          <p:nvPr userDrawn="1"/>
        </p:nvSpPr>
        <p:spPr>
          <a:xfrm>
            <a:off x="4070875" y="2580388"/>
            <a:ext cx="359292" cy="418385"/>
          </a:xfrm>
          <a:custGeom>
            <a:avLst/>
            <a:gdLst>
              <a:gd name="connsiteX0" fmla="*/ 12769 w 611424"/>
              <a:gd name="connsiteY0" fmla="*/ 0 h 711986"/>
              <a:gd name="connsiteX1" fmla="*/ 611424 w 611424"/>
              <a:gd name="connsiteY1" fmla="*/ 193820 h 711986"/>
              <a:gd name="connsiteX2" fmla="*/ 235558 w 611424"/>
              <a:gd name="connsiteY2" fmla="*/ 711986 h 711986"/>
              <a:gd name="connsiteX3" fmla="*/ 145423 w 611424"/>
              <a:gd name="connsiteY3" fmla="*/ 602742 h 711986"/>
              <a:gd name="connsiteX4" fmla="*/ 0 w 611424"/>
              <a:gd name="connsiteY4" fmla="*/ 126660 h 71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424" h="711986">
                <a:moveTo>
                  <a:pt x="12769" y="0"/>
                </a:moveTo>
                <a:lnTo>
                  <a:pt x="611424" y="193820"/>
                </a:lnTo>
                <a:lnTo>
                  <a:pt x="235558" y="711986"/>
                </a:lnTo>
                <a:lnTo>
                  <a:pt x="145423" y="602742"/>
                </a:lnTo>
                <a:cubicBezTo>
                  <a:pt x="53611" y="466842"/>
                  <a:pt x="0" y="303012"/>
                  <a:pt x="0" y="12666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D2B0E5C6-AB2C-134A-BC08-1F2CB9227016}"/>
              </a:ext>
            </a:extLst>
          </p:cNvPr>
          <p:cNvSpPr/>
          <p:nvPr userDrawn="1"/>
        </p:nvSpPr>
        <p:spPr>
          <a:xfrm rot="1205265">
            <a:off x="5490188" y="1964303"/>
            <a:ext cx="474794" cy="538943"/>
          </a:xfrm>
          <a:prstGeom prst="arc">
            <a:avLst>
              <a:gd name="adj1" fmla="val 16200000"/>
              <a:gd name="adj2" fmla="val 1379635"/>
            </a:avLst>
          </a:prstGeom>
          <a:ln w="38100">
            <a:solidFill>
              <a:srgbClr val="BEBF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95CD5B79-CBC4-DD44-A28B-99A4C057555D}"/>
              </a:ext>
            </a:extLst>
          </p:cNvPr>
          <p:cNvSpPr/>
          <p:nvPr userDrawn="1"/>
        </p:nvSpPr>
        <p:spPr>
          <a:xfrm rot="5216489">
            <a:off x="5020804" y="3388672"/>
            <a:ext cx="474794" cy="538943"/>
          </a:xfrm>
          <a:prstGeom prst="arc">
            <a:avLst>
              <a:gd name="adj1" fmla="val 16200000"/>
              <a:gd name="adj2" fmla="val 1379635"/>
            </a:avLst>
          </a:prstGeom>
          <a:ln w="38100">
            <a:solidFill>
              <a:srgbClr val="BEBF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1F2009D7-955A-F447-8920-18492B5157A7}"/>
              </a:ext>
            </a:extLst>
          </p:cNvPr>
          <p:cNvSpPr/>
          <p:nvPr userDrawn="1"/>
        </p:nvSpPr>
        <p:spPr>
          <a:xfrm rot="9915292">
            <a:off x="3602848" y="3382463"/>
            <a:ext cx="474794" cy="538943"/>
          </a:xfrm>
          <a:prstGeom prst="arc">
            <a:avLst>
              <a:gd name="adj1" fmla="val 16200000"/>
              <a:gd name="adj2" fmla="val 1379635"/>
            </a:avLst>
          </a:prstGeom>
          <a:ln w="38100">
            <a:solidFill>
              <a:srgbClr val="BEBF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55EB0424-B207-5A4F-B158-2561ADF77B25}"/>
              </a:ext>
            </a:extLst>
          </p:cNvPr>
          <p:cNvSpPr/>
          <p:nvPr userDrawn="1"/>
        </p:nvSpPr>
        <p:spPr>
          <a:xfrm rot="13929754">
            <a:off x="3171622" y="1929851"/>
            <a:ext cx="474794" cy="538943"/>
          </a:xfrm>
          <a:prstGeom prst="arc">
            <a:avLst>
              <a:gd name="adj1" fmla="val 16200000"/>
              <a:gd name="adj2" fmla="val 1379635"/>
            </a:avLst>
          </a:prstGeom>
          <a:ln w="38100">
            <a:solidFill>
              <a:srgbClr val="BEBF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D7E2B0CA-A982-DD44-97B5-1AFA87203C7E}"/>
              </a:ext>
            </a:extLst>
          </p:cNvPr>
          <p:cNvSpPr/>
          <p:nvPr userDrawn="1"/>
        </p:nvSpPr>
        <p:spPr>
          <a:xfrm rot="18496909">
            <a:off x="4369077" y="1150639"/>
            <a:ext cx="474794" cy="538943"/>
          </a:xfrm>
          <a:prstGeom prst="arc">
            <a:avLst>
              <a:gd name="adj1" fmla="val 16200000"/>
              <a:gd name="adj2" fmla="val 1379635"/>
            </a:avLst>
          </a:prstGeom>
          <a:ln w="38100">
            <a:solidFill>
              <a:srgbClr val="BEBF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5B217A-C4CD-B84C-8979-047D785FF486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23059250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row ring chart 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309455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30" name="Content Placeholder 23">
            <a:extLst>
              <a:ext uri="{FF2B5EF4-FFF2-40B4-BE49-F238E27FC236}">
                <a16:creationId xmlns:a16="http://schemas.microsoft.com/office/drawing/2014/main" id="{A27A99D9-8FE2-9E41-A844-56868984EF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25915" y="3203922"/>
            <a:ext cx="2077169" cy="168026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804EE1-8362-F34D-A56C-42A07B130C68}"/>
              </a:ext>
            </a:extLst>
          </p:cNvPr>
          <p:cNvCxnSpPr>
            <a:cxnSpLocks/>
          </p:cNvCxnSpPr>
          <p:nvPr userDrawn="1"/>
        </p:nvCxnSpPr>
        <p:spPr>
          <a:xfrm>
            <a:off x="6625916" y="3473924"/>
            <a:ext cx="1040895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id="{188B8192-7F28-E048-9B7E-F19694AA07B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5110" y="3191221"/>
            <a:ext cx="2064469" cy="263597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67FD13-B700-2447-9753-64B862183186}"/>
              </a:ext>
            </a:extLst>
          </p:cNvPr>
          <p:cNvCxnSpPr>
            <a:cxnSpLocks/>
          </p:cNvCxnSpPr>
          <p:nvPr userDrawn="1"/>
        </p:nvCxnSpPr>
        <p:spPr>
          <a:xfrm>
            <a:off x="415111" y="3461224"/>
            <a:ext cx="1040895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3">
            <a:extLst>
              <a:ext uri="{FF2B5EF4-FFF2-40B4-BE49-F238E27FC236}">
                <a16:creationId xmlns:a16="http://schemas.microsoft.com/office/drawing/2014/main" id="{012FE807-BC86-5543-B419-CD310D39FB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15111" y="1896287"/>
            <a:ext cx="2072027" cy="227965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5C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054146-1D9C-7141-8845-8A27ADCA9238}"/>
              </a:ext>
            </a:extLst>
          </p:cNvPr>
          <p:cNvCxnSpPr>
            <a:cxnSpLocks/>
          </p:cNvCxnSpPr>
          <p:nvPr userDrawn="1"/>
        </p:nvCxnSpPr>
        <p:spPr>
          <a:xfrm>
            <a:off x="415111" y="2166290"/>
            <a:ext cx="1040895" cy="0"/>
          </a:xfrm>
          <a:prstGeom prst="line">
            <a:avLst/>
          </a:prstGeom>
          <a:ln w="38100" cap="rnd">
            <a:solidFill>
              <a:srgbClr val="5C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07CFF7D8-367C-2C47-BD01-E37AD56C8F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056" y="35683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445BF351-5B82-2A41-8441-59E1794FC9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7552" y="35683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1AD826DE-8AFB-1E40-ABBB-DF33B747AC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7552" y="2273370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22A4259-71E5-D146-A84C-FD46010139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129" y="784937"/>
            <a:ext cx="3067115" cy="830483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2FDC08-7914-5749-BFB5-773227E971D8}"/>
              </a:ext>
            </a:extLst>
          </p:cNvPr>
          <p:cNvGrpSpPr/>
          <p:nvPr userDrawn="1"/>
        </p:nvGrpSpPr>
        <p:grpSpPr>
          <a:xfrm>
            <a:off x="3199284" y="1624806"/>
            <a:ext cx="2674620" cy="2674620"/>
            <a:chOff x="4265712" y="1972983"/>
            <a:chExt cx="3566160" cy="3566160"/>
          </a:xfrm>
        </p:grpSpPr>
        <p:sp>
          <p:nvSpPr>
            <p:cNvPr id="26" name="Freeform 532">
              <a:extLst>
                <a:ext uri="{FF2B5EF4-FFF2-40B4-BE49-F238E27FC236}">
                  <a16:creationId xmlns:a16="http://schemas.microsoft.com/office/drawing/2014/main" id="{95707016-36B3-754B-B206-03B4D68B8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712" y="1972983"/>
              <a:ext cx="2044104" cy="2570790"/>
            </a:xfrm>
            <a:custGeom>
              <a:avLst/>
              <a:gdLst>
                <a:gd name="T0" fmla="*/ 1807 w 3522"/>
                <a:gd name="T1" fmla="*/ 3523 h 4429"/>
                <a:gd name="T2" fmla="*/ 1745 w 3522"/>
                <a:gd name="T3" fmla="*/ 3273 h 4429"/>
                <a:gd name="T4" fmla="*/ 1730 w 3522"/>
                <a:gd name="T5" fmla="*/ 3074 h 4429"/>
                <a:gd name="T6" fmla="*/ 1745 w 3522"/>
                <a:gd name="T7" fmla="*/ 2871 h 4429"/>
                <a:gd name="T8" fmla="*/ 1809 w 3522"/>
                <a:gd name="T9" fmla="*/ 2616 h 4429"/>
                <a:gd name="T10" fmla="*/ 1920 w 3522"/>
                <a:gd name="T11" fmla="*/ 2383 h 4429"/>
                <a:gd name="T12" fmla="*/ 2071 w 3522"/>
                <a:gd name="T13" fmla="*/ 2178 h 4429"/>
                <a:gd name="T14" fmla="*/ 2259 w 3522"/>
                <a:gd name="T15" fmla="*/ 2004 h 4429"/>
                <a:gd name="T16" fmla="*/ 2476 w 3522"/>
                <a:gd name="T17" fmla="*/ 1870 h 4429"/>
                <a:gd name="T18" fmla="*/ 2719 w 3522"/>
                <a:gd name="T19" fmla="*/ 1777 h 4429"/>
                <a:gd name="T20" fmla="*/ 2981 w 3522"/>
                <a:gd name="T21" fmla="*/ 1733 h 4429"/>
                <a:gd name="T22" fmla="*/ 3522 w 3522"/>
                <a:gd name="T23" fmla="*/ 860 h 4429"/>
                <a:gd name="T24" fmla="*/ 2972 w 3522"/>
                <a:gd name="T25" fmla="*/ 2 h 4429"/>
                <a:gd name="T26" fmla="*/ 2661 w 3522"/>
                <a:gd name="T27" fmla="*/ 28 h 4429"/>
                <a:gd name="T28" fmla="*/ 2360 w 3522"/>
                <a:gd name="T29" fmla="*/ 83 h 4429"/>
                <a:gd name="T30" fmla="*/ 2071 w 3522"/>
                <a:gd name="T31" fmla="*/ 168 h 4429"/>
                <a:gd name="T32" fmla="*/ 1794 w 3522"/>
                <a:gd name="T33" fmla="*/ 278 h 4429"/>
                <a:gd name="T34" fmla="*/ 1531 w 3522"/>
                <a:gd name="T35" fmla="*/ 414 h 4429"/>
                <a:gd name="T36" fmla="*/ 1283 w 3522"/>
                <a:gd name="T37" fmla="*/ 575 h 4429"/>
                <a:gd name="T38" fmla="*/ 1052 w 3522"/>
                <a:gd name="T39" fmla="*/ 757 h 4429"/>
                <a:gd name="T40" fmla="*/ 841 w 3522"/>
                <a:gd name="T41" fmla="*/ 961 h 4429"/>
                <a:gd name="T42" fmla="*/ 649 w 3522"/>
                <a:gd name="T43" fmla="*/ 1183 h 4429"/>
                <a:gd name="T44" fmla="*/ 480 w 3522"/>
                <a:gd name="T45" fmla="*/ 1424 h 4429"/>
                <a:gd name="T46" fmla="*/ 333 w 3522"/>
                <a:gd name="T47" fmla="*/ 1680 h 4429"/>
                <a:gd name="T48" fmla="*/ 211 w 3522"/>
                <a:gd name="T49" fmla="*/ 1951 h 4429"/>
                <a:gd name="T50" fmla="*/ 115 w 3522"/>
                <a:gd name="T51" fmla="*/ 2235 h 4429"/>
                <a:gd name="T52" fmla="*/ 47 w 3522"/>
                <a:gd name="T53" fmla="*/ 2532 h 4429"/>
                <a:gd name="T54" fmla="*/ 8 w 3522"/>
                <a:gd name="T55" fmla="*/ 2838 h 4429"/>
                <a:gd name="T56" fmla="*/ 0 w 3522"/>
                <a:gd name="T57" fmla="*/ 3074 h 4429"/>
                <a:gd name="T58" fmla="*/ 12 w 3522"/>
                <a:gd name="T59" fmla="*/ 3345 h 4429"/>
                <a:gd name="T60" fmla="*/ 62 w 3522"/>
                <a:gd name="T61" fmla="*/ 3694 h 4429"/>
                <a:gd name="T62" fmla="*/ 152 w 3522"/>
                <a:gd name="T63" fmla="*/ 4031 h 4429"/>
                <a:gd name="T64" fmla="*/ 277 w 3522"/>
                <a:gd name="T65" fmla="*/ 4352 h 4429"/>
                <a:gd name="T66" fmla="*/ 811 w 3522"/>
                <a:gd name="T67" fmla="*/ 3610 h 4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22" h="4429">
                  <a:moveTo>
                    <a:pt x="1830" y="3583"/>
                  </a:moveTo>
                  <a:lnTo>
                    <a:pt x="1807" y="3523"/>
                  </a:lnTo>
                  <a:lnTo>
                    <a:pt x="1769" y="3400"/>
                  </a:lnTo>
                  <a:lnTo>
                    <a:pt x="1745" y="3273"/>
                  </a:lnTo>
                  <a:lnTo>
                    <a:pt x="1730" y="3141"/>
                  </a:lnTo>
                  <a:lnTo>
                    <a:pt x="1730" y="3074"/>
                  </a:lnTo>
                  <a:lnTo>
                    <a:pt x="1730" y="3005"/>
                  </a:lnTo>
                  <a:lnTo>
                    <a:pt x="1745" y="2871"/>
                  </a:lnTo>
                  <a:lnTo>
                    <a:pt x="1770" y="2741"/>
                  </a:lnTo>
                  <a:lnTo>
                    <a:pt x="1809" y="2616"/>
                  </a:lnTo>
                  <a:lnTo>
                    <a:pt x="1859" y="2497"/>
                  </a:lnTo>
                  <a:lnTo>
                    <a:pt x="1920" y="2383"/>
                  </a:lnTo>
                  <a:lnTo>
                    <a:pt x="1991" y="2276"/>
                  </a:lnTo>
                  <a:lnTo>
                    <a:pt x="2071" y="2178"/>
                  </a:lnTo>
                  <a:lnTo>
                    <a:pt x="2161" y="2087"/>
                  </a:lnTo>
                  <a:lnTo>
                    <a:pt x="2259" y="2004"/>
                  </a:lnTo>
                  <a:lnTo>
                    <a:pt x="2364" y="1932"/>
                  </a:lnTo>
                  <a:lnTo>
                    <a:pt x="2476" y="1870"/>
                  </a:lnTo>
                  <a:lnTo>
                    <a:pt x="2595" y="1818"/>
                  </a:lnTo>
                  <a:lnTo>
                    <a:pt x="2719" y="1777"/>
                  </a:lnTo>
                  <a:lnTo>
                    <a:pt x="2848" y="1749"/>
                  </a:lnTo>
                  <a:lnTo>
                    <a:pt x="2981" y="1733"/>
                  </a:lnTo>
                  <a:lnTo>
                    <a:pt x="3050" y="1731"/>
                  </a:lnTo>
                  <a:lnTo>
                    <a:pt x="3522" y="860"/>
                  </a:lnTo>
                  <a:lnTo>
                    <a:pt x="3051" y="0"/>
                  </a:lnTo>
                  <a:lnTo>
                    <a:pt x="2972" y="2"/>
                  </a:lnTo>
                  <a:lnTo>
                    <a:pt x="2815" y="11"/>
                  </a:lnTo>
                  <a:lnTo>
                    <a:pt x="2661" y="28"/>
                  </a:lnTo>
                  <a:lnTo>
                    <a:pt x="2509" y="51"/>
                  </a:lnTo>
                  <a:lnTo>
                    <a:pt x="2360" y="83"/>
                  </a:lnTo>
                  <a:lnTo>
                    <a:pt x="2215" y="122"/>
                  </a:lnTo>
                  <a:lnTo>
                    <a:pt x="2071" y="168"/>
                  </a:lnTo>
                  <a:lnTo>
                    <a:pt x="1931" y="220"/>
                  </a:lnTo>
                  <a:lnTo>
                    <a:pt x="1794" y="278"/>
                  </a:lnTo>
                  <a:lnTo>
                    <a:pt x="1660" y="343"/>
                  </a:lnTo>
                  <a:lnTo>
                    <a:pt x="1531" y="414"/>
                  </a:lnTo>
                  <a:lnTo>
                    <a:pt x="1405" y="492"/>
                  </a:lnTo>
                  <a:lnTo>
                    <a:pt x="1283" y="575"/>
                  </a:lnTo>
                  <a:lnTo>
                    <a:pt x="1166" y="663"/>
                  </a:lnTo>
                  <a:lnTo>
                    <a:pt x="1052" y="757"/>
                  </a:lnTo>
                  <a:lnTo>
                    <a:pt x="945" y="856"/>
                  </a:lnTo>
                  <a:lnTo>
                    <a:pt x="841" y="961"/>
                  </a:lnTo>
                  <a:lnTo>
                    <a:pt x="743" y="1070"/>
                  </a:lnTo>
                  <a:lnTo>
                    <a:pt x="649" y="1183"/>
                  </a:lnTo>
                  <a:lnTo>
                    <a:pt x="561" y="1301"/>
                  </a:lnTo>
                  <a:lnTo>
                    <a:pt x="480" y="1424"/>
                  </a:lnTo>
                  <a:lnTo>
                    <a:pt x="403" y="1549"/>
                  </a:lnTo>
                  <a:lnTo>
                    <a:pt x="333" y="1680"/>
                  </a:lnTo>
                  <a:lnTo>
                    <a:pt x="268" y="1814"/>
                  </a:lnTo>
                  <a:lnTo>
                    <a:pt x="211" y="1951"/>
                  </a:lnTo>
                  <a:lnTo>
                    <a:pt x="159" y="2092"/>
                  </a:lnTo>
                  <a:lnTo>
                    <a:pt x="115" y="2235"/>
                  </a:lnTo>
                  <a:lnTo>
                    <a:pt x="78" y="2383"/>
                  </a:lnTo>
                  <a:lnTo>
                    <a:pt x="47" y="2532"/>
                  </a:lnTo>
                  <a:lnTo>
                    <a:pt x="23" y="2683"/>
                  </a:lnTo>
                  <a:lnTo>
                    <a:pt x="8" y="2838"/>
                  </a:lnTo>
                  <a:lnTo>
                    <a:pt x="0" y="2995"/>
                  </a:lnTo>
                  <a:lnTo>
                    <a:pt x="0" y="3074"/>
                  </a:lnTo>
                  <a:lnTo>
                    <a:pt x="0" y="3164"/>
                  </a:lnTo>
                  <a:lnTo>
                    <a:pt x="12" y="3345"/>
                  </a:lnTo>
                  <a:lnTo>
                    <a:pt x="31" y="3521"/>
                  </a:lnTo>
                  <a:lnTo>
                    <a:pt x="62" y="3694"/>
                  </a:lnTo>
                  <a:lnTo>
                    <a:pt x="102" y="3866"/>
                  </a:lnTo>
                  <a:lnTo>
                    <a:pt x="152" y="4031"/>
                  </a:lnTo>
                  <a:lnTo>
                    <a:pt x="210" y="4193"/>
                  </a:lnTo>
                  <a:lnTo>
                    <a:pt x="277" y="4352"/>
                  </a:lnTo>
                  <a:lnTo>
                    <a:pt x="314" y="4429"/>
                  </a:lnTo>
                  <a:lnTo>
                    <a:pt x="811" y="3610"/>
                  </a:lnTo>
                  <a:lnTo>
                    <a:pt x="1830" y="3583"/>
                  </a:lnTo>
                  <a:close/>
                </a:path>
              </a:pathLst>
            </a:custGeom>
            <a:solidFill>
              <a:srgbClr val="5C0033"/>
            </a:solidFill>
            <a:ln>
              <a:noFill/>
            </a:ln>
          </p:spPr>
          <p:txBody>
            <a:bodyPr vert="horz" wrap="square" lIns="91440" tIns="45720" rIns="82296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7" name="Freeform 533">
              <a:extLst>
                <a:ext uri="{FF2B5EF4-FFF2-40B4-BE49-F238E27FC236}">
                  <a16:creationId xmlns:a16="http://schemas.microsoft.com/office/drawing/2014/main" id="{8F2E891E-6324-1748-9FAE-0DB66BA51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080" y="1977623"/>
              <a:ext cx="1686792" cy="2665919"/>
            </a:xfrm>
            <a:custGeom>
              <a:avLst/>
              <a:gdLst>
                <a:gd name="T0" fmla="*/ 62 w 2908"/>
                <a:gd name="T1" fmla="*/ 1743 h 4598"/>
                <a:gd name="T2" fmla="*/ 299 w 2908"/>
                <a:gd name="T3" fmla="*/ 1806 h 4598"/>
                <a:gd name="T4" fmla="*/ 517 w 2908"/>
                <a:gd name="T5" fmla="*/ 1910 h 4598"/>
                <a:gd name="T6" fmla="*/ 711 w 2908"/>
                <a:gd name="T7" fmla="*/ 2049 h 4598"/>
                <a:gd name="T8" fmla="*/ 877 w 2908"/>
                <a:gd name="T9" fmla="*/ 2220 h 4598"/>
                <a:gd name="T10" fmla="*/ 1011 w 2908"/>
                <a:gd name="T11" fmla="*/ 2417 h 4598"/>
                <a:gd name="T12" fmla="*/ 1108 w 2908"/>
                <a:gd name="T13" fmla="*/ 2639 h 4598"/>
                <a:gd name="T14" fmla="*/ 1165 w 2908"/>
                <a:gd name="T15" fmla="*/ 2878 h 4598"/>
                <a:gd name="T16" fmla="*/ 1178 w 2908"/>
                <a:gd name="T17" fmla="*/ 3068 h 4598"/>
                <a:gd name="T18" fmla="*/ 1171 w 2908"/>
                <a:gd name="T19" fmla="*/ 3205 h 4598"/>
                <a:gd name="T20" fmla="*/ 1104 w 2908"/>
                <a:gd name="T21" fmla="*/ 3508 h 4598"/>
                <a:gd name="T22" fmla="*/ 995 w 2908"/>
                <a:gd name="T23" fmla="*/ 3744 h 4598"/>
                <a:gd name="T24" fmla="*/ 2500 w 2908"/>
                <a:gd name="T25" fmla="*/ 4598 h 4598"/>
                <a:gd name="T26" fmla="*/ 2635 w 2908"/>
                <a:gd name="T27" fmla="*/ 4338 h 4598"/>
                <a:gd name="T28" fmla="*/ 2775 w 2908"/>
                <a:gd name="T29" fmla="*/ 3968 h 4598"/>
                <a:gd name="T30" fmla="*/ 2867 w 2908"/>
                <a:gd name="T31" fmla="*/ 3578 h 4598"/>
                <a:gd name="T32" fmla="*/ 2907 w 2908"/>
                <a:gd name="T33" fmla="*/ 3171 h 4598"/>
                <a:gd name="T34" fmla="*/ 2907 w 2908"/>
                <a:gd name="T35" fmla="*/ 2991 h 4598"/>
                <a:gd name="T36" fmla="*/ 2885 w 2908"/>
                <a:gd name="T37" fmla="*/ 2689 h 4598"/>
                <a:gd name="T38" fmla="*/ 2834 w 2908"/>
                <a:gd name="T39" fmla="*/ 2396 h 4598"/>
                <a:gd name="T40" fmla="*/ 2758 w 2908"/>
                <a:gd name="T41" fmla="*/ 2114 h 4598"/>
                <a:gd name="T42" fmla="*/ 2654 w 2908"/>
                <a:gd name="T43" fmla="*/ 1843 h 4598"/>
                <a:gd name="T44" fmla="*/ 2527 w 2908"/>
                <a:gd name="T45" fmla="*/ 1585 h 4598"/>
                <a:gd name="T46" fmla="*/ 2378 w 2908"/>
                <a:gd name="T47" fmla="*/ 1341 h 4598"/>
                <a:gd name="T48" fmla="*/ 2207 w 2908"/>
                <a:gd name="T49" fmla="*/ 1113 h 4598"/>
                <a:gd name="T50" fmla="*/ 2015 w 2908"/>
                <a:gd name="T51" fmla="*/ 902 h 4598"/>
                <a:gd name="T52" fmla="*/ 1805 w 2908"/>
                <a:gd name="T53" fmla="*/ 709 h 4598"/>
                <a:gd name="T54" fmla="*/ 1578 w 2908"/>
                <a:gd name="T55" fmla="*/ 536 h 4598"/>
                <a:gd name="T56" fmla="*/ 1336 w 2908"/>
                <a:gd name="T57" fmla="*/ 385 h 4598"/>
                <a:gd name="T58" fmla="*/ 1079 w 2908"/>
                <a:gd name="T59" fmla="*/ 256 h 4598"/>
                <a:gd name="T60" fmla="*/ 808 w 2908"/>
                <a:gd name="T61" fmla="*/ 151 h 4598"/>
                <a:gd name="T62" fmla="*/ 527 w 2908"/>
                <a:gd name="T63" fmla="*/ 72 h 4598"/>
                <a:gd name="T64" fmla="*/ 234 w 2908"/>
                <a:gd name="T65" fmla="*/ 20 h 4598"/>
                <a:gd name="T66" fmla="*/ 10 w 2908"/>
                <a:gd name="T67" fmla="*/ 0 h 4598"/>
                <a:gd name="T68" fmla="*/ 0 w 2908"/>
                <a:gd name="T69" fmla="*/ 1735 h 4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8" h="4598">
                  <a:moveTo>
                    <a:pt x="0" y="1735"/>
                  </a:moveTo>
                  <a:lnTo>
                    <a:pt x="62" y="1743"/>
                  </a:lnTo>
                  <a:lnTo>
                    <a:pt x="182" y="1770"/>
                  </a:lnTo>
                  <a:lnTo>
                    <a:pt x="299" y="1806"/>
                  </a:lnTo>
                  <a:lnTo>
                    <a:pt x="411" y="1853"/>
                  </a:lnTo>
                  <a:lnTo>
                    <a:pt x="517" y="1910"/>
                  </a:lnTo>
                  <a:lnTo>
                    <a:pt x="617" y="1975"/>
                  </a:lnTo>
                  <a:lnTo>
                    <a:pt x="711" y="2049"/>
                  </a:lnTo>
                  <a:lnTo>
                    <a:pt x="798" y="2131"/>
                  </a:lnTo>
                  <a:lnTo>
                    <a:pt x="877" y="2220"/>
                  </a:lnTo>
                  <a:lnTo>
                    <a:pt x="948" y="2316"/>
                  </a:lnTo>
                  <a:lnTo>
                    <a:pt x="1011" y="2417"/>
                  </a:lnTo>
                  <a:lnTo>
                    <a:pt x="1064" y="2526"/>
                  </a:lnTo>
                  <a:lnTo>
                    <a:pt x="1108" y="2639"/>
                  </a:lnTo>
                  <a:lnTo>
                    <a:pt x="1142" y="2757"/>
                  </a:lnTo>
                  <a:lnTo>
                    <a:pt x="1165" y="2878"/>
                  </a:lnTo>
                  <a:lnTo>
                    <a:pt x="1177" y="3004"/>
                  </a:lnTo>
                  <a:lnTo>
                    <a:pt x="1178" y="3068"/>
                  </a:lnTo>
                  <a:lnTo>
                    <a:pt x="1178" y="3114"/>
                  </a:lnTo>
                  <a:lnTo>
                    <a:pt x="1171" y="3205"/>
                  </a:lnTo>
                  <a:lnTo>
                    <a:pt x="1152" y="3339"/>
                  </a:lnTo>
                  <a:lnTo>
                    <a:pt x="1104" y="3508"/>
                  </a:lnTo>
                  <a:lnTo>
                    <a:pt x="1037" y="3669"/>
                  </a:lnTo>
                  <a:lnTo>
                    <a:pt x="995" y="3744"/>
                  </a:lnTo>
                  <a:lnTo>
                    <a:pt x="1504" y="4576"/>
                  </a:lnTo>
                  <a:lnTo>
                    <a:pt x="2500" y="4598"/>
                  </a:lnTo>
                  <a:lnTo>
                    <a:pt x="2548" y="4513"/>
                  </a:lnTo>
                  <a:lnTo>
                    <a:pt x="2635" y="4338"/>
                  </a:lnTo>
                  <a:lnTo>
                    <a:pt x="2710" y="4156"/>
                  </a:lnTo>
                  <a:lnTo>
                    <a:pt x="2775" y="3968"/>
                  </a:lnTo>
                  <a:lnTo>
                    <a:pt x="2827" y="3777"/>
                  </a:lnTo>
                  <a:lnTo>
                    <a:pt x="2867" y="3578"/>
                  </a:lnTo>
                  <a:lnTo>
                    <a:pt x="2893" y="3377"/>
                  </a:lnTo>
                  <a:lnTo>
                    <a:pt x="2907" y="3171"/>
                  </a:lnTo>
                  <a:lnTo>
                    <a:pt x="2908" y="3068"/>
                  </a:lnTo>
                  <a:lnTo>
                    <a:pt x="2907" y="2991"/>
                  </a:lnTo>
                  <a:lnTo>
                    <a:pt x="2900" y="2839"/>
                  </a:lnTo>
                  <a:lnTo>
                    <a:pt x="2885" y="2689"/>
                  </a:lnTo>
                  <a:lnTo>
                    <a:pt x="2864" y="2541"/>
                  </a:lnTo>
                  <a:lnTo>
                    <a:pt x="2834" y="2396"/>
                  </a:lnTo>
                  <a:lnTo>
                    <a:pt x="2799" y="2254"/>
                  </a:lnTo>
                  <a:lnTo>
                    <a:pt x="2758" y="2114"/>
                  </a:lnTo>
                  <a:lnTo>
                    <a:pt x="2709" y="1976"/>
                  </a:lnTo>
                  <a:lnTo>
                    <a:pt x="2654" y="1843"/>
                  </a:lnTo>
                  <a:lnTo>
                    <a:pt x="2595" y="1712"/>
                  </a:lnTo>
                  <a:lnTo>
                    <a:pt x="2527" y="1585"/>
                  </a:lnTo>
                  <a:lnTo>
                    <a:pt x="2456" y="1460"/>
                  </a:lnTo>
                  <a:lnTo>
                    <a:pt x="2378" y="1341"/>
                  </a:lnTo>
                  <a:lnTo>
                    <a:pt x="2295" y="1225"/>
                  </a:lnTo>
                  <a:lnTo>
                    <a:pt x="2207" y="1113"/>
                  </a:lnTo>
                  <a:lnTo>
                    <a:pt x="2114" y="1005"/>
                  </a:lnTo>
                  <a:lnTo>
                    <a:pt x="2015" y="902"/>
                  </a:lnTo>
                  <a:lnTo>
                    <a:pt x="1913" y="803"/>
                  </a:lnTo>
                  <a:lnTo>
                    <a:pt x="1805" y="709"/>
                  </a:lnTo>
                  <a:lnTo>
                    <a:pt x="1694" y="621"/>
                  </a:lnTo>
                  <a:lnTo>
                    <a:pt x="1578" y="536"/>
                  </a:lnTo>
                  <a:lnTo>
                    <a:pt x="1459" y="459"/>
                  </a:lnTo>
                  <a:lnTo>
                    <a:pt x="1336" y="385"/>
                  </a:lnTo>
                  <a:lnTo>
                    <a:pt x="1209" y="319"/>
                  </a:lnTo>
                  <a:lnTo>
                    <a:pt x="1079" y="256"/>
                  </a:lnTo>
                  <a:lnTo>
                    <a:pt x="946" y="201"/>
                  </a:lnTo>
                  <a:lnTo>
                    <a:pt x="808" y="151"/>
                  </a:lnTo>
                  <a:lnTo>
                    <a:pt x="670" y="109"/>
                  </a:lnTo>
                  <a:lnTo>
                    <a:pt x="527" y="72"/>
                  </a:lnTo>
                  <a:lnTo>
                    <a:pt x="382" y="42"/>
                  </a:lnTo>
                  <a:lnTo>
                    <a:pt x="234" y="20"/>
                  </a:lnTo>
                  <a:lnTo>
                    <a:pt x="85" y="5"/>
                  </a:lnTo>
                  <a:lnTo>
                    <a:pt x="10" y="0"/>
                  </a:lnTo>
                  <a:lnTo>
                    <a:pt x="478" y="854"/>
                  </a:lnTo>
                  <a:lnTo>
                    <a:pt x="0" y="1735"/>
                  </a:lnTo>
                  <a:close/>
                </a:path>
              </a:pathLst>
            </a:custGeom>
            <a:solidFill>
              <a:srgbClr val="EC1300"/>
            </a:solidFill>
            <a:ln>
              <a:noFill/>
            </a:ln>
          </p:spPr>
          <p:txBody>
            <a:bodyPr vert="horz" wrap="square" lIns="45720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8" name="Freeform 534">
              <a:extLst>
                <a:ext uri="{FF2B5EF4-FFF2-40B4-BE49-F238E27FC236}">
                  <a16:creationId xmlns:a16="http://schemas.microsoft.com/office/drawing/2014/main" id="{D89AA9C0-860A-9D45-AB7D-F7FCB8EF6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373" y="4149338"/>
              <a:ext cx="3032512" cy="1389805"/>
            </a:xfrm>
            <a:custGeom>
              <a:avLst/>
              <a:gdLst>
                <a:gd name="T0" fmla="*/ 3720 w 5227"/>
                <a:gd name="T1" fmla="*/ 155 h 2396"/>
                <a:gd name="T2" fmla="*/ 3673 w 5227"/>
                <a:gd name="T3" fmla="*/ 212 h 2396"/>
                <a:gd name="T4" fmla="*/ 3568 w 5227"/>
                <a:gd name="T5" fmla="*/ 318 h 2396"/>
                <a:gd name="T6" fmla="*/ 3453 w 5227"/>
                <a:gd name="T7" fmla="*/ 411 h 2396"/>
                <a:gd name="T8" fmla="*/ 3327 w 5227"/>
                <a:gd name="T9" fmla="*/ 492 h 2396"/>
                <a:gd name="T10" fmla="*/ 3194 w 5227"/>
                <a:gd name="T11" fmla="*/ 559 h 2396"/>
                <a:gd name="T12" fmla="*/ 3051 w 5227"/>
                <a:gd name="T13" fmla="*/ 611 h 2396"/>
                <a:gd name="T14" fmla="*/ 2901 w 5227"/>
                <a:gd name="T15" fmla="*/ 646 h 2396"/>
                <a:gd name="T16" fmla="*/ 2745 w 5227"/>
                <a:gd name="T17" fmla="*/ 664 h 2396"/>
                <a:gd name="T18" fmla="*/ 2666 w 5227"/>
                <a:gd name="T19" fmla="*/ 665 h 2396"/>
                <a:gd name="T20" fmla="*/ 2619 w 5227"/>
                <a:gd name="T21" fmla="*/ 665 h 2396"/>
                <a:gd name="T22" fmla="*/ 2529 w 5227"/>
                <a:gd name="T23" fmla="*/ 659 h 2396"/>
                <a:gd name="T24" fmla="*/ 2395 w 5227"/>
                <a:gd name="T25" fmla="*/ 639 h 2396"/>
                <a:gd name="T26" fmla="*/ 2224 w 5227"/>
                <a:gd name="T27" fmla="*/ 593 h 2396"/>
                <a:gd name="T28" fmla="*/ 2063 w 5227"/>
                <a:gd name="T29" fmla="*/ 524 h 2396"/>
                <a:gd name="T30" fmla="*/ 1914 w 5227"/>
                <a:gd name="T31" fmla="*/ 437 h 2396"/>
                <a:gd name="T32" fmla="*/ 1778 w 5227"/>
                <a:gd name="T33" fmla="*/ 332 h 2396"/>
                <a:gd name="T34" fmla="*/ 1658 w 5227"/>
                <a:gd name="T35" fmla="*/ 210 h 2396"/>
                <a:gd name="T36" fmla="*/ 1551 w 5227"/>
                <a:gd name="T37" fmla="*/ 74 h 2396"/>
                <a:gd name="T38" fmla="*/ 1506 w 5227"/>
                <a:gd name="T39" fmla="*/ 0 h 2396"/>
                <a:gd name="T40" fmla="*/ 502 w 5227"/>
                <a:gd name="T41" fmla="*/ 28 h 2396"/>
                <a:gd name="T42" fmla="*/ 0 w 5227"/>
                <a:gd name="T43" fmla="*/ 853 h 2396"/>
                <a:gd name="T44" fmla="*/ 50 w 5227"/>
                <a:gd name="T45" fmla="*/ 939 h 2396"/>
                <a:gd name="T46" fmla="*/ 161 w 5227"/>
                <a:gd name="T47" fmla="*/ 1105 h 2396"/>
                <a:gd name="T48" fmla="*/ 281 w 5227"/>
                <a:gd name="T49" fmla="*/ 1263 h 2396"/>
                <a:gd name="T50" fmla="*/ 412 w 5227"/>
                <a:gd name="T51" fmla="*/ 1412 h 2396"/>
                <a:gd name="T52" fmla="*/ 551 w 5227"/>
                <a:gd name="T53" fmla="*/ 1553 h 2396"/>
                <a:gd name="T54" fmla="*/ 699 w 5227"/>
                <a:gd name="T55" fmla="*/ 1684 h 2396"/>
                <a:gd name="T56" fmla="*/ 855 w 5227"/>
                <a:gd name="T57" fmla="*/ 1806 h 2396"/>
                <a:gd name="T58" fmla="*/ 1020 w 5227"/>
                <a:gd name="T59" fmla="*/ 1919 h 2396"/>
                <a:gd name="T60" fmla="*/ 1191 w 5227"/>
                <a:gd name="T61" fmla="*/ 2020 h 2396"/>
                <a:gd name="T62" fmla="*/ 1370 w 5227"/>
                <a:gd name="T63" fmla="*/ 2111 h 2396"/>
                <a:gd name="T64" fmla="*/ 1554 w 5227"/>
                <a:gd name="T65" fmla="*/ 2190 h 2396"/>
                <a:gd name="T66" fmla="*/ 1746 w 5227"/>
                <a:gd name="T67" fmla="*/ 2256 h 2396"/>
                <a:gd name="T68" fmla="*/ 1942 w 5227"/>
                <a:gd name="T69" fmla="*/ 2310 h 2396"/>
                <a:gd name="T70" fmla="*/ 2144 w 5227"/>
                <a:gd name="T71" fmla="*/ 2352 h 2396"/>
                <a:gd name="T72" fmla="*/ 2349 w 5227"/>
                <a:gd name="T73" fmla="*/ 2380 h 2396"/>
                <a:gd name="T74" fmla="*/ 2560 w 5227"/>
                <a:gd name="T75" fmla="*/ 2394 h 2396"/>
                <a:gd name="T76" fmla="*/ 2666 w 5227"/>
                <a:gd name="T77" fmla="*/ 2396 h 2396"/>
                <a:gd name="T78" fmla="*/ 2766 w 5227"/>
                <a:gd name="T79" fmla="*/ 2394 h 2396"/>
                <a:gd name="T80" fmla="*/ 2963 w 5227"/>
                <a:gd name="T81" fmla="*/ 2381 h 2396"/>
                <a:gd name="T82" fmla="*/ 3157 w 5227"/>
                <a:gd name="T83" fmla="*/ 2357 h 2396"/>
                <a:gd name="T84" fmla="*/ 3347 w 5227"/>
                <a:gd name="T85" fmla="*/ 2321 h 2396"/>
                <a:gd name="T86" fmla="*/ 3532 w 5227"/>
                <a:gd name="T87" fmla="*/ 2273 h 2396"/>
                <a:gd name="T88" fmla="*/ 3712 w 5227"/>
                <a:gd name="T89" fmla="*/ 2213 h 2396"/>
                <a:gd name="T90" fmla="*/ 3888 w 5227"/>
                <a:gd name="T91" fmla="*/ 2143 h 2396"/>
                <a:gd name="T92" fmla="*/ 4058 w 5227"/>
                <a:gd name="T93" fmla="*/ 2064 h 2396"/>
                <a:gd name="T94" fmla="*/ 4223 w 5227"/>
                <a:gd name="T95" fmla="*/ 1973 h 2396"/>
                <a:gd name="T96" fmla="*/ 4381 w 5227"/>
                <a:gd name="T97" fmla="*/ 1873 h 2396"/>
                <a:gd name="T98" fmla="*/ 4531 w 5227"/>
                <a:gd name="T99" fmla="*/ 1766 h 2396"/>
                <a:gd name="T100" fmla="*/ 4675 w 5227"/>
                <a:gd name="T101" fmla="*/ 1648 h 2396"/>
                <a:gd name="T102" fmla="*/ 4812 w 5227"/>
                <a:gd name="T103" fmla="*/ 1522 h 2396"/>
                <a:gd name="T104" fmla="*/ 4942 w 5227"/>
                <a:gd name="T105" fmla="*/ 1389 h 2396"/>
                <a:gd name="T106" fmla="*/ 5063 w 5227"/>
                <a:gd name="T107" fmla="*/ 1247 h 2396"/>
                <a:gd name="T108" fmla="*/ 5174 w 5227"/>
                <a:gd name="T109" fmla="*/ 1098 h 2396"/>
                <a:gd name="T110" fmla="*/ 5227 w 5227"/>
                <a:gd name="T111" fmla="*/ 1022 h 2396"/>
                <a:gd name="T112" fmla="*/ 4238 w 5227"/>
                <a:gd name="T113" fmla="*/ 1000 h 2396"/>
                <a:gd name="T114" fmla="*/ 3720 w 5227"/>
                <a:gd name="T115" fmla="*/ 155 h 2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27" h="2396">
                  <a:moveTo>
                    <a:pt x="3720" y="155"/>
                  </a:moveTo>
                  <a:lnTo>
                    <a:pt x="3673" y="212"/>
                  </a:lnTo>
                  <a:lnTo>
                    <a:pt x="3568" y="318"/>
                  </a:lnTo>
                  <a:lnTo>
                    <a:pt x="3453" y="411"/>
                  </a:lnTo>
                  <a:lnTo>
                    <a:pt x="3327" y="492"/>
                  </a:lnTo>
                  <a:lnTo>
                    <a:pt x="3194" y="559"/>
                  </a:lnTo>
                  <a:lnTo>
                    <a:pt x="3051" y="611"/>
                  </a:lnTo>
                  <a:lnTo>
                    <a:pt x="2901" y="646"/>
                  </a:lnTo>
                  <a:lnTo>
                    <a:pt x="2745" y="664"/>
                  </a:lnTo>
                  <a:lnTo>
                    <a:pt x="2666" y="665"/>
                  </a:lnTo>
                  <a:lnTo>
                    <a:pt x="2619" y="665"/>
                  </a:lnTo>
                  <a:lnTo>
                    <a:pt x="2529" y="659"/>
                  </a:lnTo>
                  <a:lnTo>
                    <a:pt x="2395" y="639"/>
                  </a:lnTo>
                  <a:lnTo>
                    <a:pt x="2224" y="593"/>
                  </a:lnTo>
                  <a:lnTo>
                    <a:pt x="2063" y="524"/>
                  </a:lnTo>
                  <a:lnTo>
                    <a:pt x="1914" y="437"/>
                  </a:lnTo>
                  <a:lnTo>
                    <a:pt x="1778" y="332"/>
                  </a:lnTo>
                  <a:lnTo>
                    <a:pt x="1658" y="210"/>
                  </a:lnTo>
                  <a:lnTo>
                    <a:pt x="1551" y="74"/>
                  </a:lnTo>
                  <a:lnTo>
                    <a:pt x="1506" y="0"/>
                  </a:lnTo>
                  <a:lnTo>
                    <a:pt x="502" y="28"/>
                  </a:lnTo>
                  <a:lnTo>
                    <a:pt x="0" y="853"/>
                  </a:lnTo>
                  <a:lnTo>
                    <a:pt x="50" y="939"/>
                  </a:lnTo>
                  <a:lnTo>
                    <a:pt x="161" y="1105"/>
                  </a:lnTo>
                  <a:lnTo>
                    <a:pt x="281" y="1263"/>
                  </a:lnTo>
                  <a:lnTo>
                    <a:pt x="412" y="1412"/>
                  </a:lnTo>
                  <a:lnTo>
                    <a:pt x="551" y="1553"/>
                  </a:lnTo>
                  <a:lnTo>
                    <a:pt x="699" y="1684"/>
                  </a:lnTo>
                  <a:lnTo>
                    <a:pt x="855" y="1806"/>
                  </a:lnTo>
                  <a:lnTo>
                    <a:pt x="1020" y="1919"/>
                  </a:lnTo>
                  <a:lnTo>
                    <a:pt x="1191" y="2020"/>
                  </a:lnTo>
                  <a:lnTo>
                    <a:pt x="1370" y="2111"/>
                  </a:lnTo>
                  <a:lnTo>
                    <a:pt x="1554" y="2190"/>
                  </a:lnTo>
                  <a:lnTo>
                    <a:pt x="1746" y="2256"/>
                  </a:lnTo>
                  <a:lnTo>
                    <a:pt x="1942" y="2310"/>
                  </a:lnTo>
                  <a:lnTo>
                    <a:pt x="2144" y="2352"/>
                  </a:lnTo>
                  <a:lnTo>
                    <a:pt x="2349" y="2380"/>
                  </a:lnTo>
                  <a:lnTo>
                    <a:pt x="2560" y="2394"/>
                  </a:lnTo>
                  <a:lnTo>
                    <a:pt x="2666" y="2396"/>
                  </a:lnTo>
                  <a:lnTo>
                    <a:pt x="2766" y="2394"/>
                  </a:lnTo>
                  <a:lnTo>
                    <a:pt x="2963" y="2381"/>
                  </a:lnTo>
                  <a:lnTo>
                    <a:pt x="3157" y="2357"/>
                  </a:lnTo>
                  <a:lnTo>
                    <a:pt x="3347" y="2321"/>
                  </a:lnTo>
                  <a:lnTo>
                    <a:pt x="3532" y="2273"/>
                  </a:lnTo>
                  <a:lnTo>
                    <a:pt x="3712" y="2213"/>
                  </a:lnTo>
                  <a:lnTo>
                    <a:pt x="3888" y="2143"/>
                  </a:lnTo>
                  <a:lnTo>
                    <a:pt x="4058" y="2064"/>
                  </a:lnTo>
                  <a:lnTo>
                    <a:pt x="4223" y="1973"/>
                  </a:lnTo>
                  <a:lnTo>
                    <a:pt x="4381" y="1873"/>
                  </a:lnTo>
                  <a:lnTo>
                    <a:pt x="4531" y="1766"/>
                  </a:lnTo>
                  <a:lnTo>
                    <a:pt x="4675" y="1648"/>
                  </a:lnTo>
                  <a:lnTo>
                    <a:pt x="4812" y="1522"/>
                  </a:lnTo>
                  <a:lnTo>
                    <a:pt x="4942" y="1389"/>
                  </a:lnTo>
                  <a:lnTo>
                    <a:pt x="5063" y="1247"/>
                  </a:lnTo>
                  <a:lnTo>
                    <a:pt x="5174" y="1098"/>
                  </a:lnTo>
                  <a:lnTo>
                    <a:pt x="5227" y="1022"/>
                  </a:lnTo>
                  <a:lnTo>
                    <a:pt x="4238" y="1000"/>
                  </a:lnTo>
                  <a:lnTo>
                    <a:pt x="3720" y="155"/>
                  </a:lnTo>
                  <a:close/>
                </a:path>
              </a:pathLst>
            </a:custGeom>
            <a:solidFill>
              <a:srgbClr val="AA182F"/>
            </a:solidFill>
            <a:ln>
              <a:noFill/>
            </a:ln>
          </p:spPr>
          <p:txBody>
            <a:bodyPr vert="horz" wrap="square" lIns="91440" tIns="36576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C3466B9-7CF3-5344-BEDD-66E276A068E5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1617732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row ring chart 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250611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30" name="Content Placeholder 23">
            <a:extLst>
              <a:ext uri="{FF2B5EF4-FFF2-40B4-BE49-F238E27FC236}">
                <a16:creationId xmlns:a16="http://schemas.microsoft.com/office/drawing/2014/main" id="{A27A99D9-8FE2-9E41-A844-56868984EF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25915" y="3224092"/>
            <a:ext cx="2077169" cy="168026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804EE1-8362-F34D-A56C-42A07B130C68}"/>
              </a:ext>
            </a:extLst>
          </p:cNvPr>
          <p:cNvCxnSpPr>
            <a:cxnSpLocks/>
          </p:cNvCxnSpPr>
          <p:nvPr userDrawn="1"/>
        </p:nvCxnSpPr>
        <p:spPr>
          <a:xfrm>
            <a:off x="6625916" y="3473924"/>
            <a:ext cx="1040895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id="{188B8192-7F28-E048-9B7E-F19694AA07B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5110" y="3211391"/>
            <a:ext cx="2064469" cy="263597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67FD13-B700-2447-9753-64B862183186}"/>
              </a:ext>
            </a:extLst>
          </p:cNvPr>
          <p:cNvCxnSpPr>
            <a:cxnSpLocks/>
          </p:cNvCxnSpPr>
          <p:nvPr userDrawn="1"/>
        </p:nvCxnSpPr>
        <p:spPr>
          <a:xfrm>
            <a:off x="415111" y="3461224"/>
            <a:ext cx="1040895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3">
            <a:extLst>
              <a:ext uri="{FF2B5EF4-FFF2-40B4-BE49-F238E27FC236}">
                <a16:creationId xmlns:a16="http://schemas.microsoft.com/office/drawing/2014/main" id="{012FE807-BC86-5543-B419-CD310D39FB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15111" y="1916457"/>
            <a:ext cx="2072027" cy="227965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5C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054146-1D9C-7141-8845-8A27ADCA9238}"/>
              </a:ext>
            </a:extLst>
          </p:cNvPr>
          <p:cNvCxnSpPr>
            <a:cxnSpLocks/>
          </p:cNvCxnSpPr>
          <p:nvPr userDrawn="1"/>
        </p:nvCxnSpPr>
        <p:spPr>
          <a:xfrm>
            <a:off x="415111" y="2166290"/>
            <a:ext cx="1040895" cy="0"/>
          </a:xfrm>
          <a:prstGeom prst="line">
            <a:avLst/>
          </a:prstGeom>
          <a:ln w="38100" cap="rnd">
            <a:solidFill>
              <a:srgbClr val="5C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07CFF7D8-367C-2C47-BD01-E37AD56C8F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056" y="35683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445BF351-5B82-2A41-8441-59E1794FC9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7552" y="3568304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1AD826DE-8AFB-1E40-ABBB-DF33B747AC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7552" y="2273370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22A4259-71E5-D146-A84C-FD46010139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129" y="799062"/>
            <a:ext cx="3067115" cy="816358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AFBFEB33-F593-CF4C-A33E-62EB0014E7A4}"/>
              </a:ext>
            </a:extLst>
          </p:cNvPr>
          <p:cNvSpPr>
            <a:spLocks/>
          </p:cNvSpPr>
          <p:nvPr/>
        </p:nvSpPr>
        <p:spPr bwMode="auto">
          <a:xfrm>
            <a:off x="4572000" y="1585667"/>
            <a:ext cx="1265918" cy="1529597"/>
          </a:xfrm>
          <a:custGeom>
            <a:avLst/>
            <a:gdLst>
              <a:gd name="T0" fmla="*/ 0 w 2909"/>
              <a:gd name="T1" fmla="*/ 1735 h 3516"/>
              <a:gd name="T2" fmla="*/ 62 w 2909"/>
              <a:gd name="T3" fmla="*/ 1743 h 3516"/>
              <a:gd name="T4" fmla="*/ 182 w 2909"/>
              <a:gd name="T5" fmla="*/ 1769 h 3516"/>
              <a:gd name="T6" fmla="*/ 297 w 2909"/>
              <a:gd name="T7" fmla="*/ 1805 h 3516"/>
              <a:gd name="T8" fmla="*/ 407 w 2909"/>
              <a:gd name="T9" fmla="*/ 1852 h 3516"/>
              <a:gd name="T10" fmla="*/ 512 w 2909"/>
              <a:gd name="T11" fmla="*/ 1908 h 3516"/>
              <a:gd name="T12" fmla="*/ 612 w 2909"/>
              <a:gd name="T13" fmla="*/ 1971 h 3516"/>
              <a:gd name="T14" fmla="*/ 704 w 2909"/>
              <a:gd name="T15" fmla="*/ 2044 h 3516"/>
              <a:gd name="T16" fmla="*/ 791 w 2909"/>
              <a:gd name="T17" fmla="*/ 2124 h 3516"/>
              <a:gd name="T18" fmla="*/ 870 w 2909"/>
              <a:gd name="T19" fmla="*/ 2211 h 3516"/>
              <a:gd name="T20" fmla="*/ 941 w 2909"/>
              <a:gd name="T21" fmla="*/ 2305 h 3516"/>
              <a:gd name="T22" fmla="*/ 1003 w 2909"/>
              <a:gd name="T23" fmla="*/ 2405 h 3516"/>
              <a:gd name="T24" fmla="*/ 1058 w 2909"/>
              <a:gd name="T25" fmla="*/ 2512 h 3516"/>
              <a:gd name="T26" fmla="*/ 1103 w 2909"/>
              <a:gd name="T27" fmla="*/ 2622 h 3516"/>
              <a:gd name="T28" fmla="*/ 1138 w 2909"/>
              <a:gd name="T29" fmla="*/ 2738 h 3516"/>
              <a:gd name="T30" fmla="*/ 1161 w 2909"/>
              <a:gd name="T31" fmla="*/ 2858 h 3516"/>
              <a:gd name="T32" fmla="*/ 1176 w 2909"/>
              <a:gd name="T33" fmla="*/ 2981 h 3516"/>
              <a:gd name="T34" fmla="*/ 1178 w 2909"/>
              <a:gd name="T35" fmla="*/ 3044 h 3516"/>
              <a:gd name="T36" fmla="*/ 2049 w 2909"/>
              <a:gd name="T37" fmla="*/ 3516 h 3516"/>
              <a:gd name="T38" fmla="*/ 2909 w 2909"/>
              <a:gd name="T39" fmla="*/ 3046 h 3516"/>
              <a:gd name="T40" fmla="*/ 2907 w 2909"/>
              <a:gd name="T41" fmla="*/ 2969 h 3516"/>
              <a:gd name="T42" fmla="*/ 2898 w 2909"/>
              <a:gd name="T43" fmla="*/ 2819 h 3516"/>
              <a:gd name="T44" fmla="*/ 2883 w 2909"/>
              <a:gd name="T45" fmla="*/ 2670 h 3516"/>
              <a:gd name="T46" fmla="*/ 2861 w 2909"/>
              <a:gd name="T47" fmla="*/ 2523 h 3516"/>
              <a:gd name="T48" fmla="*/ 2831 w 2909"/>
              <a:gd name="T49" fmla="*/ 2378 h 3516"/>
              <a:gd name="T50" fmla="*/ 2795 w 2909"/>
              <a:gd name="T51" fmla="*/ 2237 h 3516"/>
              <a:gd name="T52" fmla="*/ 2752 w 2909"/>
              <a:gd name="T53" fmla="*/ 2098 h 3516"/>
              <a:gd name="T54" fmla="*/ 2704 w 2909"/>
              <a:gd name="T55" fmla="*/ 1962 h 3516"/>
              <a:gd name="T56" fmla="*/ 2648 w 2909"/>
              <a:gd name="T57" fmla="*/ 1829 h 3516"/>
              <a:gd name="T58" fmla="*/ 2587 w 2909"/>
              <a:gd name="T59" fmla="*/ 1699 h 3516"/>
              <a:gd name="T60" fmla="*/ 2521 w 2909"/>
              <a:gd name="T61" fmla="*/ 1573 h 3516"/>
              <a:gd name="T62" fmla="*/ 2449 w 2909"/>
              <a:gd name="T63" fmla="*/ 1450 h 3516"/>
              <a:gd name="T64" fmla="*/ 2371 w 2909"/>
              <a:gd name="T65" fmla="*/ 1331 h 3516"/>
              <a:gd name="T66" fmla="*/ 2288 w 2909"/>
              <a:gd name="T67" fmla="*/ 1215 h 3516"/>
              <a:gd name="T68" fmla="*/ 2200 w 2909"/>
              <a:gd name="T69" fmla="*/ 1104 h 3516"/>
              <a:gd name="T70" fmla="*/ 2106 w 2909"/>
              <a:gd name="T71" fmla="*/ 998 h 3516"/>
              <a:gd name="T72" fmla="*/ 2009 w 2909"/>
              <a:gd name="T73" fmla="*/ 895 h 3516"/>
              <a:gd name="T74" fmla="*/ 1907 w 2909"/>
              <a:gd name="T75" fmla="*/ 797 h 3516"/>
              <a:gd name="T76" fmla="*/ 1799 w 2909"/>
              <a:gd name="T77" fmla="*/ 703 h 3516"/>
              <a:gd name="T78" fmla="*/ 1688 w 2909"/>
              <a:gd name="T79" fmla="*/ 615 h 3516"/>
              <a:gd name="T80" fmla="*/ 1574 w 2909"/>
              <a:gd name="T81" fmla="*/ 532 h 3516"/>
              <a:gd name="T82" fmla="*/ 1454 w 2909"/>
              <a:gd name="T83" fmla="*/ 455 h 3516"/>
              <a:gd name="T84" fmla="*/ 1331 w 2909"/>
              <a:gd name="T85" fmla="*/ 382 h 3516"/>
              <a:gd name="T86" fmla="*/ 1204 w 2909"/>
              <a:gd name="T87" fmla="*/ 316 h 3516"/>
              <a:gd name="T88" fmla="*/ 1075 w 2909"/>
              <a:gd name="T89" fmla="*/ 255 h 3516"/>
              <a:gd name="T90" fmla="*/ 942 w 2909"/>
              <a:gd name="T91" fmla="*/ 199 h 3516"/>
              <a:gd name="T92" fmla="*/ 806 w 2909"/>
              <a:gd name="T93" fmla="*/ 150 h 3516"/>
              <a:gd name="T94" fmla="*/ 666 w 2909"/>
              <a:gd name="T95" fmla="*/ 109 h 3516"/>
              <a:gd name="T96" fmla="*/ 525 w 2909"/>
              <a:gd name="T97" fmla="*/ 72 h 3516"/>
              <a:gd name="T98" fmla="*/ 381 w 2909"/>
              <a:gd name="T99" fmla="*/ 42 h 3516"/>
              <a:gd name="T100" fmla="*/ 235 w 2909"/>
              <a:gd name="T101" fmla="*/ 20 h 3516"/>
              <a:gd name="T102" fmla="*/ 86 w 2909"/>
              <a:gd name="T103" fmla="*/ 5 h 3516"/>
              <a:gd name="T104" fmla="*/ 10 w 2909"/>
              <a:gd name="T105" fmla="*/ 0 h 3516"/>
              <a:gd name="T106" fmla="*/ 478 w 2909"/>
              <a:gd name="T107" fmla="*/ 854 h 3516"/>
              <a:gd name="T108" fmla="*/ 0 w 2909"/>
              <a:gd name="T109" fmla="*/ 1735 h 3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09" h="3516">
                <a:moveTo>
                  <a:pt x="0" y="1735"/>
                </a:moveTo>
                <a:lnTo>
                  <a:pt x="62" y="1743"/>
                </a:lnTo>
                <a:lnTo>
                  <a:pt x="182" y="1769"/>
                </a:lnTo>
                <a:lnTo>
                  <a:pt x="297" y="1805"/>
                </a:lnTo>
                <a:lnTo>
                  <a:pt x="407" y="1852"/>
                </a:lnTo>
                <a:lnTo>
                  <a:pt x="512" y="1908"/>
                </a:lnTo>
                <a:lnTo>
                  <a:pt x="612" y="1971"/>
                </a:lnTo>
                <a:lnTo>
                  <a:pt x="704" y="2044"/>
                </a:lnTo>
                <a:lnTo>
                  <a:pt x="791" y="2124"/>
                </a:lnTo>
                <a:lnTo>
                  <a:pt x="870" y="2211"/>
                </a:lnTo>
                <a:lnTo>
                  <a:pt x="941" y="2305"/>
                </a:lnTo>
                <a:lnTo>
                  <a:pt x="1003" y="2405"/>
                </a:lnTo>
                <a:lnTo>
                  <a:pt x="1058" y="2512"/>
                </a:lnTo>
                <a:lnTo>
                  <a:pt x="1103" y="2622"/>
                </a:lnTo>
                <a:lnTo>
                  <a:pt x="1138" y="2738"/>
                </a:lnTo>
                <a:lnTo>
                  <a:pt x="1161" y="2858"/>
                </a:lnTo>
                <a:lnTo>
                  <a:pt x="1176" y="2981"/>
                </a:lnTo>
                <a:lnTo>
                  <a:pt x="1178" y="3044"/>
                </a:lnTo>
                <a:lnTo>
                  <a:pt x="2049" y="3516"/>
                </a:lnTo>
                <a:lnTo>
                  <a:pt x="2909" y="3046"/>
                </a:lnTo>
                <a:lnTo>
                  <a:pt x="2907" y="2969"/>
                </a:lnTo>
                <a:lnTo>
                  <a:pt x="2898" y="2819"/>
                </a:lnTo>
                <a:lnTo>
                  <a:pt x="2883" y="2670"/>
                </a:lnTo>
                <a:lnTo>
                  <a:pt x="2861" y="2523"/>
                </a:lnTo>
                <a:lnTo>
                  <a:pt x="2831" y="2378"/>
                </a:lnTo>
                <a:lnTo>
                  <a:pt x="2795" y="2237"/>
                </a:lnTo>
                <a:lnTo>
                  <a:pt x="2752" y="2098"/>
                </a:lnTo>
                <a:lnTo>
                  <a:pt x="2704" y="1962"/>
                </a:lnTo>
                <a:lnTo>
                  <a:pt x="2648" y="1829"/>
                </a:lnTo>
                <a:lnTo>
                  <a:pt x="2587" y="1699"/>
                </a:lnTo>
                <a:lnTo>
                  <a:pt x="2521" y="1573"/>
                </a:lnTo>
                <a:lnTo>
                  <a:pt x="2449" y="1450"/>
                </a:lnTo>
                <a:lnTo>
                  <a:pt x="2371" y="1331"/>
                </a:lnTo>
                <a:lnTo>
                  <a:pt x="2288" y="1215"/>
                </a:lnTo>
                <a:lnTo>
                  <a:pt x="2200" y="1104"/>
                </a:lnTo>
                <a:lnTo>
                  <a:pt x="2106" y="998"/>
                </a:lnTo>
                <a:lnTo>
                  <a:pt x="2009" y="895"/>
                </a:lnTo>
                <a:lnTo>
                  <a:pt x="1907" y="797"/>
                </a:lnTo>
                <a:lnTo>
                  <a:pt x="1799" y="703"/>
                </a:lnTo>
                <a:lnTo>
                  <a:pt x="1688" y="615"/>
                </a:lnTo>
                <a:lnTo>
                  <a:pt x="1574" y="532"/>
                </a:lnTo>
                <a:lnTo>
                  <a:pt x="1454" y="455"/>
                </a:lnTo>
                <a:lnTo>
                  <a:pt x="1331" y="382"/>
                </a:lnTo>
                <a:lnTo>
                  <a:pt x="1204" y="316"/>
                </a:lnTo>
                <a:lnTo>
                  <a:pt x="1075" y="255"/>
                </a:lnTo>
                <a:lnTo>
                  <a:pt x="942" y="199"/>
                </a:lnTo>
                <a:lnTo>
                  <a:pt x="806" y="150"/>
                </a:lnTo>
                <a:lnTo>
                  <a:pt x="666" y="109"/>
                </a:lnTo>
                <a:lnTo>
                  <a:pt x="525" y="72"/>
                </a:lnTo>
                <a:lnTo>
                  <a:pt x="381" y="42"/>
                </a:lnTo>
                <a:lnTo>
                  <a:pt x="235" y="20"/>
                </a:lnTo>
                <a:lnTo>
                  <a:pt x="86" y="5"/>
                </a:lnTo>
                <a:lnTo>
                  <a:pt x="10" y="0"/>
                </a:lnTo>
                <a:lnTo>
                  <a:pt x="478" y="854"/>
                </a:lnTo>
                <a:lnTo>
                  <a:pt x="0" y="1735"/>
                </a:lnTo>
                <a:close/>
              </a:path>
            </a:pathLst>
          </a:custGeom>
          <a:solidFill>
            <a:srgbClr val="FF9B92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F480FE59-82F6-BF40-BC60-D3EFDFB7CFBD}"/>
              </a:ext>
            </a:extLst>
          </p:cNvPr>
          <p:cNvSpPr>
            <a:spLocks/>
          </p:cNvSpPr>
          <p:nvPr/>
        </p:nvSpPr>
        <p:spPr bwMode="auto">
          <a:xfrm>
            <a:off x="3165038" y="1582187"/>
            <a:ext cx="1530594" cy="1265094"/>
          </a:xfrm>
          <a:custGeom>
            <a:avLst/>
            <a:gdLst>
              <a:gd name="T0" fmla="*/ 1735 w 3516"/>
              <a:gd name="T1" fmla="*/ 2908 h 2908"/>
              <a:gd name="T2" fmla="*/ 1743 w 3516"/>
              <a:gd name="T3" fmla="*/ 2847 h 2908"/>
              <a:gd name="T4" fmla="*/ 1769 w 3516"/>
              <a:gd name="T5" fmla="*/ 2728 h 2908"/>
              <a:gd name="T6" fmla="*/ 1805 w 3516"/>
              <a:gd name="T7" fmla="*/ 2612 h 2908"/>
              <a:gd name="T8" fmla="*/ 1852 w 3516"/>
              <a:gd name="T9" fmla="*/ 2502 h 2908"/>
              <a:gd name="T10" fmla="*/ 1906 w 3516"/>
              <a:gd name="T11" fmla="*/ 2397 h 2908"/>
              <a:gd name="T12" fmla="*/ 1971 w 3516"/>
              <a:gd name="T13" fmla="*/ 2297 h 2908"/>
              <a:gd name="T14" fmla="*/ 2044 w 3516"/>
              <a:gd name="T15" fmla="*/ 2204 h 2908"/>
              <a:gd name="T16" fmla="*/ 2123 w 3516"/>
              <a:gd name="T17" fmla="*/ 2118 h 2908"/>
              <a:gd name="T18" fmla="*/ 2211 w 3516"/>
              <a:gd name="T19" fmla="*/ 2039 h 2908"/>
              <a:gd name="T20" fmla="*/ 2304 w 3516"/>
              <a:gd name="T21" fmla="*/ 1968 h 2908"/>
              <a:gd name="T22" fmla="*/ 2405 w 3516"/>
              <a:gd name="T23" fmla="*/ 1905 h 2908"/>
              <a:gd name="T24" fmla="*/ 2510 w 3516"/>
              <a:gd name="T25" fmla="*/ 1850 h 2908"/>
              <a:gd name="T26" fmla="*/ 2622 w 3516"/>
              <a:gd name="T27" fmla="*/ 1806 h 2908"/>
              <a:gd name="T28" fmla="*/ 2737 w 3516"/>
              <a:gd name="T29" fmla="*/ 1771 h 2908"/>
              <a:gd name="T30" fmla="*/ 2858 w 3516"/>
              <a:gd name="T31" fmla="*/ 1746 h 2908"/>
              <a:gd name="T32" fmla="*/ 2981 w 3516"/>
              <a:gd name="T33" fmla="*/ 1733 h 2908"/>
              <a:gd name="T34" fmla="*/ 3044 w 3516"/>
              <a:gd name="T35" fmla="*/ 1731 h 2908"/>
              <a:gd name="T36" fmla="*/ 3516 w 3516"/>
              <a:gd name="T37" fmla="*/ 860 h 2908"/>
              <a:gd name="T38" fmla="*/ 3045 w 3516"/>
              <a:gd name="T39" fmla="*/ 0 h 2908"/>
              <a:gd name="T40" fmla="*/ 2969 w 3516"/>
              <a:gd name="T41" fmla="*/ 2 h 2908"/>
              <a:gd name="T42" fmla="*/ 2817 w 3516"/>
              <a:gd name="T43" fmla="*/ 10 h 2908"/>
              <a:gd name="T44" fmla="*/ 2670 w 3516"/>
              <a:gd name="T45" fmla="*/ 26 h 2908"/>
              <a:gd name="T46" fmla="*/ 2523 w 3516"/>
              <a:gd name="T47" fmla="*/ 48 h 2908"/>
              <a:gd name="T48" fmla="*/ 2378 w 3516"/>
              <a:gd name="T49" fmla="*/ 78 h 2908"/>
              <a:gd name="T50" fmla="*/ 2237 w 3516"/>
              <a:gd name="T51" fmla="*/ 113 h 2908"/>
              <a:gd name="T52" fmla="*/ 2098 w 3516"/>
              <a:gd name="T53" fmla="*/ 156 h 2908"/>
              <a:gd name="T54" fmla="*/ 1962 w 3516"/>
              <a:gd name="T55" fmla="*/ 205 h 2908"/>
              <a:gd name="T56" fmla="*/ 1828 w 3516"/>
              <a:gd name="T57" fmla="*/ 260 h 2908"/>
              <a:gd name="T58" fmla="*/ 1699 w 3516"/>
              <a:gd name="T59" fmla="*/ 321 h 2908"/>
              <a:gd name="T60" fmla="*/ 1572 w 3516"/>
              <a:gd name="T61" fmla="*/ 388 h 2908"/>
              <a:gd name="T62" fmla="*/ 1450 w 3516"/>
              <a:gd name="T63" fmla="*/ 461 h 2908"/>
              <a:gd name="T64" fmla="*/ 1331 w 3516"/>
              <a:gd name="T65" fmla="*/ 538 h 2908"/>
              <a:gd name="T66" fmla="*/ 1215 w 3516"/>
              <a:gd name="T67" fmla="*/ 621 h 2908"/>
              <a:gd name="T68" fmla="*/ 1104 w 3516"/>
              <a:gd name="T69" fmla="*/ 709 h 2908"/>
              <a:gd name="T70" fmla="*/ 996 w 3516"/>
              <a:gd name="T71" fmla="*/ 803 h 2908"/>
              <a:gd name="T72" fmla="*/ 894 w 3516"/>
              <a:gd name="T73" fmla="*/ 900 h 2908"/>
              <a:gd name="T74" fmla="*/ 797 w 3516"/>
              <a:gd name="T75" fmla="*/ 1002 h 2908"/>
              <a:gd name="T76" fmla="*/ 703 w 3516"/>
              <a:gd name="T77" fmla="*/ 1110 h 2908"/>
              <a:gd name="T78" fmla="*/ 615 w 3516"/>
              <a:gd name="T79" fmla="*/ 1220 h 2908"/>
              <a:gd name="T80" fmla="*/ 532 w 3516"/>
              <a:gd name="T81" fmla="*/ 1336 h 2908"/>
              <a:gd name="T82" fmla="*/ 455 w 3516"/>
              <a:gd name="T83" fmla="*/ 1455 h 2908"/>
              <a:gd name="T84" fmla="*/ 382 w 3516"/>
              <a:gd name="T85" fmla="*/ 1578 h 2908"/>
              <a:gd name="T86" fmla="*/ 315 w 3516"/>
              <a:gd name="T87" fmla="*/ 1704 h 2908"/>
              <a:gd name="T88" fmla="*/ 254 w 3516"/>
              <a:gd name="T89" fmla="*/ 1835 h 2908"/>
              <a:gd name="T90" fmla="*/ 199 w 3516"/>
              <a:gd name="T91" fmla="*/ 1967 h 2908"/>
              <a:gd name="T92" fmla="*/ 150 w 3516"/>
              <a:gd name="T93" fmla="*/ 2103 h 2908"/>
              <a:gd name="T94" fmla="*/ 107 w 3516"/>
              <a:gd name="T95" fmla="*/ 2242 h 2908"/>
              <a:gd name="T96" fmla="*/ 72 w 3516"/>
              <a:gd name="T97" fmla="*/ 2384 h 2908"/>
              <a:gd name="T98" fmla="*/ 42 w 3516"/>
              <a:gd name="T99" fmla="*/ 2528 h 2908"/>
              <a:gd name="T100" fmla="*/ 19 w 3516"/>
              <a:gd name="T101" fmla="*/ 2674 h 2908"/>
              <a:gd name="T102" fmla="*/ 3 w 3516"/>
              <a:gd name="T103" fmla="*/ 2823 h 2908"/>
              <a:gd name="T104" fmla="*/ 0 w 3516"/>
              <a:gd name="T105" fmla="*/ 2899 h 2908"/>
              <a:gd name="T106" fmla="*/ 854 w 3516"/>
              <a:gd name="T107" fmla="*/ 2429 h 2908"/>
              <a:gd name="T108" fmla="*/ 1735 w 3516"/>
              <a:gd name="T109" fmla="*/ 2908 h 2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16" h="2908">
                <a:moveTo>
                  <a:pt x="1735" y="2908"/>
                </a:moveTo>
                <a:lnTo>
                  <a:pt x="1743" y="2847"/>
                </a:lnTo>
                <a:lnTo>
                  <a:pt x="1769" y="2728"/>
                </a:lnTo>
                <a:lnTo>
                  <a:pt x="1805" y="2612"/>
                </a:lnTo>
                <a:lnTo>
                  <a:pt x="1852" y="2502"/>
                </a:lnTo>
                <a:lnTo>
                  <a:pt x="1906" y="2397"/>
                </a:lnTo>
                <a:lnTo>
                  <a:pt x="1971" y="2297"/>
                </a:lnTo>
                <a:lnTo>
                  <a:pt x="2044" y="2204"/>
                </a:lnTo>
                <a:lnTo>
                  <a:pt x="2123" y="2118"/>
                </a:lnTo>
                <a:lnTo>
                  <a:pt x="2211" y="2039"/>
                </a:lnTo>
                <a:lnTo>
                  <a:pt x="2304" y="1968"/>
                </a:lnTo>
                <a:lnTo>
                  <a:pt x="2405" y="1905"/>
                </a:lnTo>
                <a:lnTo>
                  <a:pt x="2510" y="1850"/>
                </a:lnTo>
                <a:lnTo>
                  <a:pt x="2622" y="1806"/>
                </a:lnTo>
                <a:lnTo>
                  <a:pt x="2737" y="1771"/>
                </a:lnTo>
                <a:lnTo>
                  <a:pt x="2858" y="1746"/>
                </a:lnTo>
                <a:lnTo>
                  <a:pt x="2981" y="1733"/>
                </a:lnTo>
                <a:lnTo>
                  <a:pt x="3044" y="1731"/>
                </a:lnTo>
                <a:lnTo>
                  <a:pt x="3516" y="860"/>
                </a:lnTo>
                <a:lnTo>
                  <a:pt x="3045" y="0"/>
                </a:lnTo>
                <a:lnTo>
                  <a:pt x="2969" y="2"/>
                </a:lnTo>
                <a:lnTo>
                  <a:pt x="2817" y="10"/>
                </a:lnTo>
                <a:lnTo>
                  <a:pt x="2670" y="26"/>
                </a:lnTo>
                <a:lnTo>
                  <a:pt x="2523" y="48"/>
                </a:lnTo>
                <a:lnTo>
                  <a:pt x="2378" y="78"/>
                </a:lnTo>
                <a:lnTo>
                  <a:pt x="2237" y="113"/>
                </a:lnTo>
                <a:lnTo>
                  <a:pt x="2098" y="156"/>
                </a:lnTo>
                <a:lnTo>
                  <a:pt x="1962" y="205"/>
                </a:lnTo>
                <a:lnTo>
                  <a:pt x="1828" y="260"/>
                </a:lnTo>
                <a:lnTo>
                  <a:pt x="1699" y="321"/>
                </a:lnTo>
                <a:lnTo>
                  <a:pt x="1572" y="388"/>
                </a:lnTo>
                <a:lnTo>
                  <a:pt x="1450" y="461"/>
                </a:lnTo>
                <a:lnTo>
                  <a:pt x="1331" y="538"/>
                </a:lnTo>
                <a:lnTo>
                  <a:pt x="1215" y="621"/>
                </a:lnTo>
                <a:lnTo>
                  <a:pt x="1104" y="709"/>
                </a:lnTo>
                <a:lnTo>
                  <a:pt x="996" y="803"/>
                </a:lnTo>
                <a:lnTo>
                  <a:pt x="894" y="900"/>
                </a:lnTo>
                <a:lnTo>
                  <a:pt x="797" y="1002"/>
                </a:lnTo>
                <a:lnTo>
                  <a:pt x="703" y="1110"/>
                </a:lnTo>
                <a:lnTo>
                  <a:pt x="615" y="1220"/>
                </a:lnTo>
                <a:lnTo>
                  <a:pt x="532" y="1336"/>
                </a:lnTo>
                <a:lnTo>
                  <a:pt x="455" y="1455"/>
                </a:lnTo>
                <a:lnTo>
                  <a:pt x="382" y="1578"/>
                </a:lnTo>
                <a:lnTo>
                  <a:pt x="315" y="1704"/>
                </a:lnTo>
                <a:lnTo>
                  <a:pt x="254" y="1835"/>
                </a:lnTo>
                <a:lnTo>
                  <a:pt x="199" y="1967"/>
                </a:lnTo>
                <a:lnTo>
                  <a:pt x="150" y="2103"/>
                </a:lnTo>
                <a:lnTo>
                  <a:pt x="107" y="2242"/>
                </a:lnTo>
                <a:lnTo>
                  <a:pt x="72" y="2384"/>
                </a:lnTo>
                <a:lnTo>
                  <a:pt x="42" y="2528"/>
                </a:lnTo>
                <a:lnTo>
                  <a:pt x="19" y="2674"/>
                </a:lnTo>
                <a:lnTo>
                  <a:pt x="3" y="2823"/>
                </a:lnTo>
                <a:lnTo>
                  <a:pt x="0" y="2899"/>
                </a:lnTo>
                <a:lnTo>
                  <a:pt x="854" y="2429"/>
                </a:lnTo>
                <a:lnTo>
                  <a:pt x="1735" y="2908"/>
                </a:lnTo>
                <a:close/>
              </a:path>
            </a:pathLst>
          </a:custGeom>
          <a:solidFill>
            <a:srgbClr val="5C0033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11F2BB57-51B7-A442-B0D4-7684D1C8A197}"/>
              </a:ext>
            </a:extLst>
          </p:cNvPr>
          <p:cNvSpPr>
            <a:spLocks/>
          </p:cNvSpPr>
          <p:nvPr/>
        </p:nvSpPr>
        <p:spPr bwMode="auto">
          <a:xfrm>
            <a:off x="4303841" y="2991713"/>
            <a:ext cx="1532334" cy="1265094"/>
          </a:xfrm>
          <a:custGeom>
            <a:avLst/>
            <a:gdLst>
              <a:gd name="T0" fmla="*/ 3517 w 3517"/>
              <a:gd name="T1" fmla="*/ 9 h 2907"/>
              <a:gd name="T2" fmla="*/ 2663 w 3517"/>
              <a:gd name="T3" fmla="*/ 476 h 2907"/>
              <a:gd name="T4" fmla="*/ 1782 w 3517"/>
              <a:gd name="T5" fmla="*/ 0 h 2907"/>
              <a:gd name="T6" fmla="*/ 1773 w 3517"/>
              <a:gd name="T7" fmla="*/ 60 h 2907"/>
              <a:gd name="T8" fmla="*/ 1747 w 3517"/>
              <a:gd name="T9" fmla="*/ 180 h 2907"/>
              <a:gd name="T10" fmla="*/ 1711 w 3517"/>
              <a:gd name="T11" fmla="*/ 295 h 2907"/>
              <a:gd name="T12" fmla="*/ 1665 w 3517"/>
              <a:gd name="T13" fmla="*/ 405 h 2907"/>
              <a:gd name="T14" fmla="*/ 1610 w 3517"/>
              <a:gd name="T15" fmla="*/ 510 h 2907"/>
              <a:gd name="T16" fmla="*/ 1546 w 3517"/>
              <a:gd name="T17" fmla="*/ 610 h 2907"/>
              <a:gd name="T18" fmla="*/ 1473 w 3517"/>
              <a:gd name="T19" fmla="*/ 703 h 2907"/>
              <a:gd name="T20" fmla="*/ 1393 w 3517"/>
              <a:gd name="T21" fmla="*/ 789 h 2907"/>
              <a:gd name="T22" fmla="*/ 1306 w 3517"/>
              <a:gd name="T23" fmla="*/ 868 h 2907"/>
              <a:gd name="T24" fmla="*/ 1212 w 3517"/>
              <a:gd name="T25" fmla="*/ 939 h 2907"/>
              <a:gd name="T26" fmla="*/ 1112 w 3517"/>
              <a:gd name="T27" fmla="*/ 1003 h 2907"/>
              <a:gd name="T28" fmla="*/ 1006 w 3517"/>
              <a:gd name="T29" fmla="*/ 1056 h 2907"/>
              <a:gd name="T30" fmla="*/ 894 w 3517"/>
              <a:gd name="T31" fmla="*/ 1101 h 2907"/>
              <a:gd name="T32" fmla="*/ 779 w 3517"/>
              <a:gd name="T33" fmla="*/ 1136 h 2907"/>
              <a:gd name="T34" fmla="*/ 659 w 3517"/>
              <a:gd name="T35" fmla="*/ 1161 h 2907"/>
              <a:gd name="T36" fmla="*/ 535 w 3517"/>
              <a:gd name="T37" fmla="*/ 1174 h 2907"/>
              <a:gd name="T38" fmla="*/ 473 w 3517"/>
              <a:gd name="T39" fmla="*/ 1176 h 2907"/>
              <a:gd name="T40" fmla="*/ 0 w 3517"/>
              <a:gd name="T41" fmla="*/ 2047 h 2907"/>
              <a:gd name="T42" fmla="*/ 472 w 3517"/>
              <a:gd name="T43" fmla="*/ 2907 h 2907"/>
              <a:gd name="T44" fmla="*/ 548 w 3517"/>
              <a:gd name="T45" fmla="*/ 2905 h 2907"/>
              <a:gd name="T46" fmla="*/ 698 w 3517"/>
              <a:gd name="T47" fmla="*/ 2896 h 2907"/>
              <a:gd name="T48" fmla="*/ 847 w 3517"/>
              <a:gd name="T49" fmla="*/ 2881 h 2907"/>
              <a:gd name="T50" fmla="*/ 994 w 3517"/>
              <a:gd name="T51" fmla="*/ 2859 h 2907"/>
              <a:gd name="T52" fmla="*/ 1138 w 3517"/>
              <a:gd name="T53" fmla="*/ 2829 h 2907"/>
              <a:gd name="T54" fmla="*/ 1280 w 3517"/>
              <a:gd name="T55" fmla="*/ 2793 h 2907"/>
              <a:gd name="T56" fmla="*/ 1419 w 3517"/>
              <a:gd name="T57" fmla="*/ 2751 h 2907"/>
              <a:gd name="T58" fmla="*/ 1555 w 3517"/>
              <a:gd name="T59" fmla="*/ 2702 h 2907"/>
              <a:gd name="T60" fmla="*/ 1687 w 3517"/>
              <a:gd name="T61" fmla="*/ 2648 h 2907"/>
              <a:gd name="T62" fmla="*/ 1818 w 3517"/>
              <a:gd name="T63" fmla="*/ 2587 h 2907"/>
              <a:gd name="T64" fmla="*/ 1944 w 3517"/>
              <a:gd name="T65" fmla="*/ 2519 h 2907"/>
              <a:gd name="T66" fmla="*/ 2067 w 3517"/>
              <a:gd name="T67" fmla="*/ 2447 h 2907"/>
              <a:gd name="T68" fmla="*/ 2186 w 3517"/>
              <a:gd name="T69" fmla="*/ 2369 h 2907"/>
              <a:gd name="T70" fmla="*/ 2302 w 3517"/>
              <a:gd name="T71" fmla="*/ 2286 h 2907"/>
              <a:gd name="T72" fmla="*/ 2413 w 3517"/>
              <a:gd name="T73" fmla="*/ 2198 h 2907"/>
              <a:gd name="T74" fmla="*/ 2519 w 3517"/>
              <a:gd name="T75" fmla="*/ 2104 h 2907"/>
              <a:gd name="T76" fmla="*/ 2622 w 3517"/>
              <a:gd name="T77" fmla="*/ 2007 h 2907"/>
              <a:gd name="T78" fmla="*/ 2720 w 3517"/>
              <a:gd name="T79" fmla="*/ 1905 h 2907"/>
              <a:gd name="T80" fmla="*/ 2814 w 3517"/>
              <a:gd name="T81" fmla="*/ 1797 h 2907"/>
              <a:gd name="T82" fmla="*/ 2902 w 3517"/>
              <a:gd name="T83" fmla="*/ 1687 h 2907"/>
              <a:gd name="T84" fmla="*/ 2985 w 3517"/>
              <a:gd name="T85" fmla="*/ 1572 h 2907"/>
              <a:gd name="T86" fmla="*/ 3063 w 3517"/>
              <a:gd name="T87" fmla="*/ 1452 h 2907"/>
              <a:gd name="T88" fmla="*/ 3135 w 3517"/>
              <a:gd name="T89" fmla="*/ 1329 h 2907"/>
              <a:gd name="T90" fmla="*/ 3201 w 3517"/>
              <a:gd name="T91" fmla="*/ 1202 h 2907"/>
              <a:gd name="T92" fmla="*/ 3262 w 3517"/>
              <a:gd name="T93" fmla="*/ 1073 h 2907"/>
              <a:gd name="T94" fmla="*/ 3318 w 3517"/>
              <a:gd name="T95" fmla="*/ 941 h 2907"/>
              <a:gd name="T96" fmla="*/ 3366 w 3517"/>
              <a:gd name="T97" fmla="*/ 804 h 2907"/>
              <a:gd name="T98" fmla="*/ 3409 w 3517"/>
              <a:gd name="T99" fmla="*/ 664 h 2907"/>
              <a:gd name="T100" fmla="*/ 3445 w 3517"/>
              <a:gd name="T101" fmla="*/ 523 h 2907"/>
              <a:gd name="T102" fmla="*/ 3475 w 3517"/>
              <a:gd name="T103" fmla="*/ 379 h 2907"/>
              <a:gd name="T104" fmla="*/ 3497 w 3517"/>
              <a:gd name="T105" fmla="*/ 233 h 2907"/>
              <a:gd name="T106" fmla="*/ 3512 w 3517"/>
              <a:gd name="T107" fmla="*/ 84 h 2907"/>
              <a:gd name="T108" fmla="*/ 3517 w 3517"/>
              <a:gd name="T109" fmla="*/ 9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17" h="2907">
                <a:moveTo>
                  <a:pt x="3517" y="9"/>
                </a:moveTo>
                <a:lnTo>
                  <a:pt x="2663" y="476"/>
                </a:lnTo>
                <a:lnTo>
                  <a:pt x="1782" y="0"/>
                </a:lnTo>
                <a:lnTo>
                  <a:pt x="1773" y="60"/>
                </a:lnTo>
                <a:lnTo>
                  <a:pt x="1747" y="180"/>
                </a:lnTo>
                <a:lnTo>
                  <a:pt x="1711" y="295"/>
                </a:lnTo>
                <a:lnTo>
                  <a:pt x="1665" y="405"/>
                </a:lnTo>
                <a:lnTo>
                  <a:pt x="1610" y="510"/>
                </a:lnTo>
                <a:lnTo>
                  <a:pt x="1546" y="610"/>
                </a:lnTo>
                <a:lnTo>
                  <a:pt x="1473" y="703"/>
                </a:lnTo>
                <a:lnTo>
                  <a:pt x="1393" y="789"/>
                </a:lnTo>
                <a:lnTo>
                  <a:pt x="1306" y="868"/>
                </a:lnTo>
                <a:lnTo>
                  <a:pt x="1212" y="939"/>
                </a:lnTo>
                <a:lnTo>
                  <a:pt x="1112" y="1003"/>
                </a:lnTo>
                <a:lnTo>
                  <a:pt x="1006" y="1056"/>
                </a:lnTo>
                <a:lnTo>
                  <a:pt x="894" y="1101"/>
                </a:lnTo>
                <a:lnTo>
                  <a:pt x="779" y="1136"/>
                </a:lnTo>
                <a:lnTo>
                  <a:pt x="659" y="1161"/>
                </a:lnTo>
                <a:lnTo>
                  <a:pt x="535" y="1174"/>
                </a:lnTo>
                <a:lnTo>
                  <a:pt x="473" y="1176"/>
                </a:lnTo>
                <a:lnTo>
                  <a:pt x="0" y="2047"/>
                </a:lnTo>
                <a:lnTo>
                  <a:pt x="472" y="2907"/>
                </a:lnTo>
                <a:lnTo>
                  <a:pt x="548" y="2905"/>
                </a:lnTo>
                <a:lnTo>
                  <a:pt x="698" y="2896"/>
                </a:lnTo>
                <a:lnTo>
                  <a:pt x="847" y="2881"/>
                </a:lnTo>
                <a:lnTo>
                  <a:pt x="994" y="2859"/>
                </a:lnTo>
                <a:lnTo>
                  <a:pt x="1138" y="2829"/>
                </a:lnTo>
                <a:lnTo>
                  <a:pt x="1280" y="2793"/>
                </a:lnTo>
                <a:lnTo>
                  <a:pt x="1419" y="2751"/>
                </a:lnTo>
                <a:lnTo>
                  <a:pt x="1555" y="2702"/>
                </a:lnTo>
                <a:lnTo>
                  <a:pt x="1687" y="2648"/>
                </a:lnTo>
                <a:lnTo>
                  <a:pt x="1818" y="2587"/>
                </a:lnTo>
                <a:lnTo>
                  <a:pt x="1944" y="2519"/>
                </a:lnTo>
                <a:lnTo>
                  <a:pt x="2067" y="2447"/>
                </a:lnTo>
                <a:lnTo>
                  <a:pt x="2186" y="2369"/>
                </a:lnTo>
                <a:lnTo>
                  <a:pt x="2302" y="2286"/>
                </a:lnTo>
                <a:lnTo>
                  <a:pt x="2413" y="2198"/>
                </a:lnTo>
                <a:lnTo>
                  <a:pt x="2519" y="2104"/>
                </a:lnTo>
                <a:lnTo>
                  <a:pt x="2622" y="2007"/>
                </a:lnTo>
                <a:lnTo>
                  <a:pt x="2720" y="1905"/>
                </a:lnTo>
                <a:lnTo>
                  <a:pt x="2814" y="1797"/>
                </a:lnTo>
                <a:lnTo>
                  <a:pt x="2902" y="1687"/>
                </a:lnTo>
                <a:lnTo>
                  <a:pt x="2985" y="1572"/>
                </a:lnTo>
                <a:lnTo>
                  <a:pt x="3063" y="1452"/>
                </a:lnTo>
                <a:lnTo>
                  <a:pt x="3135" y="1329"/>
                </a:lnTo>
                <a:lnTo>
                  <a:pt x="3201" y="1202"/>
                </a:lnTo>
                <a:lnTo>
                  <a:pt x="3262" y="1073"/>
                </a:lnTo>
                <a:lnTo>
                  <a:pt x="3318" y="941"/>
                </a:lnTo>
                <a:lnTo>
                  <a:pt x="3366" y="804"/>
                </a:lnTo>
                <a:lnTo>
                  <a:pt x="3409" y="664"/>
                </a:lnTo>
                <a:lnTo>
                  <a:pt x="3445" y="523"/>
                </a:lnTo>
                <a:lnTo>
                  <a:pt x="3475" y="379"/>
                </a:lnTo>
                <a:lnTo>
                  <a:pt x="3497" y="233"/>
                </a:lnTo>
                <a:lnTo>
                  <a:pt x="3512" y="84"/>
                </a:lnTo>
                <a:lnTo>
                  <a:pt x="3517" y="9"/>
                </a:lnTo>
                <a:close/>
              </a:path>
            </a:pathLst>
          </a:custGeom>
          <a:solidFill>
            <a:srgbClr val="EC1300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B1E014B3-99CD-E648-86E3-003540F59EE8}"/>
              </a:ext>
            </a:extLst>
          </p:cNvPr>
          <p:cNvSpPr>
            <a:spLocks/>
          </p:cNvSpPr>
          <p:nvPr/>
        </p:nvSpPr>
        <p:spPr bwMode="auto">
          <a:xfrm>
            <a:off x="3163298" y="2723729"/>
            <a:ext cx="1264176" cy="1531337"/>
          </a:xfrm>
          <a:custGeom>
            <a:avLst/>
            <a:gdLst>
              <a:gd name="T0" fmla="*/ 2908 w 2908"/>
              <a:gd name="T1" fmla="*/ 1782 h 3518"/>
              <a:gd name="T2" fmla="*/ 2847 w 2908"/>
              <a:gd name="T3" fmla="*/ 1773 h 3518"/>
              <a:gd name="T4" fmla="*/ 2727 w 2908"/>
              <a:gd name="T5" fmla="*/ 1747 h 3518"/>
              <a:gd name="T6" fmla="*/ 2612 w 2908"/>
              <a:gd name="T7" fmla="*/ 1711 h 3518"/>
              <a:gd name="T8" fmla="*/ 2502 w 2908"/>
              <a:gd name="T9" fmla="*/ 1665 h 3518"/>
              <a:gd name="T10" fmla="*/ 2397 w 2908"/>
              <a:gd name="T11" fmla="*/ 1610 h 3518"/>
              <a:gd name="T12" fmla="*/ 2297 w 2908"/>
              <a:gd name="T13" fmla="*/ 1546 h 3518"/>
              <a:gd name="T14" fmla="*/ 2204 w 2908"/>
              <a:gd name="T15" fmla="*/ 1474 h 3518"/>
              <a:gd name="T16" fmla="*/ 2118 w 2908"/>
              <a:gd name="T17" fmla="*/ 1393 h 3518"/>
              <a:gd name="T18" fmla="*/ 2039 w 2908"/>
              <a:gd name="T19" fmla="*/ 1306 h 3518"/>
              <a:gd name="T20" fmla="*/ 1968 w 2908"/>
              <a:gd name="T21" fmla="*/ 1212 h 3518"/>
              <a:gd name="T22" fmla="*/ 1904 w 2908"/>
              <a:gd name="T23" fmla="*/ 1112 h 3518"/>
              <a:gd name="T24" fmla="*/ 1850 w 2908"/>
              <a:gd name="T25" fmla="*/ 1006 h 3518"/>
              <a:gd name="T26" fmla="*/ 1806 w 2908"/>
              <a:gd name="T27" fmla="*/ 895 h 3518"/>
              <a:gd name="T28" fmla="*/ 1771 w 2908"/>
              <a:gd name="T29" fmla="*/ 779 h 3518"/>
              <a:gd name="T30" fmla="*/ 1746 w 2908"/>
              <a:gd name="T31" fmla="*/ 660 h 3518"/>
              <a:gd name="T32" fmla="*/ 1733 w 2908"/>
              <a:gd name="T33" fmla="*/ 536 h 3518"/>
              <a:gd name="T34" fmla="*/ 1731 w 2908"/>
              <a:gd name="T35" fmla="*/ 473 h 3518"/>
              <a:gd name="T36" fmla="*/ 860 w 2908"/>
              <a:gd name="T37" fmla="*/ 0 h 3518"/>
              <a:gd name="T38" fmla="*/ 0 w 2908"/>
              <a:gd name="T39" fmla="*/ 472 h 3518"/>
              <a:gd name="T40" fmla="*/ 2 w 2908"/>
              <a:gd name="T41" fmla="*/ 548 h 3518"/>
              <a:gd name="T42" fmla="*/ 9 w 2908"/>
              <a:gd name="T43" fmla="*/ 698 h 3518"/>
              <a:gd name="T44" fmla="*/ 25 w 2908"/>
              <a:gd name="T45" fmla="*/ 848 h 3518"/>
              <a:gd name="T46" fmla="*/ 48 w 2908"/>
              <a:gd name="T47" fmla="*/ 994 h 3518"/>
              <a:gd name="T48" fmla="*/ 77 w 2908"/>
              <a:gd name="T49" fmla="*/ 1138 h 3518"/>
              <a:gd name="T50" fmla="*/ 113 w 2908"/>
              <a:gd name="T51" fmla="*/ 1280 h 3518"/>
              <a:gd name="T52" fmla="*/ 156 w 2908"/>
              <a:gd name="T53" fmla="*/ 1419 h 3518"/>
              <a:gd name="T54" fmla="*/ 205 w 2908"/>
              <a:gd name="T55" fmla="*/ 1555 h 3518"/>
              <a:gd name="T56" fmla="*/ 260 w 2908"/>
              <a:gd name="T57" fmla="*/ 1689 h 3518"/>
              <a:gd name="T58" fmla="*/ 321 w 2908"/>
              <a:gd name="T59" fmla="*/ 1818 h 3518"/>
              <a:gd name="T60" fmla="*/ 388 w 2908"/>
              <a:gd name="T61" fmla="*/ 1944 h 3518"/>
              <a:gd name="T62" fmla="*/ 459 w 2908"/>
              <a:gd name="T63" fmla="*/ 2067 h 3518"/>
              <a:gd name="T64" fmla="*/ 537 w 2908"/>
              <a:gd name="T65" fmla="*/ 2186 h 3518"/>
              <a:gd name="T66" fmla="*/ 621 w 2908"/>
              <a:gd name="T67" fmla="*/ 2302 h 3518"/>
              <a:gd name="T68" fmla="*/ 709 w 2908"/>
              <a:gd name="T69" fmla="*/ 2413 h 3518"/>
              <a:gd name="T70" fmla="*/ 801 w 2908"/>
              <a:gd name="T71" fmla="*/ 2520 h 3518"/>
              <a:gd name="T72" fmla="*/ 900 w 2908"/>
              <a:gd name="T73" fmla="*/ 2622 h 3518"/>
              <a:gd name="T74" fmla="*/ 1002 w 2908"/>
              <a:gd name="T75" fmla="*/ 2720 h 3518"/>
              <a:gd name="T76" fmla="*/ 1109 w 2908"/>
              <a:gd name="T77" fmla="*/ 2814 h 3518"/>
              <a:gd name="T78" fmla="*/ 1220 w 2908"/>
              <a:gd name="T79" fmla="*/ 2902 h 3518"/>
              <a:gd name="T80" fmla="*/ 1335 w 2908"/>
              <a:gd name="T81" fmla="*/ 2985 h 3518"/>
              <a:gd name="T82" fmla="*/ 1455 w 2908"/>
              <a:gd name="T83" fmla="*/ 3063 h 3518"/>
              <a:gd name="T84" fmla="*/ 1578 w 2908"/>
              <a:gd name="T85" fmla="*/ 3135 h 3518"/>
              <a:gd name="T86" fmla="*/ 1704 w 2908"/>
              <a:gd name="T87" fmla="*/ 3201 h 3518"/>
              <a:gd name="T88" fmla="*/ 1833 w 2908"/>
              <a:gd name="T89" fmla="*/ 3262 h 3518"/>
              <a:gd name="T90" fmla="*/ 1967 w 2908"/>
              <a:gd name="T91" fmla="*/ 3318 h 3518"/>
              <a:gd name="T92" fmla="*/ 2103 w 2908"/>
              <a:gd name="T93" fmla="*/ 3366 h 3518"/>
              <a:gd name="T94" fmla="*/ 2241 w 2908"/>
              <a:gd name="T95" fmla="*/ 3409 h 3518"/>
              <a:gd name="T96" fmla="*/ 2384 w 2908"/>
              <a:gd name="T97" fmla="*/ 3445 h 3518"/>
              <a:gd name="T98" fmla="*/ 2528 w 2908"/>
              <a:gd name="T99" fmla="*/ 3475 h 3518"/>
              <a:gd name="T100" fmla="*/ 2674 w 2908"/>
              <a:gd name="T101" fmla="*/ 3497 h 3518"/>
              <a:gd name="T102" fmla="*/ 2823 w 2908"/>
              <a:gd name="T103" fmla="*/ 3512 h 3518"/>
              <a:gd name="T104" fmla="*/ 2899 w 2908"/>
              <a:gd name="T105" fmla="*/ 3518 h 3518"/>
              <a:gd name="T106" fmla="*/ 2429 w 2908"/>
              <a:gd name="T107" fmla="*/ 2663 h 3518"/>
              <a:gd name="T108" fmla="*/ 2908 w 2908"/>
              <a:gd name="T109" fmla="*/ 1782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08" h="3518">
                <a:moveTo>
                  <a:pt x="2908" y="1782"/>
                </a:moveTo>
                <a:lnTo>
                  <a:pt x="2847" y="1773"/>
                </a:lnTo>
                <a:lnTo>
                  <a:pt x="2727" y="1747"/>
                </a:lnTo>
                <a:lnTo>
                  <a:pt x="2612" y="1711"/>
                </a:lnTo>
                <a:lnTo>
                  <a:pt x="2502" y="1665"/>
                </a:lnTo>
                <a:lnTo>
                  <a:pt x="2397" y="1610"/>
                </a:lnTo>
                <a:lnTo>
                  <a:pt x="2297" y="1546"/>
                </a:lnTo>
                <a:lnTo>
                  <a:pt x="2204" y="1474"/>
                </a:lnTo>
                <a:lnTo>
                  <a:pt x="2118" y="1393"/>
                </a:lnTo>
                <a:lnTo>
                  <a:pt x="2039" y="1306"/>
                </a:lnTo>
                <a:lnTo>
                  <a:pt x="1968" y="1212"/>
                </a:lnTo>
                <a:lnTo>
                  <a:pt x="1904" y="1112"/>
                </a:lnTo>
                <a:lnTo>
                  <a:pt x="1850" y="1006"/>
                </a:lnTo>
                <a:lnTo>
                  <a:pt x="1806" y="895"/>
                </a:lnTo>
                <a:lnTo>
                  <a:pt x="1771" y="779"/>
                </a:lnTo>
                <a:lnTo>
                  <a:pt x="1746" y="660"/>
                </a:lnTo>
                <a:lnTo>
                  <a:pt x="1733" y="536"/>
                </a:lnTo>
                <a:lnTo>
                  <a:pt x="1731" y="473"/>
                </a:lnTo>
                <a:lnTo>
                  <a:pt x="860" y="0"/>
                </a:lnTo>
                <a:lnTo>
                  <a:pt x="0" y="472"/>
                </a:lnTo>
                <a:lnTo>
                  <a:pt x="2" y="548"/>
                </a:lnTo>
                <a:lnTo>
                  <a:pt x="9" y="698"/>
                </a:lnTo>
                <a:lnTo>
                  <a:pt x="25" y="848"/>
                </a:lnTo>
                <a:lnTo>
                  <a:pt x="48" y="994"/>
                </a:lnTo>
                <a:lnTo>
                  <a:pt x="77" y="1138"/>
                </a:lnTo>
                <a:lnTo>
                  <a:pt x="113" y="1280"/>
                </a:lnTo>
                <a:lnTo>
                  <a:pt x="156" y="1419"/>
                </a:lnTo>
                <a:lnTo>
                  <a:pt x="205" y="1555"/>
                </a:lnTo>
                <a:lnTo>
                  <a:pt x="260" y="1689"/>
                </a:lnTo>
                <a:lnTo>
                  <a:pt x="321" y="1818"/>
                </a:lnTo>
                <a:lnTo>
                  <a:pt x="388" y="1944"/>
                </a:lnTo>
                <a:lnTo>
                  <a:pt x="459" y="2067"/>
                </a:lnTo>
                <a:lnTo>
                  <a:pt x="537" y="2186"/>
                </a:lnTo>
                <a:lnTo>
                  <a:pt x="621" y="2302"/>
                </a:lnTo>
                <a:lnTo>
                  <a:pt x="709" y="2413"/>
                </a:lnTo>
                <a:lnTo>
                  <a:pt x="801" y="2520"/>
                </a:lnTo>
                <a:lnTo>
                  <a:pt x="900" y="2622"/>
                </a:lnTo>
                <a:lnTo>
                  <a:pt x="1002" y="2720"/>
                </a:lnTo>
                <a:lnTo>
                  <a:pt x="1109" y="2814"/>
                </a:lnTo>
                <a:lnTo>
                  <a:pt x="1220" y="2902"/>
                </a:lnTo>
                <a:lnTo>
                  <a:pt x="1335" y="2985"/>
                </a:lnTo>
                <a:lnTo>
                  <a:pt x="1455" y="3063"/>
                </a:lnTo>
                <a:lnTo>
                  <a:pt x="1578" y="3135"/>
                </a:lnTo>
                <a:lnTo>
                  <a:pt x="1704" y="3201"/>
                </a:lnTo>
                <a:lnTo>
                  <a:pt x="1833" y="3262"/>
                </a:lnTo>
                <a:lnTo>
                  <a:pt x="1967" y="3318"/>
                </a:lnTo>
                <a:lnTo>
                  <a:pt x="2103" y="3366"/>
                </a:lnTo>
                <a:lnTo>
                  <a:pt x="2241" y="3409"/>
                </a:lnTo>
                <a:lnTo>
                  <a:pt x="2384" y="3445"/>
                </a:lnTo>
                <a:lnTo>
                  <a:pt x="2528" y="3475"/>
                </a:lnTo>
                <a:lnTo>
                  <a:pt x="2674" y="3497"/>
                </a:lnTo>
                <a:lnTo>
                  <a:pt x="2823" y="3512"/>
                </a:lnTo>
                <a:lnTo>
                  <a:pt x="2899" y="3518"/>
                </a:lnTo>
                <a:lnTo>
                  <a:pt x="2429" y="2663"/>
                </a:lnTo>
                <a:lnTo>
                  <a:pt x="2908" y="1782"/>
                </a:lnTo>
                <a:close/>
              </a:path>
            </a:pathLst>
          </a:custGeom>
          <a:solidFill>
            <a:srgbClr val="AA182F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7" name="Content Placeholder 23">
            <a:extLst>
              <a:ext uri="{FF2B5EF4-FFF2-40B4-BE49-F238E27FC236}">
                <a16:creationId xmlns:a16="http://schemas.microsoft.com/office/drawing/2014/main" id="{4692BA43-5CDA-E14E-BAAB-01979A2F406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25915" y="1977041"/>
            <a:ext cx="2082311" cy="205880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F75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06EF6B-7BD0-F442-BF9A-02EE83E29628}"/>
              </a:ext>
            </a:extLst>
          </p:cNvPr>
          <p:cNvCxnSpPr>
            <a:cxnSpLocks/>
          </p:cNvCxnSpPr>
          <p:nvPr userDrawn="1"/>
        </p:nvCxnSpPr>
        <p:spPr>
          <a:xfrm>
            <a:off x="6625916" y="2226873"/>
            <a:ext cx="1040895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19289457-15AD-8A46-85C0-C5C4C65483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1056" y="2308553"/>
            <a:ext cx="2077170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51E9D5-98CD-0E4D-9E2A-F0893258D68F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580537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row ring chart 6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511810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30" name="Content Placeholder 23">
            <a:extLst>
              <a:ext uri="{FF2B5EF4-FFF2-40B4-BE49-F238E27FC236}">
                <a16:creationId xmlns:a16="http://schemas.microsoft.com/office/drawing/2014/main" id="{A27A99D9-8FE2-9E41-A844-56868984EF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25915" y="3464711"/>
            <a:ext cx="2077169" cy="168026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804EE1-8362-F34D-A56C-42A07B130C68}"/>
              </a:ext>
            </a:extLst>
          </p:cNvPr>
          <p:cNvCxnSpPr>
            <a:cxnSpLocks/>
          </p:cNvCxnSpPr>
          <p:nvPr userDrawn="1"/>
        </p:nvCxnSpPr>
        <p:spPr>
          <a:xfrm>
            <a:off x="6625916" y="3704458"/>
            <a:ext cx="1040895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id="{188B8192-7F28-E048-9B7E-F19694AA07B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5110" y="3448632"/>
            <a:ext cx="2064469" cy="263597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67FD13-B700-2447-9753-64B862183186}"/>
              </a:ext>
            </a:extLst>
          </p:cNvPr>
          <p:cNvCxnSpPr>
            <a:cxnSpLocks/>
          </p:cNvCxnSpPr>
          <p:nvPr userDrawn="1"/>
        </p:nvCxnSpPr>
        <p:spPr>
          <a:xfrm>
            <a:off x="415111" y="3688379"/>
            <a:ext cx="1040895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3">
            <a:extLst>
              <a:ext uri="{FF2B5EF4-FFF2-40B4-BE49-F238E27FC236}">
                <a16:creationId xmlns:a16="http://schemas.microsoft.com/office/drawing/2014/main" id="{012FE807-BC86-5543-B419-CD310D39FB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15111" y="2241669"/>
            <a:ext cx="2072027" cy="227965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8813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054146-1D9C-7141-8845-8A27ADCA9238}"/>
              </a:ext>
            </a:extLst>
          </p:cNvPr>
          <p:cNvCxnSpPr>
            <a:cxnSpLocks/>
          </p:cNvCxnSpPr>
          <p:nvPr userDrawn="1"/>
        </p:nvCxnSpPr>
        <p:spPr>
          <a:xfrm>
            <a:off x="415111" y="2481416"/>
            <a:ext cx="1040895" cy="0"/>
          </a:xfrm>
          <a:prstGeom prst="line">
            <a:avLst/>
          </a:prstGeom>
          <a:ln w="38100" cap="rnd">
            <a:solidFill>
              <a:srgbClr val="8813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07CFF7D8-367C-2C47-BD01-E37AD56C8F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056" y="3798838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445BF351-5B82-2A41-8441-59E1794FC9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7552" y="3795460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1AD826DE-8AFB-1E40-ABBB-DF33B747AC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7552" y="2588497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9EB1D8FD-9828-6942-BEEE-24469BB30AB7}"/>
              </a:ext>
            </a:extLst>
          </p:cNvPr>
          <p:cNvSpPr>
            <a:spLocks/>
          </p:cNvSpPr>
          <p:nvPr/>
        </p:nvSpPr>
        <p:spPr bwMode="auto">
          <a:xfrm>
            <a:off x="4364461" y="3279965"/>
            <a:ext cx="1322192" cy="976842"/>
          </a:xfrm>
          <a:custGeom>
            <a:avLst/>
            <a:gdLst>
              <a:gd name="T0" fmla="*/ 298 w 1922"/>
              <a:gd name="T1" fmla="*/ 324 h 1419"/>
              <a:gd name="T2" fmla="*/ 0 w 1922"/>
              <a:gd name="T3" fmla="*/ 875 h 1419"/>
              <a:gd name="T4" fmla="*/ 298 w 1922"/>
              <a:gd name="T5" fmla="*/ 1419 h 1419"/>
              <a:gd name="T6" fmla="*/ 301 w 1922"/>
              <a:gd name="T7" fmla="*/ 1419 h 1419"/>
              <a:gd name="T8" fmla="*/ 364 w 1922"/>
              <a:gd name="T9" fmla="*/ 1418 h 1419"/>
              <a:gd name="T10" fmla="*/ 490 w 1922"/>
              <a:gd name="T11" fmla="*/ 1410 h 1419"/>
              <a:gd name="T12" fmla="*/ 612 w 1922"/>
              <a:gd name="T13" fmla="*/ 1394 h 1419"/>
              <a:gd name="T14" fmla="*/ 732 w 1922"/>
              <a:gd name="T15" fmla="*/ 1371 h 1419"/>
              <a:gd name="T16" fmla="*/ 849 w 1922"/>
              <a:gd name="T17" fmla="*/ 1341 h 1419"/>
              <a:gd name="T18" fmla="*/ 964 w 1922"/>
              <a:gd name="T19" fmla="*/ 1304 h 1419"/>
              <a:gd name="T20" fmla="*/ 1075 w 1922"/>
              <a:gd name="T21" fmla="*/ 1260 h 1419"/>
              <a:gd name="T22" fmla="*/ 1182 w 1922"/>
              <a:gd name="T23" fmla="*/ 1209 h 1419"/>
              <a:gd name="T24" fmla="*/ 1287 w 1922"/>
              <a:gd name="T25" fmla="*/ 1152 h 1419"/>
              <a:gd name="T26" fmla="*/ 1387 w 1922"/>
              <a:gd name="T27" fmla="*/ 1088 h 1419"/>
              <a:gd name="T28" fmla="*/ 1482 w 1922"/>
              <a:gd name="T29" fmla="*/ 1020 h 1419"/>
              <a:gd name="T30" fmla="*/ 1574 w 1922"/>
              <a:gd name="T31" fmla="*/ 946 h 1419"/>
              <a:gd name="T32" fmla="*/ 1660 w 1922"/>
              <a:gd name="T33" fmla="*/ 866 h 1419"/>
              <a:gd name="T34" fmla="*/ 1742 w 1922"/>
              <a:gd name="T35" fmla="*/ 781 h 1419"/>
              <a:gd name="T36" fmla="*/ 1819 w 1922"/>
              <a:gd name="T37" fmla="*/ 692 h 1419"/>
              <a:gd name="T38" fmla="*/ 1889 w 1922"/>
              <a:gd name="T39" fmla="*/ 597 h 1419"/>
              <a:gd name="T40" fmla="*/ 1922 w 1922"/>
              <a:gd name="T41" fmla="*/ 549 h 1419"/>
              <a:gd name="T42" fmla="*/ 1298 w 1922"/>
              <a:gd name="T43" fmla="*/ 535 h 1419"/>
              <a:gd name="T44" fmla="*/ 970 w 1922"/>
              <a:gd name="T45" fmla="*/ 0 h 1419"/>
              <a:gd name="T46" fmla="*/ 940 w 1922"/>
              <a:gd name="T47" fmla="*/ 36 h 1419"/>
              <a:gd name="T48" fmla="*/ 874 w 1922"/>
              <a:gd name="T49" fmla="*/ 103 h 1419"/>
              <a:gd name="T50" fmla="*/ 800 w 1922"/>
              <a:gd name="T51" fmla="*/ 163 h 1419"/>
              <a:gd name="T52" fmla="*/ 721 w 1922"/>
              <a:gd name="T53" fmla="*/ 214 h 1419"/>
              <a:gd name="T54" fmla="*/ 635 w 1922"/>
              <a:gd name="T55" fmla="*/ 256 h 1419"/>
              <a:gd name="T56" fmla="*/ 546 w 1922"/>
              <a:gd name="T57" fmla="*/ 289 h 1419"/>
              <a:gd name="T58" fmla="*/ 451 w 1922"/>
              <a:gd name="T59" fmla="*/ 312 h 1419"/>
              <a:gd name="T60" fmla="*/ 353 w 1922"/>
              <a:gd name="T61" fmla="*/ 324 h 1419"/>
              <a:gd name="T62" fmla="*/ 301 w 1922"/>
              <a:gd name="T63" fmla="*/ 325 h 1419"/>
              <a:gd name="T64" fmla="*/ 298 w 1922"/>
              <a:gd name="T65" fmla="*/ 324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22" h="1419">
                <a:moveTo>
                  <a:pt x="298" y="324"/>
                </a:moveTo>
                <a:lnTo>
                  <a:pt x="0" y="875"/>
                </a:lnTo>
                <a:lnTo>
                  <a:pt x="298" y="1419"/>
                </a:lnTo>
                <a:lnTo>
                  <a:pt x="301" y="1419"/>
                </a:lnTo>
                <a:lnTo>
                  <a:pt x="364" y="1418"/>
                </a:lnTo>
                <a:lnTo>
                  <a:pt x="490" y="1410"/>
                </a:lnTo>
                <a:lnTo>
                  <a:pt x="612" y="1394"/>
                </a:lnTo>
                <a:lnTo>
                  <a:pt x="732" y="1371"/>
                </a:lnTo>
                <a:lnTo>
                  <a:pt x="849" y="1341"/>
                </a:lnTo>
                <a:lnTo>
                  <a:pt x="964" y="1304"/>
                </a:lnTo>
                <a:lnTo>
                  <a:pt x="1075" y="1260"/>
                </a:lnTo>
                <a:lnTo>
                  <a:pt x="1182" y="1209"/>
                </a:lnTo>
                <a:lnTo>
                  <a:pt x="1287" y="1152"/>
                </a:lnTo>
                <a:lnTo>
                  <a:pt x="1387" y="1088"/>
                </a:lnTo>
                <a:lnTo>
                  <a:pt x="1482" y="1020"/>
                </a:lnTo>
                <a:lnTo>
                  <a:pt x="1574" y="946"/>
                </a:lnTo>
                <a:lnTo>
                  <a:pt x="1660" y="866"/>
                </a:lnTo>
                <a:lnTo>
                  <a:pt x="1742" y="781"/>
                </a:lnTo>
                <a:lnTo>
                  <a:pt x="1819" y="692"/>
                </a:lnTo>
                <a:lnTo>
                  <a:pt x="1889" y="597"/>
                </a:lnTo>
                <a:lnTo>
                  <a:pt x="1922" y="549"/>
                </a:lnTo>
                <a:lnTo>
                  <a:pt x="1298" y="535"/>
                </a:lnTo>
                <a:lnTo>
                  <a:pt x="970" y="0"/>
                </a:lnTo>
                <a:lnTo>
                  <a:pt x="940" y="36"/>
                </a:lnTo>
                <a:lnTo>
                  <a:pt x="874" y="103"/>
                </a:lnTo>
                <a:lnTo>
                  <a:pt x="800" y="163"/>
                </a:lnTo>
                <a:lnTo>
                  <a:pt x="721" y="214"/>
                </a:lnTo>
                <a:lnTo>
                  <a:pt x="635" y="256"/>
                </a:lnTo>
                <a:lnTo>
                  <a:pt x="546" y="289"/>
                </a:lnTo>
                <a:lnTo>
                  <a:pt x="451" y="312"/>
                </a:lnTo>
                <a:lnTo>
                  <a:pt x="353" y="324"/>
                </a:lnTo>
                <a:lnTo>
                  <a:pt x="301" y="325"/>
                </a:lnTo>
                <a:lnTo>
                  <a:pt x="298" y="3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C6CADCBD-DC03-904C-B8E4-974EC7D3D1BC}"/>
              </a:ext>
            </a:extLst>
          </p:cNvPr>
          <p:cNvSpPr>
            <a:spLocks/>
          </p:cNvSpPr>
          <p:nvPr/>
        </p:nvSpPr>
        <p:spPr bwMode="auto">
          <a:xfrm>
            <a:off x="4644843" y="1584940"/>
            <a:ext cx="1080294" cy="1037378"/>
          </a:xfrm>
          <a:custGeom>
            <a:avLst/>
            <a:gdLst>
              <a:gd name="T0" fmla="*/ 6 w 1572"/>
              <a:gd name="T1" fmla="*/ 0 h 1511"/>
              <a:gd name="T2" fmla="*/ 303 w 1572"/>
              <a:gd name="T3" fmla="*/ 541 h 1511"/>
              <a:gd name="T4" fmla="*/ 0 w 1572"/>
              <a:gd name="T5" fmla="*/ 1099 h 1511"/>
              <a:gd name="T6" fmla="*/ 50 w 1572"/>
              <a:gd name="T7" fmla="*/ 1106 h 1511"/>
              <a:gd name="T8" fmla="*/ 146 w 1572"/>
              <a:gd name="T9" fmla="*/ 1129 h 1511"/>
              <a:gd name="T10" fmla="*/ 238 w 1572"/>
              <a:gd name="T11" fmla="*/ 1164 h 1511"/>
              <a:gd name="T12" fmla="*/ 325 w 1572"/>
              <a:gd name="T13" fmla="*/ 1208 h 1511"/>
              <a:gd name="T14" fmla="*/ 406 w 1572"/>
              <a:gd name="T15" fmla="*/ 1261 h 1511"/>
              <a:gd name="T16" fmla="*/ 478 w 1572"/>
              <a:gd name="T17" fmla="*/ 1324 h 1511"/>
              <a:gd name="T18" fmla="*/ 544 w 1572"/>
              <a:gd name="T19" fmla="*/ 1394 h 1511"/>
              <a:gd name="T20" fmla="*/ 603 w 1572"/>
              <a:gd name="T21" fmla="*/ 1470 h 1511"/>
              <a:gd name="T22" fmla="*/ 628 w 1572"/>
              <a:gd name="T23" fmla="*/ 1511 h 1511"/>
              <a:gd name="T24" fmla="*/ 1245 w 1572"/>
              <a:gd name="T25" fmla="*/ 1495 h 1511"/>
              <a:gd name="T26" fmla="*/ 1572 w 1572"/>
              <a:gd name="T27" fmla="*/ 958 h 1511"/>
              <a:gd name="T28" fmla="*/ 1542 w 1572"/>
              <a:gd name="T29" fmla="*/ 906 h 1511"/>
              <a:gd name="T30" fmla="*/ 1476 w 1572"/>
              <a:gd name="T31" fmla="*/ 809 h 1511"/>
              <a:gd name="T32" fmla="*/ 1404 w 1572"/>
              <a:gd name="T33" fmla="*/ 716 h 1511"/>
              <a:gd name="T34" fmla="*/ 1327 w 1572"/>
              <a:gd name="T35" fmla="*/ 626 h 1511"/>
              <a:gd name="T36" fmla="*/ 1245 w 1572"/>
              <a:gd name="T37" fmla="*/ 542 h 1511"/>
              <a:gd name="T38" fmla="*/ 1157 w 1572"/>
              <a:gd name="T39" fmla="*/ 463 h 1511"/>
              <a:gd name="T40" fmla="*/ 1065 w 1572"/>
              <a:gd name="T41" fmla="*/ 389 h 1511"/>
              <a:gd name="T42" fmla="*/ 969 w 1572"/>
              <a:gd name="T43" fmla="*/ 320 h 1511"/>
              <a:gd name="T44" fmla="*/ 870 w 1572"/>
              <a:gd name="T45" fmla="*/ 258 h 1511"/>
              <a:gd name="T46" fmla="*/ 765 w 1572"/>
              <a:gd name="T47" fmla="*/ 202 h 1511"/>
              <a:gd name="T48" fmla="*/ 657 w 1572"/>
              <a:gd name="T49" fmla="*/ 152 h 1511"/>
              <a:gd name="T50" fmla="*/ 544 w 1572"/>
              <a:gd name="T51" fmla="*/ 109 h 1511"/>
              <a:gd name="T52" fmla="*/ 430 w 1572"/>
              <a:gd name="T53" fmla="*/ 71 h 1511"/>
              <a:gd name="T54" fmla="*/ 312 w 1572"/>
              <a:gd name="T55" fmla="*/ 42 h 1511"/>
              <a:gd name="T56" fmla="*/ 192 w 1572"/>
              <a:gd name="T57" fmla="*/ 20 h 1511"/>
              <a:gd name="T58" fmla="*/ 69 w 1572"/>
              <a:gd name="T59" fmla="*/ 5 h 1511"/>
              <a:gd name="T60" fmla="*/ 6 w 1572"/>
              <a:gd name="T61" fmla="*/ 0 h 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72" h="1511">
                <a:moveTo>
                  <a:pt x="6" y="0"/>
                </a:moveTo>
                <a:lnTo>
                  <a:pt x="303" y="541"/>
                </a:lnTo>
                <a:lnTo>
                  <a:pt x="0" y="1099"/>
                </a:lnTo>
                <a:lnTo>
                  <a:pt x="50" y="1106"/>
                </a:lnTo>
                <a:lnTo>
                  <a:pt x="146" y="1129"/>
                </a:lnTo>
                <a:lnTo>
                  <a:pt x="238" y="1164"/>
                </a:lnTo>
                <a:lnTo>
                  <a:pt x="325" y="1208"/>
                </a:lnTo>
                <a:lnTo>
                  <a:pt x="406" y="1261"/>
                </a:lnTo>
                <a:lnTo>
                  <a:pt x="478" y="1324"/>
                </a:lnTo>
                <a:lnTo>
                  <a:pt x="544" y="1394"/>
                </a:lnTo>
                <a:lnTo>
                  <a:pt x="603" y="1470"/>
                </a:lnTo>
                <a:lnTo>
                  <a:pt x="628" y="1511"/>
                </a:lnTo>
                <a:lnTo>
                  <a:pt x="1245" y="1495"/>
                </a:lnTo>
                <a:lnTo>
                  <a:pt x="1572" y="958"/>
                </a:lnTo>
                <a:lnTo>
                  <a:pt x="1542" y="906"/>
                </a:lnTo>
                <a:lnTo>
                  <a:pt x="1476" y="809"/>
                </a:lnTo>
                <a:lnTo>
                  <a:pt x="1404" y="716"/>
                </a:lnTo>
                <a:lnTo>
                  <a:pt x="1327" y="626"/>
                </a:lnTo>
                <a:lnTo>
                  <a:pt x="1245" y="542"/>
                </a:lnTo>
                <a:lnTo>
                  <a:pt x="1157" y="463"/>
                </a:lnTo>
                <a:lnTo>
                  <a:pt x="1065" y="389"/>
                </a:lnTo>
                <a:lnTo>
                  <a:pt x="969" y="320"/>
                </a:lnTo>
                <a:lnTo>
                  <a:pt x="870" y="258"/>
                </a:lnTo>
                <a:lnTo>
                  <a:pt x="765" y="202"/>
                </a:lnTo>
                <a:lnTo>
                  <a:pt x="657" y="152"/>
                </a:lnTo>
                <a:lnTo>
                  <a:pt x="544" y="109"/>
                </a:lnTo>
                <a:lnTo>
                  <a:pt x="430" y="71"/>
                </a:lnTo>
                <a:lnTo>
                  <a:pt x="312" y="42"/>
                </a:lnTo>
                <a:lnTo>
                  <a:pt x="192" y="20"/>
                </a:lnTo>
                <a:lnTo>
                  <a:pt x="69" y="5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b="1">
              <a:solidFill>
                <a:schemeClr val="bg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F7906AB-9815-BC45-B787-32202F45A73E}"/>
              </a:ext>
            </a:extLst>
          </p:cNvPr>
          <p:cNvGrpSpPr/>
          <p:nvPr userDrawn="1"/>
        </p:nvGrpSpPr>
        <p:grpSpPr>
          <a:xfrm>
            <a:off x="3039252" y="1582187"/>
            <a:ext cx="2674620" cy="2674620"/>
            <a:chOff x="4312920" y="2109582"/>
            <a:chExt cx="3566160" cy="3566160"/>
          </a:xfrm>
        </p:grpSpPr>
        <p:sp>
          <p:nvSpPr>
            <p:cNvPr id="37" name="Freeform 1164">
              <a:extLst>
                <a:ext uri="{FF2B5EF4-FFF2-40B4-BE49-F238E27FC236}">
                  <a16:creationId xmlns:a16="http://schemas.microsoft.com/office/drawing/2014/main" id="{CF1EEA71-21E5-D447-9528-3191DE0E3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3126" y="2113252"/>
              <a:ext cx="1440392" cy="1383171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rgbClr val="FF9B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38" name="Freeform 1165">
              <a:extLst>
                <a:ext uri="{FF2B5EF4-FFF2-40B4-BE49-F238E27FC236}">
                  <a16:creationId xmlns:a16="http://schemas.microsoft.com/office/drawing/2014/main" id="{3F286E53-0FBF-3B4F-AF9F-48808D94C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548" y="3089176"/>
              <a:ext cx="1110532" cy="1691358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rgbClr val="F75D59"/>
            </a:solidFill>
            <a:ln>
              <a:noFill/>
            </a:ln>
          </p:spPr>
          <p:txBody>
            <a:bodyPr vert="horz" wrap="square" lIns="91440" tIns="2743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40" name="Freeform 1166">
              <a:extLst>
                <a:ext uri="{FF2B5EF4-FFF2-40B4-BE49-F238E27FC236}">
                  <a16:creationId xmlns:a16="http://schemas.microsoft.com/office/drawing/2014/main" id="{772ED36A-AF11-D042-9592-796BE54D7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795" y="2109582"/>
              <a:ext cx="1748262" cy="1313461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rgbClr val="41001F"/>
            </a:solidFill>
            <a:ln>
              <a:noFill/>
            </a:ln>
          </p:spPr>
          <p:txBody>
            <a:bodyPr vert="horz" wrap="square" lIns="5486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b="1"/>
            </a:p>
          </p:txBody>
        </p:sp>
        <p:sp>
          <p:nvSpPr>
            <p:cNvPr id="43" name="Freeform 1167">
              <a:extLst>
                <a:ext uri="{FF2B5EF4-FFF2-40B4-BE49-F238E27FC236}">
                  <a16:creationId xmlns:a16="http://schemas.microsoft.com/office/drawing/2014/main" id="{6F468160-B545-D645-96DF-CCC4F0746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920" y="3004790"/>
              <a:ext cx="1103202" cy="1676682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88133D"/>
            </a:solidFill>
            <a:ln>
              <a:noFill/>
            </a:ln>
          </p:spPr>
          <p:txBody>
            <a:bodyPr vert="horz" wrap="square" lIns="91440" tIns="45720" rIns="91440" bIns="36576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b="1"/>
            </a:p>
          </p:txBody>
        </p:sp>
        <p:sp>
          <p:nvSpPr>
            <p:cNvPr id="44" name="Freeform 1168">
              <a:extLst>
                <a:ext uri="{FF2B5EF4-FFF2-40B4-BE49-F238E27FC236}">
                  <a16:creationId xmlns:a16="http://schemas.microsoft.com/office/drawing/2014/main" id="{0CD744F1-AAAB-D747-944F-56ECDE2F6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154" y="4288901"/>
              <a:ext cx="1433062" cy="1383171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AA182F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45" name="Freeform 1169">
              <a:extLst>
                <a:ext uri="{FF2B5EF4-FFF2-40B4-BE49-F238E27FC236}">
                  <a16:creationId xmlns:a16="http://schemas.microsoft.com/office/drawing/2014/main" id="{043C5D58-0944-684E-96FC-BE5F71CB1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284" y="4373286"/>
              <a:ext cx="1762922" cy="1302456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EC1300"/>
            </a:solidFill>
            <a:ln>
              <a:noFill/>
            </a:ln>
          </p:spPr>
          <p:txBody>
            <a:bodyPr vert="horz" wrap="square" lIns="91440" tIns="45720" rIns="45720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b="1">
                <a:solidFill>
                  <a:schemeClr val="bg1"/>
                </a:solidFill>
              </a:endParaRPr>
            </a:p>
          </p:txBody>
        </p:sp>
      </p:grpSp>
      <p:sp>
        <p:nvSpPr>
          <p:cNvPr id="46" name="Content Placeholder 23">
            <a:extLst>
              <a:ext uri="{FF2B5EF4-FFF2-40B4-BE49-F238E27FC236}">
                <a16:creationId xmlns:a16="http://schemas.microsoft.com/office/drawing/2014/main" id="{879AC21C-72FA-B348-A2E3-CC05BFB2EF5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25915" y="1007063"/>
            <a:ext cx="2082311" cy="205880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FF9B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E8C0E76-C1C9-B742-A7A5-29635E9DFF05}"/>
              </a:ext>
            </a:extLst>
          </p:cNvPr>
          <p:cNvCxnSpPr>
            <a:cxnSpLocks/>
          </p:cNvCxnSpPr>
          <p:nvPr userDrawn="1"/>
        </p:nvCxnSpPr>
        <p:spPr>
          <a:xfrm>
            <a:off x="6625916" y="1246810"/>
            <a:ext cx="1040895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72BB3703-08F6-5C47-BF6C-E4F6F3DC4D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1056" y="1328490"/>
            <a:ext cx="2077170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49" name="Content Placeholder 23">
            <a:extLst>
              <a:ext uri="{FF2B5EF4-FFF2-40B4-BE49-F238E27FC236}">
                <a16:creationId xmlns:a16="http://schemas.microsoft.com/office/drawing/2014/main" id="{75E23232-BE26-AB4C-BFCB-B3F6DE17A99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625915" y="2246316"/>
            <a:ext cx="2082311" cy="205880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F75D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162E3F6-BC3B-6246-8521-18AA6A119896}"/>
              </a:ext>
            </a:extLst>
          </p:cNvPr>
          <p:cNvCxnSpPr>
            <a:cxnSpLocks/>
          </p:cNvCxnSpPr>
          <p:nvPr userDrawn="1"/>
        </p:nvCxnSpPr>
        <p:spPr>
          <a:xfrm>
            <a:off x="6625916" y="2486063"/>
            <a:ext cx="1040895" cy="0"/>
          </a:xfrm>
          <a:prstGeom prst="line">
            <a:avLst/>
          </a:prstGeom>
          <a:ln w="38100" cap="rnd">
            <a:solidFill>
              <a:srgbClr val="F75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36">
            <a:extLst>
              <a:ext uri="{FF2B5EF4-FFF2-40B4-BE49-F238E27FC236}">
                <a16:creationId xmlns:a16="http://schemas.microsoft.com/office/drawing/2014/main" id="{3277547C-387D-134E-B1EE-BBD61709C3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1056" y="2567743"/>
            <a:ext cx="2077170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52" name="Content Placeholder 23">
            <a:extLst>
              <a:ext uri="{FF2B5EF4-FFF2-40B4-BE49-F238E27FC236}">
                <a16:creationId xmlns:a16="http://schemas.microsoft.com/office/drawing/2014/main" id="{758AD4E2-C854-5444-83C6-3E76171ED2F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15111" y="1050543"/>
            <a:ext cx="2072027" cy="227965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5C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2pPr>
            <a:lvl3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3pPr>
            <a:lvl4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4pPr>
            <a:lvl5pPr>
              <a:defRPr b="1" i="0">
                <a:solidFill>
                  <a:srgbClr val="F75D59"/>
                </a:solidFill>
                <a:latin typeface="Source Sans Pro Semibold" panose="020B0503030403020204" pitchFamily="34" charset="77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86E9EEF-80C9-3343-AECD-D974A32186A3}"/>
              </a:ext>
            </a:extLst>
          </p:cNvPr>
          <p:cNvCxnSpPr>
            <a:cxnSpLocks/>
          </p:cNvCxnSpPr>
          <p:nvPr userDrawn="1"/>
        </p:nvCxnSpPr>
        <p:spPr>
          <a:xfrm>
            <a:off x="415111" y="1290290"/>
            <a:ext cx="1040895" cy="0"/>
          </a:xfrm>
          <a:prstGeom prst="line">
            <a:avLst/>
          </a:prstGeom>
          <a:ln w="38100" cap="rnd">
            <a:solidFill>
              <a:srgbClr val="5C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36">
            <a:extLst>
              <a:ext uri="{FF2B5EF4-FFF2-40B4-BE49-F238E27FC236}">
                <a16:creationId xmlns:a16="http://schemas.microsoft.com/office/drawing/2014/main" id="{A5F9D1D5-FB33-4242-B1EA-821F28550F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7552" y="1397371"/>
            <a:ext cx="2072028" cy="636984"/>
          </a:xfrm>
        </p:spPr>
        <p:txBody>
          <a:bodyPr>
            <a:noAutofit/>
          </a:bodyPr>
          <a:lstStyle>
            <a:lvl1pPr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FCA79C0B-ECA6-0A46-BF9F-0AB81D1AC95A}"/>
              </a:ext>
            </a:extLst>
          </p:cNvPr>
          <p:cNvCxnSpPr>
            <a:cxnSpLocks/>
            <a:endCxn id="40" idx="18"/>
          </p:cNvCxnSpPr>
          <p:nvPr userDrawn="1"/>
        </p:nvCxnSpPr>
        <p:spPr>
          <a:xfrm>
            <a:off x="1483224" y="1298854"/>
            <a:ext cx="2356850" cy="395463"/>
          </a:xfrm>
          <a:prstGeom prst="bentConnector3">
            <a:avLst>
              <a:gd name="adj1" fmla="val 99580"/>
            </a:avLst>
          </a:prstGeom>
          <a:ln w="22225">
            <a:solidFill>
              <a:srgbClr val="41001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EF5AD0A5-09E1-B24E-9CC9-BD6DC55C0B15}"/>
              </a:ext>
            </a:extLst>
          </p:cNvPr>
          <p:cNvCxnSpPr>
            <a:cxnSpLocks/>
            <a:endCxn id="37" idx="22"/>
          </p:cNvCxnSpPr>
          <p:nvPr userDrawn="1"/>
        </p:nvCxnSpPr>
        <p:spPr>
          <a:xfrm rot="10800000" flipV="1">
            <a:off x="4900905" y="1246810"/>
            <a:ext cx="1596656" cy="442485"/>
          </a:xfrm>
          <a:prstGeom prst="bentConnector3">
            <a:avLst>
              <a:gd name="adj1" fmla="val 100532"/>
            </a:avLst>
          </a:prstGeom>
          <a:ln w="2222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771779-7EB8-3345-959E-815F686B1F15}"/>
              </a:ext>
            </a:extLst>
          </p:cNvPr>
          <p:cNvCxnSpPr>
            <a:cxnSpLocks/>
          </p:cNvCxnSpPr>
          <p:nvPr userDrawn="1"/>
        </p:nvCxnSpPr>
        <p:spPr>
          <a:xfrm flipV="1">
            <a:off x="1716476" y="2493869"/>
            <a:ext cx="1382934" cy="2490"/>
          </a:xfrm>
          <a:prstGeom prst="line">
            <a:avLst/>
          </a:prstGeom>
          <a:ln w="22225">
            <a:solidFill>
              <a:srgbClr val="88133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E52EC7C-8ED3-A248-AF1F-AB01A875CB83}"/>
              </a:ext>
            </a:extLst>
          </p:cNvPr>
          <p:cNvCxnSpPr>
            <a:cxnSpLocks/>
            <a:endCxn id="44" idx="13"/>
          </p:cNvCxnSpPr>
          <p:nvPr userDrawn="1"/>
        </p:nvCxnSpPr>
        <p:spPr>
          <a:xfrm flipV="1">
            <a:off x="1716476" y="3690709"/>
            <a:ext cx="1567424" cy="7572"/>
          </a:xfrm>
          <a:prstGeom prst="line">
            <a:avLst/>
          </a:prstGeom>
          <a:ln w="22225">
            <a:solidFill>
              <a:srgbClr val="AA182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4976CBC-ED4C-B74D-B8D3-D2B930EB1720}"/>
              </a:ext>
            </a:extLst>
          </p:cNvPr>
          <p:cNvCxnSpPr>
            <a:cxnSpLocks/>
            <a:endCxn id="45" idx="29"/>
          </p:cNvCxnSpPr>
          <p:nvPr userDrawn="1"/>
        </p:nvCxnSpPr>
        <p:spPr>
          <a:xfrm flipH="1" flipV="1">
            <a:off x="5468515" y="3690940"/>
            <a:ext cx="1029045" cy="10460"/>
          </a:xfrm>
          <a:prstGeom prst="line">
            <a:avLst/>
          </a:prstGeom>
          <a:ln w="22225">
            <a:solidFill>
              <a:srgbClr val="EC13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8B1739-02C4-6D4F-887A-0B5A4A4AF7D0}"/>
              </a:ext>
            </a:extLst>
          </p:cNvPr>
          <p:cNvCxnSpPr>
            <a:cxnSpLocks/>
            <a:endCxn id="38" idx="27"/>
          </p:cNvCxnSpPr>
          <p:nvPr userDrawn="1"/>
        </p:nvCxnSpPr>
        <p:spPr>
          <a:xfrm flipH="1">
            <a:off x="5644981" y="2486211"/>
            <a:ext cx="852579" cy="7658"/>
          </a:xfrm>
          <a:prstGeom prst="line">
            <a:avLst/>
          </a:prstGeom>
          <a:ln w="22225">
            <a:solidFill>
              <a:srgbClr val="F75D59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D1B0A3D-D0E7-9D4B-BDAF-E4D73210588B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21420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4800607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cess Diagram 3 lo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242760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22A4259-71E5-D146-A84C-FD46010139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129" y="770527"/>
            <a:ext cx="3067115" cy="538904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5B5596A1-C66D-2847-A598-E3FE9FDA53F8}"/>
              </a:ext>
            </a:extLst>
          </p:cNvPr>
          <p:cNvSpPr/>
          <p:nvPr/>
        </p:nvSpPr>
        <p:spPr>
          <a:xfrm>
            <a:off x="2483362" y="1356469"/>
            <a:ext cx="1424897" cy="1424897"/>
          </a:xfrm>
          <a:custGeom>
            <a:avLst/>
            <a:gdLst>
              <a:gd name="connsiteX0" fmla="*/ 1270488 w 2540976"/>
              <a:gd name="connsiteY0" fmla="*/ 0 h 2540976"/>
              <a:gd name="connsiteX1" fmla="*/ 2168859 w 2540976"/>
              <a:gd name="connsiteY1" fmla="*/ 372118 h 2540976"/>
              <a:gd name="connsiteX2" fmla="*/ 2235088 w 2540976"/>
              <a:gd name="connsiteY2" fmla="*/ 444988 h 2540976"/>
              <a:gd name="connsiteX3" fmla="*/ 2234900 w 2540976"/>
              <a:gd name="connsiteY3" fmla="*/ 444988 h 2540976"/>
              <a:gd name="connsiteX4" fmla="*/ 2250860 w 2540976"/>
              <a:gd name="connsiteY4" fmla="*/ 462340 h 2540976"/>
              <a:gd name="connsiteX5" fmla="*/ 2303981 w 2540976"/>
              <a:gd name="connsiteY5" fmla="*/ 533376 h 2540976"/>
              <a:gd name="connsiteX6" fmla="*/ 2302956 w 2540976"/>
              <a:gd name="connsiteY6" fmla="*/ 534746 h 2540976"/>
              <a:gd name="connsiteX7" fmla="*/ 2239318 w 2540976"/>
              <a:gd name="connsiteY7" fmla="*/ 639498 h 2540976"/>
              <a:gd name="connsiteX8" fmla="*/ 2226369 w 2540976"/>
              <a:gd name="connsiteY8" fmla="*/ 666378 h 2540976"/>
              <a:gd name="connsiteX9" fmla="*/ 2208956 w 2540976"/>
              <a:gd name="connsiteY9" fmla="*/ 637715 h 2540976"/>
              <a:gd name="connsiteX10" fmla="*/ 2126261 w 2540976"/>
              <a:gd name="connsiteY10" fmla="*/ 529841 h 2540976"/>
              <a:gd name="connsiteX11" fmla="*/ 2111375 w 2540976"/>
              <a:gd name="connsiteY11" fmla="*/ 514596 h 2540976"/>
              <a:gd name="connsiteX12" fmla="*/ 2111375 w 2540976"/>
              <a:gd name="connsiteY12" fmla="*/ 444988 h 2540976"/>
              <a:gd name="connsiteX13" fmla="*/ 2111374 w 2540976"/>
              <a:gd name="connsiteY13" fmla="*/ 444988 h 2540976"/>
              <a:gd name="connsiteX14" fmla="*/ 2111374 w 2540976"/>
              <a:gd name="connsiteY14" fmla="*/ 514909 h 2540976"/>
              <a:gd name="connsiteX15" fmla="*/ 2070757 w 2540976"/>
              <a:gd name="connsiteY15" fmla="*/ 470219 h 2540976"/>
              <a:gd name="connsiteX16" fmla="*/ 1270488 w 2540976"/>
              <a:gd name="connsiteY16" fmla="*/ 138737 h 2540976"/>
              <a:gd name="connsiteX17" fmla="*/ 138737 w 2540976"/>
              <a:gd name="connsiteY17" fmla="*/ 1270488 h 2540976"/>
              <a:gd name="connsiteX18" fmla="*/ 1270488 w 2540976"/>
              <a:gd name="connsiteY18" fmla="*/ 2402239 h 2540976"/>
              <a:gd name="connsiteX19" fmla="*/ 2402239 w 2540976"/>
              <a:gd name="connsiteY19" fmla="*/ 1270488 h 2540976"/>
              <a:gd name="connsiteX20" fmla="*/ 2379246 w 2540976"/>
              <a:gd name="connsiteY20" fmla="*/ 1042401 h 2540976"/>
              <a:gd name="connsiteX21" fmla="*/ 2362787 w 2540976"/>
              <a:gd name="connsiteY21" fmla="*/ 978388 h 2540976"/>
              <a:gd name="connsiteX22" fmla="*/ 2361604 w 2540976"/>
              <a:gd name="connsiteY22" fmla="*/ 978388 h 2540976"/>
              <a:gd name="connsiteX23" fmla="*/ 2351360 w 2540976"/>
              <a:gd name="connsiteY23" fmla="*/ 933941 h 2540976"/>
              <a:gd name="connsiteX24" fmla="*/ 2343525 w 2540976"/>
              <a:gd name="connsiteY24" fmla="*/ 912535 h 2540976"/>
              <a:gd name="connsiteX25" fmla="*/ 2364452 w 2540976"/>
              <a:gd name="connsiteY25" fmla="*/ 855360 h 2540976"/>
              <a:gd name="connsiteX26" fmla="*/ 2412109 w 2540976"/>
              <a:gd name="connsiteY26" fmla="*/ 756428 h 2540976"/>
              <a:gd name="connsiteX27" fmla="*/ 2422428 w 2540976"/>
              <a:gd name="connsiteY27" fmla="*/ 739443 h 2540976"/>
              <a:gd name="connsiteX28" fmla="*/ 2452853 w 2540976"/>
              <a:gd name="connsiteY28" fmla="*/ 804633 h 2540976"/>
              <a:gd name="connsiteX29" fmla="*/ 2490618 w 2540976"/>
              <a:gd name="connsiteY29" fmla="*/ 915151 h 2540976"/>
              <a:gd name="connsiteX30" fmla="*/ 2505832 w 2540976"/>
              <a:gd name="connsiteY30" fmla="*/ 978388 h 2540976"/>
              <a:gd name="connsiteX31" fmla="*/ 2505894 w 2540976"/>
              <a:gd name="connsiteY31" fmla="*/ 978388 h 2540976"/>
              <a:gd name="connsiteX32" fmla="*/ 2515164 w 2540976"/>
              <a:gd name="connsiteY32" fmla="*/ 1014441 h 2540976"/>
              <a:gd name="connsiteX33" fmla="*/ 2540976 w 2540976"/>
              <a:gd name="connsiteY33" fmla="*/ 1270488 h 2540976"/>
              <a:gd name="connsiteX34" fmla="*/ 1270488 w 2540976"/>
              <a:gd name="connsiteY34" fmla="*/ 2540976 h 2540976"/>
              <a:gd name="connsiteX35" fmla="*/ 0 w 2540976"/>
              <a:gd name="connsiteY35" fmla="*/ 1270488 h 2540976"/>
              <a:gd name="connsiteX36" fmla="*/ 1270488 w 2540976"/>
              <a:gd name="connsiteY36" fmla="*/ 0 h 254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40976" h="2540976">
                <a:moveTo>
                  <a:pt x="1270488" y="0"/>
                </a:moveTo>
                <a:cubicBezTo>
                  <a:pt x="1621324" y="0"/>
                  <a:pt x="1938946" y="142204"/>
                  <a:pt x="2168859" y="372118"/>
                </a:cubicBezTo>
                <a:lnTo>
                  <a:pt x="2235088" y="444988"/>
                </a:lnTo>
                <a:lnTo>
                  <a:pt x="2234900" y="444988"/>
                </a:lnTo>
                <a:lnTo>
                  <a:pt x="2250860" y="462340"/>
                </a:lnTo>
                <a:lnTo>
                  <a:pt x="2303981" y="533376"/>
                </a:lnTo>
                <a:lnTo>
                  <a:pt x="2302956" y="534746"/>
                </a:lnTo>
                <a:cubicBezTo>
                  <a:pt x="2280125" y="568541"/>
                  <a:pt x="2258877" y="603494"/>
                  <a:pt x="2239318" y="639498"/>
                </a:cubicBezTo>
                <a:lnTo>
                  <a:pt x="2226369" y="666378"/>
                </a:lnTo>
                <a:lnTo>
                  <a:pt x="2208956" y="637715"/>
                </a:lnTo>
                <a:cubicBezTo>
                  <a:pt x="2183533" y="600084"/>
                  <a:pt x="2155906" y="564065"/>
                  <a:pt x="2126261" y="529841"/>
                </a:cubicBezTo>
                <a:lnTo>
                  <a:pt x="2111375" y="514596"/>
                </a:lnTo>
                <a:lnTo>
                  <a:pt x="2111375" y="444988"/>
                </a:lnTo>
                <a:lnTo>
                  <a:pt x="2111374" y="444988"/>
                </a:lnTo>
                <a:lnTo>
                  <a:pt x="2111374" y="514909"/>
                </a:lnTo>
                <a:lnTo>
                  <a:pt x="2070757" y="470219"/>
                </a:lnTo>
                <a:cubicBezTo>
                  <a:pt x="1865950" y="265413"/>
                  <a:pt x="1583013" y="138737"/>
                  <a:pt x="1270488" y="138737"/>
                </a:cubicBezTo>
                <a:cubicBezTo>
                  <a:pt x="645439" y="138737"/>
                  <a:pt x="138737" y="645439"/>
                  <a:pt x="138737" y="1270488"/>
                </a:cubicBezTo>
                <a:cubicBezTo>
                  <a:pt x="138737" y="1895537"/>
                  <a:pt x="645439" y="2402239"/>
                  <a:pt x="1270488" y="2402239"/>
                </a:cubicBezTo>
                <a:cubicBezTo>
                  <a:pt x="1895537" y="2402239"/>
                  <a:pt x="2402239" y="1895537"/>
                  <a:pt x="2402239" y="1270488"/>
                </a:cubicBezTo>
                <a:cubicBezTo>
                  <a:pt x="2402239" y="1192357"/>
                  <a:pt x="2394322" y="1116075"/>
                  <a:pt x="2379246" y="1042401"/>
                </a:cubicBezTo>
                <a:lnTo>
                  <a:pt x="2362787" y="978388"/>
                </a:lnTo>
                <a:lnTo>
                  <a:pt x="2361604" y="978388"/>
                </a:lnTo>
                <a:lnTo>
                  <a:pt x="2351360" y="933941"/>
                </a:lnTo>
                <a:lnTo>
                  <a:pt x="2343525" y="912535"/>
                </a:lnTo>
                <a:lnTo>
                  <a:pt x="2364452" y="855360"/>
                </a:lnTo>
                <a:cubicBezTo>
                  <a:pt x="2378769" y="821509"/>
                  <a:pt x="2394687" y="788501"/>
                  <a:pt x="2412109" y="756428"/>
                </a:cubicBezTo>
                <a:lnTo>
                  <a:pt x="2422428" y="739443"/>
                </a:lnTo>
                <a:lnTo>
                  <a:pt x="2452853" y="804633"/>
                </a:lnTo>
                <a:cubicBezTo>
                  <a:pt x="2467073" y="840695"/>
                  <a:pt x="2479691" y="877563"/>
                  <a:pt x="2490618" y="915151"/>
                </a:cubicBezTo>
                <a:lnTo>
                  <a:pt x="2505832" y="978388"/>
                </a:lnTo>
                <a:lnTo>
                  <a:pt x="2505894" y="978388"/>
                </a:lnTo>
                <a:lnTo>
                  <a:pt x="2515164" y="1014441"/>
                </a:lnTo>
                <a:cubicBezTo>
                  <a:pt x="2532088" y="1097146"/>
                  <a:pt x="2540976" y="1182779"/>
                  <a:pt x="2540976" y="1270488"/>
                </a:cubicBezTo>
                <a:cubicBezTo>
                  <a:pt x="2540976" y="1972159"/>
                  <a:pt x="1972159" y="2540976"/>
                  <a:pt x="1270488" y="2540976"/>
                </a:cubicBezTo>
                <a:cubicBezTo>
                  <a:pt x="568817" y="2540976"/>
                  <a:pt x="0" y="1972159"/>
                  <a:pt x="0" y="1270488"/>
                </a:cubicBezTo>
                <a:cubicBezTo>
                  <a:pt x="0" y="568817"/>
                  <a:pt x="568817" y="0"/>
                  <a:pt x="12704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02CF0F15-C858-3B4A-A99E-08DE142031E2}"/>
              </a:ext>
            </a:extLst>
          </p:cNvPr>
          <p:cNvSpPr/>
          <p:nvPr/>
        </p:nvSpPr>
        <p:spPr>
          <a:xfrm>
            <a:off x="3667353" y="1356469"/>
            <a:ext cx="1424897" cy="1424897"/>
          </a:xfrm>
          <a:custGeom>
            <a:avLst/>
            <a:gdLst>
              <a:gd name="connsiteX0" fmla="*/ 2422429 w 2540976"/>
              <a:gd name="connsiteY0" fmla="*/ 739443 h 2540976"/>
              <a:gd name="connsiteX1" fmla="*/ 2452854 w 2540976"/>
              <a:gd name="connsiteY1" fmla="*/ 804633 h 2540976"/>
              <a:gd name="connsiteX2" fmla="*/ 2490620 w 2540976"/>
              <a:gd name="connsiteY2" fmla="*/ 915151 h 2540976"/>
              <a:gd name="connsiteX3" fmla="*/ 2508889 w 2540976"/>
              <a:gd name="connsiteY3" fmla="*/ 991087 h 2540976"/>
              <a:gd name="connsiteX4" fmla="*/ 2509160 w 2540976"/>
              <a:gd name="connsiteY4" fmla="*/ 991087 h 2540976"/>
              <a:gd name="connsiteX5" fmla="*/ 2515164 w 2540976"/>
              <a:gd name="connsiteY5" fmla="*/ 1014441 h 2540976"/>
              <a:gd name="connsiteX6" fmla="*/ 2540976 w 2540976"/>
              <a:gd name="connsiteY6" fmla="*/ 1270488 h 2540976"/>
              <a:gd name="connsiteX7" fmla="*/ 1270488 w 2540976"/>
              <a:gd name="connsiteY7" fmla="*/ 2540976 h 2540976"/>
              <a:gd name="connsiteX8" fmla="*/ 372118 w 2540976"/>
              <a:gd name="connsiteY8" fmla="*/ 2168859 h 2540976"/>
              <a:gd name="connsiteX9" fmla="*/ 296565 w 2540976"/>
              <a:gd name="connsiteY9" fmla="*/ 2085730 h 2540976"/>
              <a:gd name="connsiteX10" fmla="*/ 296645 w 2540976"/>
              <a:gd name="connsiteY10" fmla="*/ 2085730 h 2540976"/>
              <a:gd name="connsiteX11" fmla="*/ 290120 w 2540976"/>
              <a:gd name="connsiteY11" fmla="*/ 2078636 h 2540976"/>
              <a:gd name="connsiteX12" fmla="*/ 237000 w 2540976"/>
              <a:gd name="connsiteY12" fmla="*/ 2007601 h 2540976"/>
              <a:gd name="connsiteX13" fmla="*/ 237001 w 2540976"/>
              <a:gd name="connsiteY13" fmla="*/ 2007600 h 2540976"/>
              <a:gd name="connsiteX14" fmla="*/ 236312 w 2540976"/>
              <a:gd name="connsiteY14" fmla="*/ 2006679 h 2540976"/>
              <a:gd name="connsiteX15" fmla="*/ 258961 w 2540976"/>
              <a:gd name="connsiteY15" fmla="*/ 1974211 h 2540976"/>
              <a:gd name="connsiteX16" fmla="*/ 314468 w 2540976"/>
              <a:gd name="connsiteY16" fmla="*/ 1874362 h 2540976"/>
              <a:gd name="connsiteX17" fmla="*/ 332024 w 2540976"/>
              <a:gd name="connsiteY17" fmla="*/ 1903261 h 2540976"/>
              <a:gd name="connsiteX18" fmla="*/ 414719 w 2540976"/>
              <a:gd name="connsiteY18" fmla="*/ 2011135 h 2540976"/>
              <a:gd name="connsiteX19" fmla="*/ 429602 w 2540976"/>
              <a:gd name="connsiteY19" fmla="*/ 2026377 h 2540976"/>
              <a:gd name="connsiteX20" fmla="*/ 429602 w 2540976"/>
              <a:gd name="connsiteY20" fmla="*/ 2026067 h 2540976"/>
              <a:gd name="connsiteX21" fmla="*/ 470219 w 2540976"/>
              <a:gd name="connsiteY21" fmla="*/ 2070757 h 2540976"/>
              <a:gd name="connsiteX22" fmla="*/ 1270488 w 2540976"/>
              <a:gd name="connsiteY22" fmla="*/ 2402239 h 2540976"/>
              <a:gd name="connsiteX23" fmla="*/ 2402239 w 2540976"/>
              <a:gd name="connsiteY23" fmla="*/ 1270488 h 2540976"/>
              <a:gd name="connsiteX24" fmla="*/ 2379246 w 2540976"/>
              <a:gd name="connsiteY24" fmla="*/ 1042401 h 2540976"/>
              <a:gd name="connsiteX25" fmla="*/ 2366052 w 2540976"/>
              <a:gd name="connsiteY25" fmla="*/ 991087 h 2540976"/>
              <a:gd name="connsiteX26" fmla="*/ 2364531 w 2540976"/>
              <a:gd name="connsiteY26" fmla="*/ 991087 h 2540976"/>
              <a:gd name="connsiteX27" fmla="*/ 2351361 w 2540976"/>
              <a:gd name="connsiteY27" fmla="*/ 933941 h 2540976"/>
              <a:gd name="connsiteX28" fmla="*/ 2343526 w 2540976"/>
              <a:gd name="connsiteY28" fmla="*/ 912535 h 2540976"/>
              <a:gd name="connsiteX29" fmla="*/ 2364453 w 2540976"/>
              <a:gd name="connsiteY29" fmla="*/ 855360 h 2540976"/>
              <a:gd name="connsiteX30" fmla="*/ 2412110 w 2540976"/>
              <a:gd name="connsiteY30" fmla="*/ 756428 h 2540976"/>
              <a:gd name="connsiteX31" fmla="*/ 1270488 w 2540976"/>
              <a:gd name="connsiteY31" fmla="*/ 0 h 2540976"/>
              <a:gd name="connsiteX32" fmla="*/ 2168859 w 2540976"/>
              <a:gd name="connsiteY32" fmla="*/ 372118 h 2540976"/>
              <a:gd name="connsiteX33" fmla="*/ 2237973 w 2540976"/>
              <a:gd name="connsiteY33" fmla="*/ 448162 h 2540976"/>
              <a:gd name="connsiteX34" fmla="*/ 2237820 w 2540976"/>
              <a:gd name="connsiteY34" fmla="*/ 448162 h 2540976"/>
              <a:gd name="connsiteX35" fmla="*/ 2250861 w 2540976"/>
              <a:gd name="connsiteY35" fmla="*/ 462340 h 2540976"/>
              <a:gd name="connsiteX36" fmla="*/ 2303982 w 2540976"/>
              <a:gd name="connsiteY36" fmla="*/ 533376 h 2540976"/>
              <a:gd name="connsiteX37" fmla="*/ 2302957 w 2540976"/>
              <a:gd name="connsiteY37" fmla="*/ 534746 h 2540976"/>
              <a:gd name="connsiteX38" fmla="*/ 2239319 w 2540976"/>
              <a:gd name="connsiteY38" fmla="*/ 639498 h 2540976"/>
              <a:gd name="connsiteX39" fmla="*/ 2226370 w 2540976"/>
              <a:gd name="connsiteY39" fmla="*/ 666378 h 2540976"/>
              <a:gd name="connsiteX40" fmla="*/ 2208957 w 2540976"/>
              <a:gd name="connsiteY40" fmla="*/ 637715 h 2540976"/>
              <a:gd name="connsiteX41" fmla="*/ 2126262 w 2540976"/>
              <a:gd name="connsiteY41" fmla="*/ 529841 h 2540976"/>
              <a:gd name="connsiteX42" fmla="*/ 2046508 w 2540976"/>
              <a:gd name="connsiteY42" fmla="*/ 448162 h 2540976"/>
              <a:gd name="connsiteX43" fmla="*/ 2046488 w 2540976"/>
              <a:gd name="connsiteY43" fmla="*/ 448162 h 2540976"/>
              <a:gd name="connsiteX44" fmla="*/ 1990387 w 2540976"/>
              <a:gd name="connsiteY44" fmla="*/ 397174 h 2540976"/>
              <a:gd name="connsiteX45" fmla="*/ 1270488 w 2540976"/>
              <a:gd name="connsiteY45" fmla="*/ 138737 h 2540976"/>
              <a:gd name="connsiteX46" fmla="*/ 138737 w 2540976"/>
              <a:gd name="connsiteY46" fmla="*/ 1270488 h 2540976"/>
              <a:gd name="connsiteX47" fmla="*/ 161730 w 2540976"/>
              <a:gd name="connsiteY47" fmla="*/ 1498575 h 2540976"/>
              <a:gd name="connsiteX48" fmla="*/ 177059 w 2540976"/>
              <a:gd name="connsiteY48" fmla="*/ 1558192 h 2540976"/>
              <a:gd name="connsiteX49" fmla="*/ 178363 w 2540976"/>
              <a:gd name="connsiteY49" fmla="*/ 1558192 h 2540976"/>
              <a:gd name="connsiteX50" fmla="*/ 189619 w 2540976"/>
              <a:gd name="connsiteY50" fmla="*/ 1607036 h 2540976"/>
              <a:gd name="connsiteX51" fmla="*/ 197674 w 2540976"/>
              <a:gd name="connsiteY51" fmla="*/ 1629043 h 2540976"/>
              <a:gd name="connsiteX52" fmla="*/ 186963 w 2540976"/>
              <a:gd name="connsiteY52" fmla="*/ 1660072 h 2540976"/>
              <a:gd name="connsiteX53" fmla="*/ 117080 w 2540976"/>
              <a:gd name="connsiteY53" fmla="*/ 1800804 h 2540976"/>
              <a:gd name="connsiteX54" fmla="*/ 99842 w 2540976"/>
              <a:gd name="connsiteY54" fmla="*/ 1765019 h 2540976"/>
              <a:gd name="connsiteX55" fmla="*/ 40000 w 2540976"/>
              <a:gd name="connsiteY55" fmla="*/ 1588003 h 2540976"/>
              <a:gd name="connsiteX56" fmla="*/ 34687 w 2540976"/>
              <a:gd name="connsiteY56" fmla="*/ 1558192 h 2540976"/>
              <a:gd name="connsiteX57" fmla="*/ 33952 w 2540976"/>
              <a:gd name="connsiteY57" fmla="*/ 1558192 h 2540976"/>
              <a:gd name="connsiteX58" fmla="*/ 25812 w 2540976"/>
              <a:gd name="connsiteY58" fmla="*/ 1526536 h 2540976"/>
              <a:gd name="connsiteX59" fmla="*/ 0 w 2540976"/>
              <a:gd name="connsiteY59" fmla="*/ 1270488 h 2540976"/>
              <a:gd name="connsiteX60" fmla="*/ 1270488 w 2540976"/>
              <a:gd name="connsiteY60" fmla="*/ 0 h 254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40976" h="2540976">
                <a:moveTo>
                  <a:pt x="2422429" y="739443"/>
                </a:moveTo>
                <a:lnTo>
                  <a:pt x="2452854" y="804633"/>
                </a:lnTo>
                <a:cubicBezTo>
                  <a:pt x="2467074" y="840695"/>
                  <a:pt x="2479692" y="877563"/>
                  <a:pt x="2490620" y="915151"/>
                </a:cubicBezTo>
                <a:lnTo>
                  <a:pt x="2508889" y="991087"/>
                </a:lnTo>
                <a:lnTo>
                  <a:pt x="2509160" y="991087"/>
                </a:lnTo>
                <a:lnTo>
                  <a:pt x="2515164" y="1014441"/>
                </a:lnTo>
                <a:cubicBezTo>
                  <a:pt x="2532088" y="1097146"/>
                  <a:pt x="2540976" y="1182779"/>
                  <a:pt x="2540976" y="1270488"/>
                </a:cubicBezTo>
                <a:cubicBezTo>
                  <a:pt x="2540976" y="1972159"/>
                  <a:pt x="1972159" y="2540976"/>
                  <a:pt x="1270488" y="2540976"/>
                </a:cubicBezTo>
                <a:cubicBezTo>
                  <a:pt x="919653" y="2540976"/>
                  <a:pt x="602031" y="2398772"/>
                  <a:pt x="372118" y="2168859"/>
                </a:cubicBezTo>
                <a:lnTo>
                  <a:pt x="296565" y="2085730"/>
                </a:lnTo>
                <a:lnTo>
                  <a:pt x="296645" y="2085730"/>
                </a:lnTo>
                <a:lnTo>
                  <a:pt x="290120" y="2078636"/>
                </a:lnTo>
                <a:lnTo>
                  <a:pt x="237000" y="2007601"/>
                </a:lnTo>
                <a:lnTo>
                  <a:pt x="237001" y="2007600"/>
                </a:lnTo>
                <a:lnTo>
                  <a:pt x="236312" y="2006679"/>
                </a:lnTo>
                <a:lnTo>
                  <a:pt x="258961" y="1974211"/>
                </a:lnTo>
                <a:lnTo>
                  <a:pt x="314468" y="1874362"/>
                </a:lnTo>
                <a:lnTo>
                  <a:pt x="332024" y="1903261"/>
                </a:lnTo>
                <a:cubicBezTo>
                  <a:pt x="357447" y="1940892"/>
                  <a:pt x="385074" y="1976912"/>
                  <a:pt x="414719" y="2011135"/>
                </a:cubicBezTo>
                <a:lnTo>
                  <a:pt x="429602" y="2026377"/>
                </a:lnTo>
                <a:lnTo>
                  <a:pt x="429602" y="2026067"/>
                </a:lnTo>
                <a:lnTo>
                  <a:pt x="470219" y="2070757"/>
                </a:lnTo>
                <a:cubicBezTo>
                  <a:pt x="675026" y="2275564"/>
                  <a:pt x="957964" y="2402239"/>
                  <a:pt x="1270488" y="2402239"/>
                </a:cubicBezTo>
                <a:cubicBezTo>
                  <a:pt x="1895537" y="2402239"/>
                  <a:pt x="2402239" y="1895537"/>
                  <a:pt x="2402239" y="1270488"/>
                </a:cubicBezTo>
                <a:cubicBezTo>
                  <a:pt x="2402239" y="1192357"/>
                  <a:pt x="2394322" y="1116075"/>
                  <a:pt x="2379246" y="1042401"/>
                </a:cubicBezTo>
                <a:lnTo>
                  <a:pt x="2366052" y="991087"/>
                </a:lnTo>
                <a:lnTo>
                  <a:pt x="2364531" y="991087"/>
                </a:lnTo>
                <a:lnTo>
                  <a:pt x="2351361" y="933941"/>
                </a:lnTo>
                <a:lnTo>
                  <a:pt x="2343526" y="912535"/>
                </a:lnTo>
                <a:lnTo>
                  <a:pt x="2364453" y="855360"/>
                </a:lnTo>
                <a:cubicBezTo>
                  <a:pt x="2378770" y="821509"/>
                  <a:pt x="2394688" y="788501"/>
                  <a:pt x="2412110" y="756428"/>
                </a:cubicBezTo>
                <a:close/>
                <a:moveTo>
                  <a:pt x="1270488" y="0"/>
                </a:moveTo>
                <a:cubicBezTo>
                  <a:pt x="1621324" y="0"/>
                  <a:pt x="1938946" y="142204"/>
                  <a:pt x="2168859" y="372118"/>
                </a:cubicBezTo>
                <a:lnTo>
                  <a:pt x="2237973" y="448162"/>
                </a:lnTo>
                <a:lnTo>
                  <a:pt x="2237820" y="448162"/>
                </a:lnTo>
                <a:lnTo>
                  <a:pt x="2250861" y="462340"/>
                </a:lnTo>
                <a:lnTo>
                  <a:pt x="2303982" y="533376"/>
                </a:lnTo>
                <a:lnTo>
                  <a:pt x="2302957" y="534746"/>
                </a:lnTo>
                <a:cubicBezTo>
                  <a:pt x="2280126" y="568541"/>
                  <a:pt x="2258878" y="603494"/>
                  <a:pt x="2239319" y="639498"/>
                </a:cubicBezTo>
                <a:lnTo>
                  <a:pt x="2226370" y="666378"/>
                </a:lnTo>
                <a:lnTo>
                  <a:pt x="2208957" y="637715"/>
                </a:lnTo>
                <a:cubicBezTo>
                  <a:pt x="2183534" y="600084"/>
                  <a:pt x="2155907" y="564065"/>
                  <a:pt x="2126262" y="529841"/>
                </a:cubicBezTo>
                <a:lnTo>
                  <a:pt x="2046508" y="448162"/>
                </a:lnTo>
                <a:lnTo>
                  <a:pt x="2046488" y="448162"/>
                </a:lnTo>
                <a:lnTo>
                  <a:pt x="1990387" y="397174"/>
                </a:lnTo>
                <a:cubicBezTo>
                  <a:pt x="1794754" y="235723"/>
                  <a:pt x="1543947" y="138737"/>
                  <a:pt x="1270488" y="138737"/>
                </a:cubicBezTo>
                <a:cubicBezTo>
                  <a:pt x="645439" y="138737"/>
                  <a:pt x="138737" y="645439"/>
                  <a:pt x="138737" y="1270488"/>
                </a:cubicBezTo>
                <a:cubicBezTo>
                  <a:pt x="138737" y="1348619"/>
                  <a:pt x="146654" y="1424901"/>
                  <a:pt x="161730" y="1498575"/>
                </a:cubicBezTo>
                <a:lnTo>
                  <a:pt x="177059" y="1558192"/>
                </a:lnTo>
                <a:lnTo>
                  <a:pt x="178363" y="1558192"/>
                </a:lnTo>
                <a:lnTo>
                  <a:pt x="189619" y="1607036"/>
                </a:lnTo>
                <a:lnTo>
                  <a:pt x="197674" y="1629043"/>
                </a:lnTo>
                <a:lnTo>
                  <a:pt x="186963" y="1660072"/>
                </a:lnTo>
                <a:lnTo>
                  <a:pt x="117080" y="1800804"/>
                </a:lnTo>
                <a:lnTo>
                  <a:pt x="99842" y="1765019"/>
                </a:lnTo>
                <a:cubicBezTo>
                  <a:pt x="75734" y="1708020"/>
                  <a:pt x="55666" y="1648894"/>
                  <a:pt x="40000" y="1588003"/>
                </a:cubicBezTo>
                <a:lnTo>
                  <a:pt x="34687" y="1558192"/>
                </a:lnTo>
                <a:lnTo>
                  <a:pt x="33952" y="1558192"/>
                </a:lnTo>
                <a:lnTo>
                  <a:pt x="25812" y="1526536"/>
                </a:lnTo>
                <a:cubicBezTo>
                  <a:pt x="8888" y="1443830"/>
                  <a:pt x="0" y="1358197"/>
                  <a:pt x="0" y="1270488"/>
                </a:cubicBezTo>
                <a:cubicBezTo>
                  <a:pt x="0" y="568817"/>
                  <a:pt x="568817" y="0"/>
                  <a:pt x="12704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F42F0182-67B0-5841-82DA-A91D7F742DCA}"/>
              </a:ext>
            </a:extLst>
          </p:cNvPr>
          <p:cNvSpPr/>
          <p:nvPr userDrawn="1"/>
        </p:nvSpPr>
        <p:spPr>
          <a:xfrm>
            <a:off x="4851344" y="1356469"/>
            <a:ext cx="1424897" cy="1424897"/>
          </a:xfrm>
          <a:custGeom>
            <a:avLst/>
            <a:gdLst>
              <a:gd name="connsiteX0" fmla="*/ 1270488 w 2540976"/>
              <a:gd name="connsiteY0" fmla="*/ 0 h 2540976"/>
              <a:gd name="connsiteX1" fmla="*/ 2540976 w 2540976"/>
              <a:gd name="connsiteY1" fmla="*/ 1270488 h 2540976"/>
              <a:gd name="connsiteX2" fmla="*/ 1270488 w 2540976"/>
              <a:gd name="connsiteY2" fmla="*/ 2540976 h 2540976"/>
              <a:gd name="connsiteX3" fmla="*/ 372118 w 2540976"/>
              <a:gd name="connsiteY3" fmla="*/ 2168859 h 2540976"/>
              <a:gd name="connsiteX4" fmla="*/ 296565 w 2540976"/>
              <a:gd name="connsiteY4" fmla="*/ 2085730 h 2540976"/>
              <a:gd name="connsiteX5" fmla="*/ 296645 w 2540976"/>
              <a:gd name="connsiteY5" fmla="*/ 2085730 h 2540976"/>
              <a:gd name="connsiteX6" fmla="*/ 290120 w 2540976"/>
              <a:gd name="connsiteY6" fmla="*/ 2078636 h 2540976"/>
              <a:gd name="connsiteX7" fmla="*/ 237000 w 2540976"/>
              <a:gd name="connsiteY7" fmla="*/ 2007601 h 2540976"/>
              <a:gd name="connsiteX8" fmla="*/ 237001 w 2540976"/>
              <a:gd name="connsiteY8" fmla="*/ 2007600 h 2540976"/>
              <a:gd name="connsiteX9" fmla="*/ 236312 w 2540976"/>
              <a:gd name="connsiteY9" fmla="*/ 2006679 h 2540976"/>
              <a:gd name="connsiteX10" fmla="*/ 258961 w 2540976"/>
              <a:gd name="connsiteY10" fmla="*/ 1974211 h 2540976"/>
              <a:gd name="connsiteX11" fmla="*/ 314468 w 2540976"/>
              <a:gd name="connsiteY11" fmla="*/ 1874362 h 2540976"/>
              <a:gd name="connsiteX12" fmla="*/ 332024 w 2540976"/>
              <a:gd name="connsiteY12" fmla="*/ 1903261 h 2540976"/>
              <a:gd name="connsiteX13" fmla="*/ 414719 w 2540976"/>
              <a:gd name="connsiteY13" fmla="*/ 2011135 h 2540976"/>
              <a:gd name="connsiteX14" fmla="*/ 429602 w 2540976"/>
              <a:gd name="connsiteY14" fmla="*/ 2026377 h 2540976"/>
              <a:gd name="connsiteX15" fmla="*/ 429602 w 2540976"/>
              <a:gd name="connsiteY15" fmla="*/ 2026067 h 2540976"/>
              <a:gd name="connsiteX16" fmla="*/ 470219 w 2540976"/>
              <a:gd name="connsiteY16" fmla="*/ 2070757 h 2540976"/>
              <a:gd name="connsiteX17" fmla="*/ 1270488 w 2540976"/>
              <a:gd name="connsiteY17" fmla="*/ 2402239 h 2540976"/>
              <a:gd name="connsiteX18" fmla="*/ 2402239 w 2540976"/>
              <a:gd name="connsiteY18" fmla="*/ 1270488 h 2540976"/>
              <a:gd name="connsiteX19" fmla="*/ 1270488 w 2540976"/>
              <a:gd name="connsiteY19" fmla="*/ 138737 h 2540976"/>
              <a:gd name="connsiteX20" fmla="*/ 138737 w 2540976"/>
              <a:gd name="connsiteY20" fmla="*/ 1270488 h 2540976"/>
              <a:gd name="connsiteX21" fmla="*/ 161730 w 2540976"/>
              <a:gd name="connsiteY21" fmla="*/ 1498575 h 2540976"/>
              <a:gd name="connsiteX22" fmla="*/ 177059 w 2540976"/>
              <a:gd name="connsiteY22" fmla="*/ 1558192 h 2540976"/>
              <a:gd name="connsiteX23" fmla="*/ 178363 w 2540976"/>
              <a:gd name="connsiteY23" fmla="*/ 1558192 h 2540976"/>
              <a:gd name="connsiteX24" fmla="*/ 189619 w 2540976"/>
              <a:gd name="connsiteY24" fmla="*/ 1607036 h 2540976"/>
              <a:gd name="connsiteX25" fmla="*/ 197674 w 2540976"/>
              <a:gd name="connsiteY25" fmla="*/ 1629043 h 2540976"/>
              <a:gd name="connsiteX26" fmla="*/ 186963 w 2540976"/>
              <a:gd name="connsiteY26" fmla="*/ 1660072 h 2540976"/>
              <a:gd name="connsiteX27" fmla="*/ 117080 w 2540976"/>
              <a:gd name="connsiteY27" fmla="*/ 1800804 h 2540976"/>
              <a:gd name="connsiteX28" fmla="*/ 99842 w 2540976"/>
              <a:gd name="connsiteY28" fmla="*/ 1765019 h 2540976"/>
              <a:gd name="connsiteX29" fmla="*/ 40000 w 2540976"/>
              <a:gd name="connsiteY29" fmla="*/ 1588003 h 2540976"/>
              <a:gd name="connsiteX30" fmla="*/ 34687 w 2540976"/>
              <a:gd name="connsiteY30" fmla="*/ 1558192 h 2540976"/>
              <a:gd name="connsiteX31" fmla="*/ 33952 w 2540976"/>
              <a:gd name="connsiteY31" fmla="*/ 1558192 h 2540976"/>
              <a:gd name="connsiteX32" fmla="*/ 25812 w 2540976"/>
              <a:gd name="connsiteY32" fmla="*/ 1526536 h 2540976"/>
              <a:gd name="connsiteX33" fmla="*/ 0 w 2540976"/>
              <a:gd name="connsiteY33" fmla="*/ 1270488 h 2540976"/>
              <a:gd name="connsiteX34" fmla="*/ 1270488 w 2540976"/>
              <a:gd name="connsiteY34" fmla="*/ 0 h 254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40976" h="2540976">
                <a:moveTo>
                  <a:pt x="1270488" y="0"/>
                </a:moveTo>
                <a:cubicBezTo>
                  <a:pt x="1972159" y="0"/>
                  <a:pt x="2540976" y="568817"/>
                  <a:pt x="2540976" y="1270488"/>
                </a:cubicBezTo>
                <a:cubicBezTo>
                  <a:pt x="2540976" y="1972159"/>
                  <a:pt x="1972159" y="2540976"/>
                  <a:pt x="1270488" y="2540976"/>
                </a:cubicBezTo>
                <a:cubicBezTo>
                  <a:pt x="919653" y="2540976"/>
                  <a:pt x="602031" y="2398772"/>
                  <a:pt x="372118" y="2168859"/>
                </a:cubicBezTo>
                <a:lnTo>
                  <a:pt x="296565" y="2085730"/>
                </a:lnTo>
                <a:lnTo>
                  <a:pt x="296645" y="2085730"/>
                </a:lnTo>
                <a:lnTo>
                  <a:pt x="290120" y="2078636"/>
                </a:lnTo>
                <a:lnTo>
                  <a:pt x="237000" y="2007601"/>
                </a:lnTo>
                <a:lnTo>
                  <a:pt x="237001" y="2007600"/>
                </a:lnTo>
                <a:lnTo>
                  <a:pt x="236312" y="2006679"/>
                </a:lnTo>
                <a:lnTo>
                  <a:pt x="258961" y="1974211"/>
                </a:lnTo>
                <a:lnTo>
                  <a:pt x="314468" y="1874362"/>
                </a:lnTo>
                <a:lnTo>
                  <a:pt x="332024" y="1903261"/>
                </a:lnTo>
                <a:cubicBezTo>
                  <a:pt x="357447" y="1940892"/>
                  <a:pt x="385074" y="1976912"/>
                  <a:pt x="414719" y="2011135"/>
                </a:cubicBezTo>
                <a:lnTo>
                  <a:pt x="429602" y="2026377"/>
                </a:lnTo>
                <a:lnTo>
                  <a:pt x="429602" y="2026067"/>
                </a:lnTo>
                <a:lnTo>
                  <a:pt x="470219" y="2070757"/>
                </a:lnTo>
                <a:cubicBezTo>
                  <a:pt x="675026" y="2275564"/>
                  <a:pt x="957964" y="2402239"/>
                  <a:pt x="1270488" y="2402239"/>
                </a:cubicBezTo>
                <a:cubicBezTo>
                  <a:pt x="1895537" y="2402239"/>
                  <a:pt x="2402239" y="1895537"/>
                  <a:pt x="2402239" y="1270488"/>
                </a:cubicBezTo>
                <a:cubicBezTo>
                  <a:pt x="2402239" y="645439"/>
                  <a:pt x="1895537" y="138737"/>
                  <a:pt x="1270488" y="138737"/>
                </a:cubicBezTo>
                <a:cubicBezTo>
                  <a:pt x="645439" y="138737"/>
                  <a:pt x="138737" y="645439"/>
                  <a:pt x="138737" y="1270488"/>
                </a:cubicBezTo>
                <a:cubicBezTo>
                  <a:pt x="138737" y="1348619"/>
                  <a:pt x="146654" y="1424901"/>
                  <a:pt x="161730" y="1498575"/>
                </a:cubicBezTo>
                <a:lnTo>
                  <a:pt x="177059" y="1558192"/>
                </a:lnTo>
                <a:lnTo>
                  <a:pt x="178363" y="1558192"/>
                </a:lnTo>
                <a:lnTo>
                  <a:pt x="189619" y="1607036"/>
                </a:lnTo>
                <a:lnTo>
                  <a:pt x="197674" y="1629043"/>
                </a:lnTo>
                <a:lnTo>
                  <a:pt x="186963" y="1660072"/>
                </a:lnTo>
                <a:lnTo>
                  <a:pt x="117080" y="1800804"/>
                </a:lnTo>
                <a:lnTo>
                  <a:pt x="99842" y="1765019"/>
                </a:lnTo>
                <a:cubicBezTo>
                  <a:pt x="75734" y="1708020"/>
                  <a:pt x="55666" y="1648894"/>
                  <a:pt x="40000" y="1588003"/>
                </a:cubicBezTo>
                <a:lnTo>
                  <a:pt x="34687" y="1558192"/>
                </a:lnTo>
                <a:lnTo>
                  <a:pt x="33952" y="1558192"/>
                </a:lnTo>
                <a:lnTo>
                  <a:pt x="25812" y="1526536"/>
                </a:lnTo>
                <a:cubicBezTo>
                  <a:pt x="8888" y="1443830"/>
                  <a:pt x="0" y="1358197"/>
                  <a:pt x="0" y="1270488"/>
                </a:cubicBezTo>
                <a:cubicBezTo>
                  <a:pt x="0" y="568817"/>
                  <a:pt x="568817" y="0"/>
                  <a:pt x="1270488" y="0"/>
                </a:cubicBezTo>
                <a:close/>
              </a:path>
            </a:pathLst>
          </a:custGeom>
          <a:solidFill>
            <a:srgbClr val="AA1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33C4B-E423-D94E-BD30-53FA31CC184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886619" y="1780152"/>
            <a:ext cx="620316" cy="653653"/>
          </a:xfrm>
        </p:spPr>
        <p:txBody>
          <a:bodyPr anchor="ctr">
            <a:normAutofit/>
          </a:bodyPr>
          <a:lstStyle>
            <a:lvl1pPr algn="ctr">
              <a:defRPr sz="1350" b="0" i="0"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742B2115-0B6D-2148-8B84-94246293D86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093119" y="1780152"/>
            <a:ext cx="620316" cy="653653"/>
          </a:xfrm>
        </p:spPr>
        <p:txBody>
          <a:bodyPr anchor="ctr">
            <a:normAutofit/>
          </a:bodyPr>
          <a:lstStyle>
            <a:lvl1pPr algn="ctr">
              <a:defRPr sz="1350" b="0" i="0"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6438C569-BF45-2241-8A6E-0B3FF44BA05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248820" y="1780152"/>
            <a:ext cx="620316" cy="653653"/>
          </a:xfrm>
        </p:spPr>
        <p:txBody>
          <a:bodyPr anchor="ctr">
            <a:normAutofit/>
          </a:bodyPr>
          <a:lstStyle>
            <a:lvl1pPr algn="ctr">
              <a:defRPr sz="1350" b="0" i="0"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1FD5079-AE09-B34E-8813-776A6410AB47}"/>
              </a:ext>
            </a:extLst>
          </p:cNvPr>
          <p:cNvCxnSpPr>
            <a:cxnSpLocks/>
          </p:cNvCxnSpPr>
          <p:nvPr userDrawn="1"/>
        </p:nvCxnSpPr>
        <p:spPr>
          <a:xfrm>
            <a:off x="5206009" y="3455692"/>
            <a:ext cx="715805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6">
            <a:extLst>
              <a:ext uri="{FF2B5EF4-FFF2-40B4-BE49-F238E27FC236}">
                <a16:creationId xmlns:a16="http://schemas.microsoft.com/office/drawing/2014/main" id="{B14A501E-D7B3-E64F-B2CC-3EC6ED90BD1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72499" y="3570989"/>
            <a:ext cx="1182824" cy="775561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514DAE8-263A-4047-BCD4-4B986492F841}"/>
              </a:ext>
            </a:extLst>
          </p:cNvPr>
          <p:cNvCxnSpPr>
            <a:cxnSpLocks/>
          </p:cNvCxnSpPr>
          <p:nvPr userDrawn="1"/>
        </p:nvCxnSpPr>
        <p:spPr>
          <a:xfrm>
            <a:off x="4024909" y="3455692"/>
            <a:ext cx="715805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36">
            <a:extLst>
              <a:ext uri="{FF2B5EF4-FFF2-40B4-BE49-F238E27FC236}">
                <a16:creationId xmlns:a16="http://schemas.microsoft.com/office/drawing/2014/main" id="{865425CB-2DE8-D54C-AEF8-F7569DC9D9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91399" y="3570989"/>
            <a:ext cx="1182824" cy="775561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8C3C062-9594-874F-A805-80F16CD8094F}"/>
              </a:ext>
            </a:extLst>
          </p:cNvPr>
          <p:cNvCxnSpPr>
            <a:cxnSpLocks/>
          </p:cNvCxnSpPr>
          <p:nvPr userDrawn="1"/>
        </p:nvCxnSpPr>
        <p:spPr>
          <a:xfrm>
            <a:off x="2805709" y="3455692"/>
            <a:ext cx="715805" cy="0"/>
          </a:xfrm>
          <a:prstGeom prst="line">
            <a:avLst/>
          </a:prstGeom>
          <a:ln w="38100" cap="rnd">
            <a:solidFill>
              <a:srgbClr val="F75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36">
            <a:extLst>
              <a:ext uri="{FF2B5EF4-FFF2-40B4-BE49-F238E27FC236}">
                <a16:creationId xmlns:a16="http://schemas.microsoft.com/office/drawing/2014/main" id="{3D4DF4E8-13CC-4C44-A613-C9C42A8AB2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72199" y="3570989"/>
            <a:ext cx="1182824" cy="775561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CB078108-84F1-8F4C-BC01-EFFFA7C003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71542" y="3166265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FF9B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DDF32A30-D9C7-204F-856D-21FCB00BFC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9368" y="3166265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244E0060-7E5C-A442-9B13-8FD51FC8C05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97431" y="3166265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233DF3-A314-B346-92AF-90B14E55229B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4744146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cess Diagram 4 lo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242760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22A4259-71E5-D146-A84C-FD46010139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129" y="770527"/>
            <a:ext cx="3067115" cy="538904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5B5596A1-C66D-2847-A598-E3FE9FDA53F8}"/>
              </a:ext>
            </a:extLst>
          </p:cNvPr>
          <p:cNvSpPr/>
          <p:nvPr/>
        </p:nvSpPr>
        <p:spPr>
          <a:xfrm>
            <a:off x="2020960" y="1415979"/>
            <a:ext cx="1424897" cy="1424897"/>
          </a:xfrm>
          <a:custGeom>
            <a:avLst/>
            <a:gdLst>
              <a:gd name="connsiteX0" fmla="*/ 1270488 w 2540976"/>
              <a:gd name="connsiteY0" fmla="*/ 0 h 2540976"/>
              <a:gd name="connsiteX1" fmla="*/ 2168859 w 2540976"/>
              <a:gd name="connsiteY1" fmla="*/ 372118 h 2540976"/>
              <a:gd name="connsiteX2" fmla="*/ 2235088 w 2540976"/>
              <a:gd name="connsiteY2" fmla="*/ 444988 h 2540976"/>
              <a:gd name="connsiteX3" fmla="*/ 2234900 w 2540976"/>
              <a:gd name="connsiteY3" fmla="*/ 444988 h 2540976"/>
              <a:gd name="connsiteX4" fmla="*/ 2250860 w 2540976"/>
              <a:gd name="connsiteY4" fmla="*/ 462340 h 2540976"/>
              <a:gd name="connsiteX5" fmla="*/ 2303981 w 2540976"/>
              <a:gd name="connsiteY5" fmla="*/ 533376 h 2540976"/>
              <a:gd name="connsiteX6" fmla="*/ 2302956 w 2540976"/>
              <a:gd name="connsiteY6" fmla="*/ 534746 h 2540976"/>
              <a:gd name="connsiteX7" fmla="*/ 2239318 w 2540976"/>
              <a:gd name="connsiteY7" fmla="*/ 639498 h 2540976"/>
              <a:gd name="connsiteX8" fmla="*/ 2226369 w 2540976"/>
              <a:gd name="connsiteY8" fmla="*/ 666378 h 2540976"/>
              <a:gd name="connsiteX9" fmla="*/ 2208956 w 2540976"/>
              <a:gd name="connsiteY9" fmla="*/ 637715 h 2540976"/>
              <a:gd name="connsiteX10" fmla="*/ 2126261 w 2540976"/>
              <a:gd name="connsiteY10" fmla="*/ 529841 h 2540976"/>
              <a:gd name="connsiteX11" fmla="*/ 2111375 w 2540976"/>
              <a:gd name="connsiteY11" fmla="*/ 514596 h 2540976"/>
              <a:gd name="connsiteX12" fmla="*/ 2111375 w 2540976"/>
              <a:gd name="connsiteY12" fmla="*/ 444988 h 2540976"/>
              <a:gd name="connsiteX13" fmla="*/ 2111374 w 2540976"/>
              <a:gd name="connsiteY13" fmla="*/ 444988 h 2540976"/>
              <a:gd name="connsiteX14" fmla="*/ 2111374 w 2540976"/>
              <a:gd name="connsiteY14" fmla="*/ 514909 h 2540976"/>
              <a:gd name="connsiteX15" fmla="*/ 2070757 w 2540976"/>
              <a:gd name="connsiteY15" fmla="*/ 470219 h 2540976"/>
              <a:gd name="connsiteX16" fmla="*/ 1270488 w 2540976"/>
              <a:gd name="connsiteY16" fmla="*/ 138737 h 2540976"/>
              <a:gd name="connsiteX17" fmla="*/ 138737 w 2540976"/>
              <a:gd name="connsiteY17" fmla="*/ 1270488 h 2540976"/>
              <a:gd name="connsiteX18" fmla="*/ 1270488 w 2540976"/>
              <a:gd name="connsiteY18" fmla="*/ 2402239 h 2540976"/>
              <a:gd name="connsiteX19" fmla="*/ 2402239 w 2540976"/>
              <a:gd name="connsiteY19" fmla="*/ 1270488 h 2540976"/>
              <a:gd name="connsiteX20" fmla="*/ 2379246 w 2540976"/>
              <a:gd name="connsiteY20" fmla="*/ 1042401 h 2540976"/>
              <a:gd name="connsiteX21" fmla="*/ 2362787 w 2540976"/>
              <a:gd name="connsiteY21" fmla="*/ 978388 h 2540976"/>
              <a:gd name="connsiteX22" fmla="*/ 2361604 w 2540976"/>
              <a:gd name="connsiteY22" fmla="*/ 978388 h 2540976"/>
              <a:gd name="connsiteX23" fmla="*/ 2351360 w 2540976"/>
              <a:gd name="connsiteY23" fmla="*/ 933941 h 2540976"/>
              <a:gd name="connsiteX24" fmla="*/ 2343525 w 2540976"/>
              <a:gd name="connsiteY24" fmla="*/ 912535 h 2540976"/>
              <a:gd name="connsiteX25" fmla="*/ 2364452 w 2540976"/>
              <a:gd name="connsiteY25" fmla="*/ 855360 h 2540976"/>
              <a:gd name="connsiteX26" fmla="*/ 2412109 w 2540976"/>
              <a:gd name="connsiteY26" fmla="*/ 756428 h 2540976"/>
              <a:gd name="connsiteX27" fmla="*/ 2422428 w 2540976"/>
              <a:gd name="connsiteY27" fmla="*/ 739443 h 2540976"/>
              <a:gd name="connsiteX28" fmla="*/ 2452853 w 2540976"/>
              <a:gd name="connsiteY28" fmla="*/ 804633 h 2540976"/>
              <a:gd name="connsiteX29" fmla="*/ 2490618 w 2540976"/>
              <a:gd name="connsiteY29" fmla="*/ 915151 h 2540976"/>
              <a:gd name="connsiteX30" fmla="*/ 2505832 w 2540976"/>
              <a:gd name="connsiteY30" fmla="*/ 978388 h 2540976"/>
              <a:gd name="connsiteX31" fmla="*/ 2505894 w 2540976"/>
              <a:gd name="connsiteY31" fmla="*/ 978388 h 2540976"/>
              <a:gd name="connsiteX32" fmla="*/ 2515164 w 2540976"/>
              <a:gd name="connsiteY32" fmla="*/ 1014441 h 2540976"/>
              <a:gd name="connsiteX33" fmla="*/ 2540976 w 2540976"/>
              <a:gd name="connsiteY33" fmla="*/ 1270488 h 2540976"/>
              <a:gd name="connsiteX34" fmla="*/ 1270488 w 2540976"/>
              <a:gd name="connsiteY34" fmla="*/ 2540976 h 2540976"/>
              <a:gd name="connsiteX35" fmla="*/ 0 w 2540976"/>
              <a:gd name="connsiteY35" fmla="*/ 1270488 h 2540976"/>
              <a:gd name="connsiteX36" fmla="*/ 1270488 w 2540976"/>
              <a:gd name="connsiteY36" fmla="*/ 0 h 254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40976" h="2540976">
                <a:moveTo>
                  <a:pt x="1270488" y="0"/>
                </a:moveTo>
                <a:cubicBezTo>
                  <a:pt x="1621324" y="0"/>
                  <a:pt x="1938946" y="142204"/>
                  <a:pt x="2168859" y="372118"/>
                </a:cubicBezTo>
                <a:lnTo>
                  <a:pt x="2235088" y="444988"/>
                </a:lnTo>
                <a:lnTo>
                  <a:pt x="2234900" y="444988"/>
                </a:lnTo>
                <a:lnTo>
                  <a:pt x="2250860" y="462340"/>
                </a:lnTo>
                <a:lnTo>
                  <a:pt x="2303981" y="533376"/>
                </a:lnTo>
                <a:lnTo>
                  <a:pt x="2302956" y="534746"/>
                </a:lnTo>
                <a:cubicBezTo>
                  <a:pt x="2280125" y="568541"/>
                  <a:pt x="2258877" y="603494"/>
                  <a:pt x="2239318" y="639498"/>
                </a:cubicBezTo>
                <a:lnTo>
                  <a:pt x="2226369" y="666378"/>
                </a:lnTo>
                <a:lnTo>
                  <a:pt x="2208956" y="637715"/>
                </a:lnTo>
                <a:cubicBezTo>
                  <a:pt x="2183533" y="600084"/>
                  <a:pt x="2155906" y="564065"/>
                  <a:pt x="2126261" y="529841"/>
                </a:cubicBezTo>
                <a:lnTo>
                  <a:pt x="2111375" y="514596"/>
                </a:lnTo>
                <a:lnTo>
                  <a:pt x="2111375" y="444988"/>
                </a:lnTo>
                <a:lnTo>
                  <a:pt x="2111374" y="444988"/>
                </a:lnTo>
                <a:lnTo>
                  <a:pt x="2111374" y="514909"/>
                </a:lnTo>
                <a:lnTo>
                  <a:pt x="2070757" y="470219"/>
                </a:lnTo>
                <a:cubicBezTo>
                  <a:pt x="1865950" y="265413"/>
                  <a:pt x="1583013" y="138737"/>
                  <a:pt x="1270488" y="138737"/>
                </a:cubicBezTo>
                <a:cubicBezTo>
                  <a:pt x="645439" y="138737"/>
                  <a:pt x="138737" y="645439"/>
                  <a:pt x="138737" y="1270488"/>
                </a:cubicBezTo>
                <a:cubicBezTo>
                  <a:pt x="138737" y="1895537"/>
                  <a:pt x="645439" y="2402239"/>
                  <a:pt x="1270488" y="2402239"/>
                </a:cubicBezTo>
                <a:cubicBezTo>
                  <a:pt x="1895537" y="2402239"/>
                  <a:pt x="2402239" y="1895537"/>
                  <a:pt x="2402239" y="1270488"/>
                </a:cubicBezTo>
                <a:cubicBezTo>
                  <a:pt x="2402239" y="1192357"/>
                  <a:pt x="2394322" y="1116075"/>
                  <a:pt x="2379246" y="1042401"/>
                </a:cubicBezTo>
                <a:lnTo>
                  <a:pt x="2362787" y="978388"/>
                </a:lnTo>
                <a:lnTo>
                  <a:pt x="2361604" y="978388"/>
                </a:lnTo>
                <a:lnTo>
                  <a:pt x="2351360" y="933941"/>
                </a:lnTo>
                <a:lnTo>
                  <a:pt x="2343525" y="912535"/>
                </a:lnTo>
                <a:lnTo>
                  <a:pt x="2364452" y="855360"/>
                </a:lnTo>
                <a:cubicBezTo>
                  <a:pt x="2378769" y="821509"/>
                  <a:pt x="2394687" y="788501"/>
                  <a:pt x="2412109" y="756428"/>
                </a:cubicBezTo>
                <a:lnTo>
                  <a:pt x="2422428" y="739443"/>
                </a:lnTo>
                <a:lnTo>
                  <a:pt x="2452853" y="804633"/>
                </a:lnTo>
                <a:cubicBezTo>
                  <a:pt x="2467073" y="840695"/>
                  <a:pt x="2479691" y="877563"/>
                  <a:pt x="2490618" y="915151"/>
                </a:cubicBezTo>
                <a:lnTo>
                  <a:pt x="2505832" y="978388"/>
                </a:lnTo>
                <a:lnTo>
                  <a:pt x="2505894" y="978388"/>
                </a:lnTo>
                <a:lnTo>
                  <a:pt x="2515164" y="1014441"/>
                </a:lnTo>
                <a:cubicBezTo>
                  <a:pt x="2532088" y="1097146"/>
                  <a:pt x="2540976" y="1182779"/>
                  <a:pt x="2540976" y="1270488"/>
                </a:cubicBezTo>
                <a:cubicBezTo>
                  <a:pt x="2540976" y="1972159"/>
                  <a:pt x="1972159" y="2540976"/>
                  <a:pt x="1270488" y="2540976"/>
                </a:cubicBezTo>
                <a:cubicBezTo>
                  <a:pt x="568817" y="2540976"/>
                  <a:pt x="0" y="1972159"/>
                  <a:pt x="0" y="1270488"/>
                </a:cubicBezTo>
                <a:cubicBezTo>
                  <a:pt x="0" y="568817"/>
                  <a:pt x="568817" y="0"/>
                  <a:pt x="12704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02CF0F15-C858-3B4A-A99E-08DE142031E2}"/>
              </a:ext>
            </a:extLst>
          </p:cNvPr>
          <p:cNvSpPr/>
          <p:nvPr/>
        </p:nvSpPr>
        <p:spPr>
          <a:xfrm>
            <a:off x="3204951" y="1415979"/>
            <a:ext cx="1424897" cy="1424897"/>
          </a:xfrm>
          <a:custGeom>
            <a:avLst/>
            <a:gdLst>
              <a:gd name="connsiteX0" fmla="*/ 2422429 w 2540976"/>
              <a:gd name="connsiteY0" fmla="*/ 739443 h 2540976"/>
              <a:gd name="connsiteX1" fmla="*/ 2452854 w 2540976"/>
              <a:gd name="connsiteY1" fmla="*/ 804633 h 2540976"/>
              <a:gd name="connsiteX2" fmla="*/ 2490620 w 2540976"/>
              <a:gd name="connsiteY2" fmla="*/ 915151 h 2540976"/>
              <a:gd name="connsiteX3" fmla="*/ 2508889 w 2540976"/>
              <a:gd name="connsiteY3" fmla="*/ 991087 h 2540976"/>
              <a:gd name="connsiteX4" fmla="*/ 2509160 w 2540976"/>
              <a:gd name="connsiteY4" fmla="*/ 991087 h 2540976"/>
              <a:gd name="connsiteX5" fmla="*/ 2515164 w 2540976"/>
              <a:gd name="connsiteY5" fmla="*/ 1014441 h 2540976"/>
              <a:gd name="connsiteX6" fmla="*/ 2540976 w 2540976"/>
              <a:gd name="connsiteY6" fmla="*/ 1270488 h 2540976"/>
              <a:gd name="connsiteX7" fmla="*/ 1270488 w 2540976"/>
              <a:gd name="connsiteY7" fmla="*/ 2540976 h 2540976"/>
              <a:gd name="connsiteX8" fmla="*/ 372118 w 2540976"/>
              <a:gd name="connsiteY8" fmla="*/ 2168859 h 2540976"/>
              <a:gd name="connsiteX9" fmla="*/ 296565 w 2540976"/>
              <a:gd name="connsiteY9" fmla="*/ 2085730 h 2540976"/>
              <a:gd name="connsiteX10" fmla="*/ 296645 w 2540976"/>
              <a:gd name="connsiteY10" fmla="*/ 2085730 h 2540976"/>
              <a:gd name="connsiteX11" fmla="*/ 290120 w 2540976"/>
              <a:gd name="connsiteY11" fmla="*/ 2078636 h 2540976"/>
              <a:gd name="connsiteX12" fmla="*/ 237000 w 2540976"/>
              <a:gd name="connsiteY12" fmla="*/ 2007601 h 2540976"/>
              <a:gd name="connsiteX13" fmla="*/ 237001 w 2540976"/>
              <a:gd name="connsiteY13" fmla="*/ 2007600 h 2540976"/>
              <a:gd name="connsiteX14" fmla="*/ 236312 w 2540976"/>
              <a:gd name="connsiteY14" fmla="*/ 2006679 h 2540976"/>
              <a:gd name="connsiteX15" fmla="*/ 258961 w 2540976"/>
              <a:gd name="connsiteY15" fmla="*/ 1974211 h 2540976"/>
              <a:gd name="connsiteX16" fmla="*/ 314468 w 2540976"/>
              <a:gd name="connsiteY16" fmla="*/ 1874362 h 2540976"/>
              <a:gd name="connsiteX17" fmla="*/ 332024 w 2540976"/>
              <a:gd name="connsiteY17" fmla="*/ 1903261 h 2540976"/>
              <a:gd name="connsiteX18" fmla="*/ 414719 w 2540976"/>
              <a:gd name="connsiteY18" fmla="*/ 2011135 h 2540976"/>
              <a:gd name="connsiteX19" fmla="*/ 429602 w 2540976"/>
              <a:gd name="connsiteY19" fmla="*/ 2026377 h 2540976"/>
              <a:gd name="connsiteX20" fmla="*/ 429602 w 2540976"/>
              <a:gd name="connsiteY20" fmla="*/ 2026067 h 2540976"/>
              <a:gd name="connsiteX21" fmla="*/ 470219 w 2540976"/>
              <a:gd name="connsiteY21" fmla="*/ 2070757 h 2540976"/>
              <a:gd name="connsiteX22" fmla="*/ 1270488 w 2540976"/>
              <a:gd name="connsiteY22" fmla="*/ 2402239 h 2540976"/>
              <a:gd name="connsiteX23" fmla="*/ 2402239 w 2540976"/>
              <a:gd name="connsiteY23" fmla="*/ 1270488 h 2540976"/>
              <a:gd name="connsiteX24" fmla="*/ 2379246 w 2540976"/>
              <a:gd name="connsiteY24" fmla="*/ 1042401 h 2540976"/>
              <a:gd name="connsiteX25" fmla="*/ 2366052 w 2540976"/>
              <a:gd name="connsiteY25" fmla="*/ 991087 h 2540976"/>
              <a:gd name="connsiteX26" fmla="*/ 2364531 w 2540976"/>
              <a:gd name="connsiteY26" fmla="*/ 991087 h 2540976"/>
              <a:gd name="connsiteX27" fmla="*/ 2351361 w 2540976"/>
              <a:gd name="connsiteY27" fmla="*/ 933941 h 2540976"/>
              <a:gd name="connsiteX28" fmla="*/ 2343526 w 2540976"/>
              <a:gd name="connsiteY28" fmla="*/ 912535 h 2540976"/>
              <a:gd name="connsiteX29" fmla="*/ 2364453 w 2540976"/>
              <a:gd name="connsiteY29" fmla="*/ 855360 h 2540976"/>
              <a:gd name="connsiteX30" fmla="*/ 2412110 w 2540976"/>
              <a:gd name="connsiteY30" fmla="*/ 756428 h 2540976"/>
              <a:gd name="connsiteX31" fmla="*/ 1270488 w 2540976"/>
              <a:gd name="connsiteY31" fmla="*/ 0 h 2540976"/>
              <a:gd name="connsiteX32" fmla="*/ 2168859 w 2540976"/>
              <a:gd name="connsiteY32" fmla="*/ 372118 h 2540976"/>
              <a:gd name="connsiteX33" fmla="*/ 2237973 w 2540976"/>
              <a:gd name="connsiteY33" fmla="*/ 448162 h 2540976"/>
              <a:gd name="connsiteX34" fmla="*/ 2237820 w 2540976"/>
              <a:gd name="connsiteY34" fmla="*/ 448162 h 2540976"/>
              <a:gd name="connsiteX35" fmla="*/ 2250861 w 2540976"/>
              <a:gd name="connsiteY35" fmla="*/ 462340 h 2540976"/>
              <a:gd name="connsiteX36" fmla="*/ 2303982 w 2540976"/>
              <a:gd name="connsiteY36" fmla="*/ 533376 h 2540976"/>
              <a:gd name="connsiteX37" fmla="*/ 2302957 w 2540976"/>
              <a:gd name="connsiteY37" fmla="*/ 534746 h 2540976"/>
              <a:gd name="connsiteX38" fmla="*/ 2239319 w 2540976"/>
              <a:gd name="connsiteY38" fmla="*/ 639498 h 2540976"/>
              <a:gd name="connsiteX39" fmla="*/ 2226370 w 2540976"/>
              <a:gd name="connsiteY39" fmla="*/ 666378 h 2540976"/>
              <a:gd name="connsiteX40" fmla="*/ 2208957 w 2540976"/>
              <a:gd name="connsiteY40" fmla="*/ 637715 h 2540976"/>
              <a:gd name="connsiteX41" fmla="*/ 2126262 w 2540976"/>
              <a:gd name="connsiteY41" fmla="*/ 529841 h 2540976"/>
              <a:gd name="connsiteX42" fmla="*/ 2046508 w 2540976"/>
              <a:gd name="connsiteY42" fmla="*/ 448162 h 2540976"/>
              <a:gd name="connsiteX43" fmla="*/ 2046488 w 2540976"/>
              <a:gd name="connsiteY43" fmla="*/ 448162 h 2540976"/>
              <a:gd name="connsiteX44" fmla="*/ 1990387 w 2540976"/>
              <a:gd name="connsiteY44" fmla="*/ 397174 h 2540976"/>
              <a:gd name="connsiteX45" fmla="*/ 1270488 w 2540976"/>
              <a:gd name="connsiteY45" fmla="*/ 138737 h 2540976"/>
              <a:gd name="connsiteX46" fmla="*/ 138737 w 2540976"/>
              <a:gd name="connsiteY46" fmla="*/ 1270488 h 2540976"/>
              <a:gd name="connsiteX47" fmla="*/ 161730 w 2540976"/>
              <a:gd name="connsiteY47" fmla="*/ 1498575 h 2540976"/>
              <a:gd name="connsiteX48" fmla="*/ 177059 w 2540976"/>
              <a:gd name="connsiteY48" fmla="*/ 1558192 h 2540976"/>
              <a:gd name="connsiteX49" fmla="*/ 178363 w 2540976"/>
              <a:gd name="connsiteY49" fmla="*/ 1558192 h 2540976"/>
              <a:gd name="connsiteX50" fmla="*/ 189619 w 2540976"/>
              <a:gd name="connsiteY50" fmla="*/ 1607036 h 2540976"/>
              <a:gd name="connsiteX51" fmla="*/ 197674 w 2540976"/>
              <a:gd name="connsiteY51" fmla="*/ 1629043 h 2540976"/>
              <a:gd name="connsiteX52" fmla="*/ 186963 w 2540976"/>
              <a:gd name="connsiteY52" fmla="*/ 1660072 h 2540976"/>
              <a:gd name="connsiteX53" fmla="*/ 117080 w 2540976"/>
              <a:gd name="connsiteY53" fmla="*/ 1800804 h 2540976"/>
              <a:gd name="connsiteX54" fmla="*/ 99842 w 2540976"/>
              <a:gd name="connsiteY54" fmla="*/ 1765019 h 2540976"/>
              <a:gd name="connsiteX55" fmla="*/ 40000 w 2540976"/>
              <a:gd name="connsiteY55" fmla="*/ 1588003 h 2540976"/>
              <a:gd name="connsiteX56" fmla="*/ 34687 w 2540976"/>
              <a:gd name="connsiteY56" fmla="*/ 1558192 h 2540976"/>
              <a:gd name="connsiteX57" fmla="*/ 33952 w 2540976"/>
              <a:gd name="connsiteY57" fmla="*/ 1558192 h 2540976"/>
              <a:gd name="connsiteX58" fmla="*/ 25812 w 2540976"/>
              <a:gd name="connsiteY58" fmla="*/ 1526536 h 2540976"/>
              <a:gd name="connsiteX59" fmla="*/ 0 w 2540976"/>
              <a:gd name="connsiteY59" fmla="*/ 1270488 h 2540976"/>
              <a:gd name="connsiteX60" fmla="*/ 1270488 w 2540976"/>
              <a:gd name="connsiteY60" fmla="*/ 0 h 254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40976" h="2540976">
                <a:moveTo>
                  <a:pt x="2422429" y="739443"/>
                </a:moveTo>
                <a:lnTo>
                  <a:pt x="2452854" y="804633"/>
                </a:lnTo>
                <a:cubicBezTo>
                  <a:pt x="2467074" y="840695"/>
                  <a:pt x="2479692" y="877563"/>
                  <a:pt x="2490620" y="915151"/>
                </a:cubicBezTo>
                <a:lnTo>
                  <a:pt x="2508889" y="991087"/>
                </a:lnTo>
                <a:lnTo>
                  <a:pt x="2509160" y="991087"/>
                </a:lnTo>
                <a:lnTo>
                  <a:pt x="2515164" y="1014441"/>
                </a:lnTo>
                <a:cubicBezTo>
                  <a:pt x="2532088" y="1097146"/>
                  <a:pt x="2540976" y="1182779"/>
                  <a:pt x="2540976" y="1270488"/>
                </a:cubicBezTo>
                <a:cubicBezTo>
                  <a:pt x="2540976" y="1972159"/>
                  <a:pt x="1972159" y="2540976"/>
                  <a:pt x="1270488" y="2540976"/>
                </a:cubicBezTo>
                <a:cubicBezTo>
                  <a:pt x="919653" y="2540976"/>
                  <a:pt x="602031" y="2398772"/>
                  <a:pt x="372118" y="2168859"/>
                </a:cubicBezTo>
                <a:lnTo>
                  <a:pt x="296565" y="2085730"/>
                </a:lnTo>
                <a:lnTo>
                  <a:pt x="296645" y="2085730"/>
                </a:lnTo>
                <a:lnTo>
                  <a:pt x="290120" y="2078636"/>
                </a:lnTo>
                <a:lnTo>
                  <a:pt x="237000" y="2007601"/>
                </a:lnTo>
                <a:lnTo>
                  <a:pt x="237001" y="2007600"/>
                </a:lnTo>
                <a:lnTo>
                  <a:pt x="236312" y="2006679"/>
                </a:lnTo>
                <a:lnTo>
                  <a:pt x="258961" y="1974211"/>
                </a:lnTo>
                <a:lnTo>
                  <a:pt x="314468" y="1874362"/>
                </a:lnTo>
                <a:lnTo>
                  <a:pt x="332024" y="1903261"/>
                </a:lnTo>
                <a:cubicBezTo>
                  <a:pt x="357447" y="1940892"/>
                  <a:pt x="385074" y="1976912"/>
                  <a:pt x="414719" y="2011135"/>
                </a:cubicBezTo>
                <a:lnTo>
                  <a:pt x="429602" y="2026377"/>
                </a:lnTo>
                <a:lnTo>
                  <a:pt x="429602" y="2026067"/>
                </a:lnTo>
                <a:lnTo>
                  <a:pt x="470219" y="2070757"/>
                </a:lnTo>
                <a:cubicBezTo>
                  <a:pt x="675026" y="2275564"/>
                  <a:pt x="957964" y="2402239"/>
                  <a:pt x="1270488" y="2402239"/>
                </a:cubicBezTo>
                <a:cubicBezTo>
                  <a:pt x="1895537" y="2402239"/>
                  <a:pt x="2402239" y="1895537"/>
                  <a:pt x="2402239" y="1270488"/>
                </a:cubicBezTo>
                <a:cubicBezTo>
                  <a:pt x="2402239" y="1192357"/>
                  <a:pt x="2394322" y="1116075"/>
                  <a:pt x="2379246" y="1042401"/>
                </a:cubicBezTo>
                <a:lnTo>
                  <a:pt x="2366052" y="991087"/>
                </a:lnTo>
                <a:lnTo>
                  <a:pt x="2364531" y="991087"/>
                </a:lnTo>
                <a:lnTo>
                  <a:pt x="2351361" y="933941"/>
                </a:lnTo>
                <a:lnTo>
                  <a:pt x="2343526" y="912535"/>
                </a:lnTo>
                <a:lnTo>
                  <a:pt x="2364453" y="855360"/>
                </a:lnTo>
                <a:cubicBezTo>
                  <a:pt x="2378770" y="821509"/>
                  <a:pt x="2394688" y="788501"/>
                  <a:pt x="2412110" y="756428"/>
                </a:cubicBezTo>
                <a:close/>
                <a:moveTo>
                  <a:pt x="1270488" y="0"/>
                </a:moveTo>
                <a:cubicBezTo>
                  <a:pt x="1621324" y="0"/>
                  <a:pt x="1938946" y="142204"/>
                  <a:pt x="2168859" y="372118"/>
                </a:cubicBezTo>
                <a:lnTo>
                  <a:pt x="2237973" y="448162"/>
                </a:lnTo>
                <a:lnTo>
                  <a:pt x="2237820" y="448162"/>
                </a:lnTo>
                <a:lnTo>
                  <a:pt x="2250861" y="462340"/>
                </a:lnTo>
                <a:lnTo>
                  <a:pt x="2303982" y="533376"/>
                </a:lnTo>
                <a:lnTo>
                  <a:pt x="2302957" y="534746"/>
                </a:lnTo>
                <a:cubicBezTo>
                  <a:pt x="2280126" y="568541"/>
                  <a:pt x="2258878" y="603494"/>
                  <a:pt x="2239319" y="639498"/>
                </a:cubicBezTo>
                <a:lnTo>
                  <a:pt x="2226370" y="666378"/>
                </a:lnTo>
                <a:lnTo>
                  <a:pt x="2208957" y="637715"/>
                </a:lnTo>
                <a:cubicBezTo>
                  <a:pt x="2183534" y="600084"/>
                  <a:pt x="2155907" y="564065"/>
                  <a:pt x="2126262" y="529841"/>
                </a:cubicBezTo>
                <a:lnTo>
                  <a:pt x="2046508" y="448162"/>
                </a:lnTo>
                <a:lnTo>
                  <a:pt x="2046488" y="448162"/>
                </a:lnTo>
                <a:lnTo>
                  <a:pt x="1990387" y="397174"/>
                </a:lnTo>
                <a:cubicBezTo>
                  <a:pt x="1794754" y="235723"/>
                  <a:pt x="1543947" y="138737"/>
                  <a:pt x="1270488" y="138737"/>
                </a:cubicBezTo>
                <a:cubicBezTo>
                  <a:pt x="645439" y="138737"/>
                  <a:pt x="138737" y="645439"/>
                  <a:pt x="138737" y="1270488"/>
                </a:cubicBezTo>
                <a:cubicBezTo>
                  <a:pt x="138737" y="1348619"/>
                  <a:pt x="146654" y="1424901"/>
                  <a:pt x="161730" y="1498575"/>
                </a:cubicBezTo>
                <a:lnTo>
                  <a:pt x="177059" y="1558192"/>
                </a:lnTo>
                <a:lnTo>
                  <a:pt x="178363" y="1558192"/>
                </a:lnTo>
                <a:lnTo>
                  <a:pt x="189619" y="1607036"/>
                </a:lnTo>
                <a:lnTo>
                  <a:pt x="197674" y="1629043"/>
                </a:lnTo>
                <a:lnTo>
                  <a:pt x="186963" y="1660072"/>
                </a:lnTo>
                <a:lnTo>
                  <a:pt x="117080" y="1800804"/>
                </a:lnTo>
                <a:lnTo>
                  <a:pt x="99842" y="1765019"/>
                </a:lnTo>
                <a:cubicBezTo>
                  <a:pt x="75734" y="1708020"/>
                  <a:pt x="55666" y="1648894"/>
                  <a:pt x="40000" y="1588003"/>
                </a:cubicBezTo>
                <a:lnTo>
                  <a:pt x="34687" y="1558192"/>
                </a:lnTo>
                <a:lnTo>
                  <a:pt x="33952" y="1558192"/>
                </a:lnTo>
                <a:lnTo>
                  <a:pt x="25812" y="1526536"/>
                </a:lnTo>
                <a:cubicBezTo>
                  <a:pt x="8888" y="1443830"/>
                  <a:pt x="0" y="1358197"/>
                  <a:pt x="0" y="1270488"/>
                </a:cubicBezTo>
                <a:cubicBezTo>
                  <a:pt x="0" y="568817"/>
                  <a:pt x="568817" y="0"/>
                  <a:pt x="12704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F42F0182-67B0-5841-82DA-A91D7F742DCA}"/>
              </a:ext>
            </a:extLst>
          </p:cNvPr>
          <p:cNvSpPr/>
          <p:nvPr userDrawn="1"/>
        </p:nvSpPr>
        <p:spPr>
          <a:xfrm>
            <a:off x="5565227" y="1415979"/>
            <a:ext cx="1424897" cy="1424897"/>
          </a:xfrm>
          <a:custGeom>
            <a:avLst/>
            <a:gdLst>
              <a:gd name="connsiteX0" fmla="*/ 1270488 w 2540976"/>
              <a:gd name="connsiteY0" fmla="*/ 0 h 2540976"/>
              <a:gd name="connsiteX1" fmla="*/ 2540976 w 2540976"/>
              <a:gd name="connsiteY1" fmla="*/ 1270488 h 2540976"/>
              <a:gd name="connsiteX2" fmla="*/ 1270488 w 2540976"/>
              <a:gd name="connsiteY2" fmla="*/ 2540976 h 2540976"/>
              <a:gd name="connsiteX3" fmla="*/ 372118 w 2540976"/>
              <a:gd name="connsiteY3" fmla="*/ 2168859 h 2540976"/>
              <a:gd name="connsiteX4" fmla="*/ 296565 w 2540976"/>
              <a:gd name="connsiteY4" fmla="*/ 2085730 h 2540976"/>
              <a:gd name="connsiteX5" fmla="*/ 296645 w 2540976"/>
              <a:gd name="connsiteY5" fmla="*/ 2085730 h 2540976"/>
              <a:gd name="connsiteX6" fmla="*/ 290120 w 2540976"/>
              <a:gd name="connsiteY6" fmla="*/ 2078636 h 2540976"/>
              <a:gd name="connsiteX7" fmla="*/ 237000 w 2540976"/>
              <a:gd name="connsiteY7" fmla="*/ 2007601 h 2540976"/>
              <a:gd name="connsiteX8" fmla="*/ 237001 w 2540976"/>
              <a:gd name="connsiteY8" fmla="*/ 2007600 h 2540976"/>
              <a:gd name="connsiteX9" fmla="*/ 236312 w 2540976"/>
              <a:gd name="connsiteY9" fmla="*/ 2006679 h 2540976"/>
              <a:gd name="connsiteX10" fmla="*/ 258961 w 2540976"/>
              <a:gd name="connsiteY10" fmla="*/ 1974211 h 2540976"/>
              <a:gd name="connsiteX11" fmla="*/ 314468 w 2540976"/>
              <a:gd name="connsiteY11" fmla="*/ 1874362 h 2540976"/>
              <a:gd name="connsiteX12" fmla="*/ 332024 w 2540976"/>
              <a:gd name="connsiteY12" fmla="*/ 1903261 h 2540976"/>
              <a:gd name="connsiteX13" fmla="*/ 414719 w 2540976"/>
              <a:gd name="connsiteY13" fmla="*/ 2011135 h 2540976"/>
              <a:gd name="connsiteX14" fmla="*/ 429602 w 2540976"/>
              <a:gd name="connsiteY14" fmla="*/ 2026377 h 2540976"/>
              <a:gd name="connsiteX15" fmla="*/ 429602 w 2540976"/>
              <a:gd name="connsiteY15" fmla="*/ 2026067 h 2540976"/>
              <a:gd name="connsiteX16" fmla="*/ 470219 w 2540976"/>
              <a:gd name="connsiteY16" fmla="*/ 2070757 h 2540976"/>
              <a:gd name="connsiteX17" fmla="*/ 1270488 w 2540976"/>
              <a:gd name="connsiteY17" fmla="*/ 2402239 h 2540976"/>
              <a:gd name="connsiteX18" fmla="*/ 2402239 w 2540976"/>
              <a:gd name="connsiteY18" fmla="*/ 1270488 h 2540976"/>
              <a:gd name="connsiteX19" fmla="*/ 1270488 w 2540976"/>
              <a:gd name="connsiteY19" fmla="*/ 138737 h 2540976"/>
              <a:gd name="connsiteX20" fmla="*/ 138737 w 2540976"/>
              <a:gd name="connsiteY20" fmla="*/ 1270488 h 2540976"/>
              <a:gd name="connsiteX21" fmla="*/ 161730 w 2540976"/>
              <a:gd name="connsiteY21" fmla="*/ 1498575 h 2540976"/>
              <a:gd name="connsiteX22" fmla="*/ 177059 w 2540976"/>
              <a:gd name="connsiteY22" fmla="*/ 1558192 h 2540976"/>
              <a:gd name="connsiteX23" fmla="*/ 178363 w 2540976"/>
              <a:gd name="connsiteY23" fmla="*/ 1558192 h 2540976"/>
              <a:gd name="connsiteX24" fmla="*/ 189619 w 2540976"/>
              <a:gd name="connsiteY24" fmla="*/ 1607036 h 2540976"/>
              <a:gd name="connsiteX25" fmla="*/ 197674 w 2540976"/>
              <a:gd name="connsiteY25" fmla="*/ 1629043 h 2540976"/>
              <a:gd name="connsiteX26" fmla="*/ 186963 w 2540976"/>
              <a:gd name="connsiteY26" fmla="*/ 1660072 h 2540976"/>
              <a:gd name="connsiteX27" fmla="*/ 117080 w 2540976"/>
              <a:gd name="connsiteY27" fmla="*/ 1800804 h 2540976"/>
              <a:gd name="connsiteX28" fmla="*/ 99842 w 2540976"/>
              <a:gd name="connsiteY28" fmla="*/ 1765019 h 2540976"/>
              <a:gd name="connsiteX29" fmla="*/ 40000 w 2540976"/>
              <a:gd name="connsiteY29" fmla="*/ 1588003 h 2540976"/>
              <a:gd name="connsiteX30" fmla="*/ 34687 w 2540976"/>
              <a:gd name="connsiteY30" fmla="*/ 1558192 h 2540976"/>
              <a:gd name="connsiteX31" fmla="*/ 33952 w 2540976"/>
              <a:gd name="connsiteY31" fmla="*/ 1558192 h 2540976"/>
              <a:gd name="connsiteX32" fmla="*/ 25812 w 2540976"/>
              <a:gd name="connsiteY32" fmla="*/ 1526536 h 2540976"/>
              <a:gd name="connsiteX33" fmla="*/ 0 w 2540976"/>
              <a:gd name="connsiteY33" fmla="*/ 1270488 h 2540976"/>
              <a:gd name="connsiteX34" fmla="*/ 1270488 w 2540976"/>
              <a:gd name="connsiteY34" fmla="*/ 0 h 254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40976" h="2540976">
                <a:moveTo>
                  <a:pt x="1270488" y="0"/>
                </a:moveTo>
                <a:cubicBezTo>
                  <a:pt x="1972159" y="0"/>
                  <a:pt x="2540976" y="568817"/>
                  <a:pt x="2540976" y="1270488"/>
                </a:cubicBezTo>
                <a:cubicBezTo>
                  <a:pt x="2540976" y="1972159"/>
                  <a:pt x="1972159" y="2540976"/>
                  <a:pt x="1270488" y="2540976"/>
                </a:cubicBezTo>
                <a:cubicBezTo>
                  <a:pt x="919653" y="2540976"/>
                  <a:pt x="602031" y="2398772"/>
                  <a:pt x="372118" y="2168859"/>
                </a:cubicBezTo>
                <a:lnTo>
                  <a:pt x="296565" y="2085730"/>
                </a:lnTo>
                <a:lnTo>
                  <a:pt x="296645" y="2085730"/>
                </a:lnTo>
                <a:lnTo>
                  <a:pt x="290120" y="2078636"/>
                </a:lnTo>
                <a:lnTo>
                  <a:pt x="237000" y="2007601"/>
                </a:lnTo>
                <a:lnTo>
                  <a:pt x="237001" y="2007600"/>
                </a:lnTo>
                <a:lnTo>
                  <a:pt x="236312" y="2006679"/>
                </a:lnTo>
                <a:lnTo>
                  <a:pt x="258961" y="1974211"/>
                </a:lnTo>
                <a:lnTo>
                  <a:pt x="314468" y="1874362"/>
                </a:lnTo>
                <a:lnTo>
                  <a:pt x="332024" y="1903261"/>
                </a:lnTo>
                <a:cubicBezTo>
                  <a:pt x="357447" y="1940892"/>
                  <a:pt x="385074" y="1976912"/>
                  <a:pt x="414719" y="2011135"/>
                </a:cubicBezTo>
                <a:lnTo>
                  <a:pt x="429602" y="2026377"/>
                </a:lnTo>
                <a:lnTo>
                  <a:pt x="429602" y="2026067"/>
                </a:lnTo>
                <a:lnTo>
                  <a:pt x="470219" y="2070757"/>
                </a:lnTo>
                <a:cubicBezTo>
                  <a:pt x="675026" y="2275564"/>
                  <a:pt x="957964" y="2402239"/>
                  <a:pt x="1270488" y="2402239"/>
                </a:cubicBezTo>
                <a:cubicBezTo>
                  <a:pt x="1895537" y="2402239"/>
                  <a:pt x="2402239" y="1895537"/>
                  <a:pt x="2402239" y="1270488"/>
                </a:cubicBezTo>
                <a:cubicBezTo>
                  <a:pt x="2402239" y="645439"/>
                  <a:pt x="1895537" y="138737"/>
                  <a:pt x="1270488" y="138737"/>
                </a:cubicBezTo>
                <a:cubicBezTo>
                  <a:pt x="645439" y="138737"/>
                  <a:pt x="138737" y="645439"/>
                  <a:pt x="138737" y="1270488"/>
                </a:cubicBezTo>
                <a:cubicBezTo>
                  <a:pt x="138737" y="1348619"/>
                  <a:pt x="146654" y="1424901"/>
                  <a:pt x="161730" y="1498575"/>
                </a:cubicBezTo>
                <a:lnTo>
                  <a:pt x="177059" y="1558192"/>
                </a:lnTo>
                <a:lnTo>
                  <a:pt x="178363" y="1558192"/>
                </a:lnTo>
                <a:lnTo>
                  <a:pt x="189619" y="1607036"/>
                </a:lnTo>
                <a:lnTo>
                  <a:pt x="197674" y="1629043"/>
                </a:lnTo>
                <a:lnTo>
                  <a:pt x="186963" y="1660072"/>
                </a:lnTo>
                <a:lnTo>
                  <a:pt x="117080" y="1800804"/>
                </a:lnTo>
                <a:lnTo>
                  <a:pt x="99842" y="1765019"/>
                </a:lnTo>
                <a:cubicBezTo>
                  <a:pt x="75734" y="1708020"/>
                  <a:pt x="55666" y="1648894"/>
                  <a:pt x="40000" y="1588003"/>
                </a:cubicBezTo>
                <a:lnTo>
                  <a:pt x="34687" y="1558192"/>
                </a:lnTo>
                <a:lnTo>
                  <a:pt x="33952" y="1558192"/>
                </a:lnTo>
                <a:lnTo>
                  <a:pt x="25812" y="1526536"/>
                </a:lnTo>
                <a:cubicBezTo>
                  <a:pt x="8888" y="1443830"/>
                  <a:pt x="0" y="1358197"/>
                  <a:pt x="0" y="1270488"/>
                </a:cubicBezTo>
                <a:cubicBezTo>
                  <a:pt x="0" y="568817"/>
                  <a:pt x="568817" y="0"/>
                  <a:pt x="1270488" y="0"/>
                </a:cubicBezTo>
                <a:close/>
              </a:path>
            </a:pathLst>
          </a:custGeom>
          <a:solidFill>
            <a:srgbClr val="410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6" name="Freeform: Shape 25">
            <a:extLst>
              <a:ext uri="{FF2B5EF4-FFF2-40B4-BE49-F238E27FC236}">
                <a16:creationId xmlns:a16="http://schemas.microsoft.com/office/drawing/2014/main" id="{50CDF8CC-B295-6742-A934-B63CDFBDE469}"/>
              </a:ext>
            </a:extLst>
          </p:cNvPr>
          <p:cNvSpPr/>
          <p:nvPr/>
        </p:nvSpPr>
        <p:spPr>
          <a:xfrm>
            <a:off x="4388942" y="1415979"/>
            <a:ext cx="1424897" cy="1424897"/>
          </a:xfrm>
          <a:custGeom>
            <a:avLst/>
            <a:gdLst>
              <a:gd name="connsiteX0" fmla="*/ 2422429 w 2540976"/>
              <a:gd name="connsiteY0" fmla="*/ 739443 h 2540976"/>
              <a:gd name="connsiteX1" fmla="*/ 2452854 w 2540976"/>
              <a:gd name="connsiteY1" fmla="*/ 804633 h 2540976"/>
              <a:gd name="connsiteX2" fmla="*/ 2490620 w 2540976"/>
              <a:gd name="connsiteY2" fmla="*/ 915151 h 2540976"/>
              <a:gd name="connsiteX3" fmla="*/ 2508889 w 2540976"/>
              <a:gd name="connsiteY3" fmla="*/ 991087 h 2540976"/>
              <a:gd name="connsiteX4" fmla="*/ 2509160 w 2540976"/>
              <a:gd name="connsiteY4" fmla="*/ 991087 h 2540976"/>
              <a:gd name="connsiteX5" fmla="*/ 2515164 w 2540976"/>
              <a:gd name="connsiteY5" fmla="*/ 1014441 h 2540976"/>
              <a:gd name="connsiteX6" fmla="*/ 2540976 w 2540976"/>
              <a:gd name="connsiteY6" fmla="*/ 1270488 h 2540976"/>
              <a:gd name="connsiteX7" fmla="*/ 1270488 w 2540976"/>
              <a:gd name="connsiteY7" fmla="*/ 2540976 h 2540976"/>
              <a:gd name="connsiteX8" fmla="*/ 372118 w 2540976"/>
              <a:gd name="connsiteY8" fmla="*/ 2168859 h 2540976"/>
              <a:gd name="connsiteX9" fmla="*/ 296565 w 2540976"/>
              <a:gd name="connsiteY9" fmla="*/ 2085730 h 2540976"/>
              <a:gd name="connsiteX10" fmla="*/ 296645 w 2540976"/>
              <a:gd name="connsiteY10" fmla="*/ 2085730 h 2540976"/>
              <a:gd name="connsiteX11" fmla="*/ 290120 w 2540976"/>
              <a:gd name="connsiteY11" fmla="*/ 2078636 h 2540976"/>
              <a:gd name="connsiteX12" fmla="*/ 237000 w 2540976"/>
              <a:gd name="connsiteY12" fmla="*/ 2007601 h 2540976"/>
              <a:gd name="connsiteX13" fmla="*/ 237001 w 2540976"/>
              <a:gd name="connsiteY13" fmla="*/ 2007600 h 2540976"/>
              <a:gd name="connsiteX14" fmla="*/ 236312 w 2540976"/>
              <a:gd name="connsiteY14" fmla="*/ 2006679 h 2540976"/>
              <a:gd name="connsiteX15" fmla="*/ 258961 w 2540976"/>
              <a:gd name="connsiteY15" fmla="*/ 1974211 h 2540976"/>
              <a:gd name="connsiteX16" fmla="*/ 314468 w 2540976"/>
              <a:gd name="connsiteY16" fmla="*/ 1874362 h 2540976"/>
              <a:gd name="connsiteX17" fmla="*/ 332024 w 2540976"/>
              <a:gd name="connsiteY17" fmla="*/ 1903261 h 2540976"/>
              <a:gd name="connsiteX18" fmla="*/ 414719 w 2540976"/>
              <a:gd name="connsiteY18" fmla="*/ 2011135 h 2540976"/>
              <a:gd name="connsiteX19" fmla="*/ 429602 w 2540976"/>
              <a:gd name="connsiteY19" fmla="*/ 2026377 h 2540976"/>
              <a:gd name="connsiteX20" fmla="*/ 429602 w 2540976"/>
              <a:gd name="connsiteY20" fmla="*/ 2026067 h 2540976"/>
              <a:gd name="connsiteX21" fmla="*/ 470219 w 2540976"/>
              <a:gd name="connsiteY21" fmla="*/ 2070757 h 2540976"/>
              <a:gd name="connsiteX22" fmla="*/ 1270488 w 2540976"/>
              <a:gd name="connsiteY22" fmla="*/ 2402239 h 2540976"/>
              <a:gd name="connsiteX23" fmla="*/ 2402239 w 2540976"/>
              <a:gd name="connsiteY23" fmla="*/ 1270488 h 2540976"/>
              <a:gd name="connsiteX24" fmla="*/ 2379246 w 2540976"/>
              <a:gd name="connsiteY24" fmla="*/ 1042401 h 2540976"/>
              <a:gd name="connsiteX25" fmla="*/ 2366052 w 2540976"/>
              <a:gd name="connsiteY25" fmla="*/ 991087 h 2540976"/>
              <a:gd name="connsiteX26" fmla="*/ 2364531 w 2540976"/>
              <a:gd name="connsiteY26" fmla="*/ 991087 h 2540976"/>
              <a:gd name="connsiteX27" fmla="*/ 2351361 w 2540976"/>
              <a:gd name="connsiteY27" fmla="*/ 933941 h 2540976"/>
              <a:gd name="connsiteX28" fmla="*/ 2343526 w 2540976"/>
              <a:gd name="connsiteY28" fmla="*/ 912535 h 2540976"/>
              <a:gd name="connsiteX29" fmla="*/ 2364453 w 2540976"/>
              <a:gd name="connsiteY29" fmla="*/ 855360 h 2540976"/>
              <a:gd name="connsiteX30" fmla="*/ 2412110 w 2540976"/>
              <a:gd name="connsiteY30" fmla="*/ 756428 h 2540976"/>
              <a:gd name="connsiteX31" fmla="*/ 1270488 w 2540976"/>
              <a:gd name="connsiteY31" fmla="*/ 0 h 2540976"/>
              <a:gd name="connsiteX32" fmla="*/ 2168859 w 2540976"/>
              <a:gd name="connsiteY32" fmla="*/ 372118 h 2540976"/>
              <a:gd name="connsiteX33" fmla="*/ 2237973 w 2540976"/>
              <a:gd name="connsiteY33" fmla="*/ 448162 h 2540976"/>
              <a:gd name="connsiteX34" fmla="*/ 2237820 w 2540976"/>
              <a:gd name="connsiteY34" fmla="*/ 448162 h 2540976"/>
              <a:gd name="connsiteX35" fmla="*/ 2250861 w 2540976"/>
              <a:gd name="connsiteY35" fmla="*/ 462340 h 2540976"/>
              <a:gd name="connsiteX36" fmla="*/ 2303982 w 2540976"/>
              <a:gd name="connsiteY36" fmla="*/ 533376 h 2540976"/>
              <a:gd name="connsiteX37" fmla="*/ 2302957 w 2540976"/>
              <a:gd name="connsiteY37" fmla="*/ 534746 h 2540976"/>
              <a:gd name="connsiteX38" fmla="*/ 2239319 w 2540976"/>
              <a:gd name="connsiteY38" fmla="*/ 639498 h 2540976"/>
              <a:gd name="connsiteX39" fmla="*/ 2226370 w 2540976"/>
              <a:gd name="connsiteY39" fmla="*/ 666378 h 2540976"/>
              <a:gd name="connsiteX40" fmla="*/ 2208957 w 2540976"/>
              <a:gd name="connsiteY40" fmla="*/ 637715 h 2540976"/>
              <a:gd name="connsiteX41" fmla="*/ 2126262 w 2540976"/>
              <a:gd name="connsiteY41" fmla="*/ 529841 h 2540976"/>
              <a:gd name="connsiteX42" fmla="*/ 2046508 w 2540976"/>
              <a:gd name="connsiteY42" fmla="*/ 448162 h 2540976"/>
              <a:gd name="connsiteX43" fmla="*/ 2046488 w 2540976"/>
              <a:gd name="connsiteY43" fmla="*/ 448162 h 2540976"/>
              <a:gd name="connsiteX44" fmla="*/ 1990387 w 2540976"/>
              <a:gd name="connsiteY44" fmla="*/ 397174 h 2540976"/>
              <a:gd name="connsiteX45" fmla="*/ 1270488 w 2540976"/>
              <a:gd name="connsiteY45" fmla="*/ 138737 h 2540976"/>
              <a:gd name="connsiteX46" fmla="*/ 138737 w 2540976"/>
              <a:gd name="connsiteY46" fmla="*/ 1270488 h 2540976"/>
              <a:gd name="connsiteX47" fmla="*/ 161730 w 2540976"/>
              <a:gd name="connsiteY47" fmla="*/ 1498575 h 2540976"/>
              <a:gd name="connsiteX48" fmla="*/ 177059 w 2540976"/>
              <a:gd name="connsiteY48" fmla="*/ 1558192 h 2540976"/>
              <a:gd name="connsiteX49" fmla="*/ 178363 w 2540976"/>
              <a:gd name="connsiteY49" fmla="*/ 1558192 h 2540976"/>
              <a:gd name="connsiteX50" fmla="*/ 189619 w 2540976"/>
              <a:gd name="connsiteY50" fmla="*/ 1607036 h 2540976"/>
              <a:gd name="connsiteX51" fmla="*/ 197674 w 2540976"/>
              <a:gd name="connsiteY51" fmla="*/ 1629043 h 2540976"/>
              <a:gd name="connsiteX52" fmla="*/ 186963 w 2540976"/>
              <a:gd name="connsiteY52" fmla="*/ 1660072 h 2540976"/>
              <a:gd name="connsiteX53" fmla="*/ 117080 w 2540976"/>
              <a:gd name="connsiteY53" fmla="*/ 1800804 h 2540976"/>
              <a:gd name="connsiteX54" fmla="*/ 99842 w 2540976"/>
              <a:gd name="connsiteY54" fmla="*/ 1765019 h 2540976"/>
              <a:gd name="connsiteX55" fmla="*/ 40000 w 2540976"/>
              <a:gd name="connsiteY55" fmla="*/ 1588003 h 2540976"/>
              <a:gd name="connsiteX56" fmla="*/ 34687 w 2540976"/>
              <a:gd name="connsiteY56" fmla="*/ 1558192 h 2540976"/>
              <a:gd name="connsiteX57" fmla="*/ 33952 w 2540976"/>
              <a:gd name="connsiteY57" fmla="*/ 1558192 h 2540976"/>
              <a:gd name="connsiteX58" fmla="*/ 25812 w 2540976"/>
              <a:gd name="connsiteY58" fmla="*/ 1526536 h 2540976"/>
              <a:gd name="connsiteX59" fmla="*/ 0 w 2540976"/>
              <a:gd name="connsiteY59" fmla="*/ 1270488 h 2540976"/>
              <a:gd name="connsiteX60" fmla="*/ 1270488 w 2540976"/>
              <a:gd name="connsiteY60" fmla="*/ 0 h 254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40976" h="2540976">
                <a:moveTo>
                  <a:pt x="2422429" y="739443"/>
                </a:moveTo>
                <a:lnTo>
                  <a:pt x="2452854" y="804633"/>
                </a:lnTo>
                <a:cubicBezTo>
                  <a:pt x="2467074" y="840695"/>
                  <a:pt x="2479692" y="877563"/>
                  <a:pt x="2490620" y="915151"/>
                </a:cubicBezTo>
                <a:lnTo>
                  <a:pt x="2508889" y="991087"/>
                </a:lnTo>
                <a:lnTo>
                  <a:pt x="2509160" y="991087"/>
                </a:lnTo>
                <a:lnTo>
                  <a:pt x="2515164" y="1014441"/>
                </a:lnTo>
                <a:cubicBezTo>
                  <a:pt x="2532088" y="1097146"/>
                  <a:pt x="2540976" y="1182779"/>
                  <a:pt x="2540976" y="1270488"/>
                </a:cubicBezTo>
                <a:cubicBezTo>
                  <a:pt x="2540976" y="1972159"/>
                  <a:pt x="1972159" y="2540976"/>
                  <a:pt x="1270488" y="2540976"/>
                </a:cubicBezTo>
                <a:cubicBezTo>
                  <a:pt x="919653" y="2540976"/>
                  <a:pt x="602031" y="2398772"/>
                  <a:pt x="372118" y="2168859"/>
                </a:cubicBezTo>
                <a:lnTo>
                  <a:pt x="296565" y="2085730"/>
                </a:lnTo>
                <a:lnTo>
                  <a:pt x="296645" y="2085730"/>
                </a:lnTo>
                <a:lnTo>
                  <a:pt x="290120" y="2078636"/>
                </a:lnTo>
                <a:lnTo>
                  <a:pt x="237000" y="2007601"/>
                </a:lnTo>
                <a:lnTo>
                  <a:pt x="237001" y="2007600"/>
                </a:lnTo>
                <a:lnTo>
                  <a:pt x="236312" y="2006679"/>
                </a:lnTo>
                <a:lnTo>
                  <a:pt x="258961" y="1974211"/>
                </a:lnTo>
                <a:lnTo>
                  <a:pt x="314468" y="1874362"/>
                </a:lnTo>
                <a:lnTo>
                  <a:pt x="332024" y="1903261"/>
                </a:lnTo>
                <a:cubicBezTo>
                  <a:pt x="357447" y="1940892"/>
                  <a:pt x="385074" y="1976912"/>
                  <a:pt x="414719" y="2011135"/>
                </a:cubicBezTo>
                <a:lnTo>
                  <a:pt x="429602" y="2026377"/>
                </a:lnTo>
                <a:lnTo>
                  <a:pt x="429602" y="2026067"/>
                </a:lnTo>
                <a:lnTo>
                  <a:pt x="470219" y="2070757"/>
                </a:lnTo>
                <a:cubicBezTo>
                  <a:pt x="675026" y="2275564"/>
                  <a:pt x="957964" y="2402239"/>
                  <a:pt x="1270488" y="2402239"/>
                </a:cubicBezTo>
                <a:cubicBezTo>
                  <a:pt x="1895537" y="2402239"/>
                  <a:pt x="2402239" y="1895537"/>
                  <a:pt x="2402239" y="1270488"/>
                </a:cubicBezTo>
                <a:cubicBezTo>
                  <a:pt x="2402239" y="1192357"/>
                  <a:pt x="2394322" y="1116075"/>
                  <a:pt x="2379246" y="1042401"/>
                </a:cubicBezTo>
                <a:lnTo>
                  <a:pt x="2366052" y="991087"/>
                </a:lnTo>
                <a:lnTo>
                  <a:pt x="2364531" y="991087"/>
                </a:lnTo>
                <a:lnTo>
                  <a:pt x="2351361" y="933941"/>
                </a:lnTo>
                <a:lnTo>
                  <a:pt x="2343526" y="912535"/>
                </a:lnTo>
                <a:lnTo>
                  <a:pt x="2364453" y="855360"/>
                </a:lnTo>
                <a:cubicBezTo>
                  <a:pt x="2378770" y="821509"/>
                  <a:pt x="2394688" y="788501"/>
                  <a:pt x="2412110" y="756428"/>
                </a:cubicBezTo>
                <a:close/>
                <a:moveTo>
                  <a:pt x="1270488" y="0"/>
                </a:moveTo>
                <a:cubicBezTo>
                  <a:pt x="1621324" y="0"/>
                  <a:pt x="1938946" y="142204"/>
                  <a:pt x="2168859" y="372118"/>
                </a:cubicBezTo>
                <a:lnTo>
                  <a:pt x="2237973" y="448162"/>
                </a:lnTo>
                <a:lnTo>
                  <a:pt x="2237820" y="448162"/>
                </a:lnTo>
                <a:lnTo>
                  <a:pt x="2250861" y="462340"/>
                </a:lnTo>
                <a:lnTo>
                  <a:pt x="2303982" y="533376"/>
                </a:lnTo>
                <a:lnTo>
                  <a:pt x="2302957" y="534746"/>
                </a:lnTo>
                <a:cubicBezTo>
                  <a:pt x="2280126" y="568541"/>
                  <a:pt x="2258878" y="603494"/>
                  <a:pt x="2239319" y="639498"/>
                </a:cubicBezTo>
                <a:lnTo>
                  <a:pt x="2226370" y="666378"/>
                </a:lnTo>
                <a:lnTo>
                  <a:pt x="2208957" y="637715"/>
                </a:lnTo>
                <a:cubicBezTo>
                  <a:pt x="2183534" y="600084"/>
                  <a:pt x="2155907" y="564065"/>
                  <a:pt x="2126262" y="529841"/>
                </a:cubicBezTo>
                <a:lnTo>
                  <a:pt x="2046508" y="448162"/>
                </a:lnTo>
                <a:lnTo>
                  <a:pt x="2046488" y="448162"/>
                </a:lnTo>
                <a:lnTo>
                  <a:pt x="1990387" y="397174"/>
                </a:lnTo>
                <a:cubicBezTo>
                  <a:pt x="1794754" y="235723"/>
                  <a:pt x="1543947" y="138737"/>
                  <a:pt x="1270488" y="138737"/>
                </a:cubicBezTo>
                <a:cubicBezTo>
                  <a:pt x="645439" y="138737"/>
                  <a:pt x="138737" y="645439"/>
                  <a:pt x="138737" y="1270488"/>
                </a:cubicBezTo>
                <a:cubicBezTo>
                  <a:pt x="138737" y="1348619"/>
                  <a:pt x="146654" y="1424901"/>
                  <a:pt x="161730" y="1498575"/>
                </a:cubicBezTo>
                <a:lnTo>
                  <a:pt x="177059" y="1558192"/>
                </a:lnTo>
                <a:lnTo>
                  <a:pt x="178363" y="1558192"/>
                </a:lnTo>
                <a:lnTo>
                  <a:pt x="189619" y="1607036"/>
                </a:lnTo>
                <a:lnTo>
                  <a:pt x="197674" y="1629043"/>
                </a:lnTo>
                <a:lnTo>
                  <a:pt x="186963" y="1660072"/>
                </a:lnTo>
                <a:lnTo>
                  <a:pt x="117080" y="1800804"/>
                </a:lnTo>
                <a:lnTo>
                  <a:pt x="99842" y="1765019"/>
                </a:lnTo>
                <a:cubicBezTo>
                  <a:pt x="75734" y="1708020"/>
                  <a:pt x="55666" y="1648894"/>
                  <a:pt x="40000" y="1588003"/>
                </a:cubicBezTo>
                <a:lnTo>
                  <a:pt x="34687" y="1558192"/>
                </a:lnTo>
                <a:lnTo>
                  <a:pt x="33952" y="1558192"/>
                </a:lnTo>
                <a:lnTo>
                  <a:pt x="25812" y="1526536"/>
                </a:lnTo>
                <a:cubicBezTo>
                  <a:pt x="8888" y="1443830"/>
                  <a:pt x="0" y="1358197"/>
                  <a:pt x="0" y="1270488"/>
                </a:cubicBezTo>
                <a:cubicBezTo>
                  <a:pt x="0" y="568817"/>
                  <a:pt x="568817" y="0"/>
                  <a:pt x="12704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33C4B-E423-D94E-BD30-53FA31CC184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424217" y="1839661"/>
            <a:ext cx="620316" cy="653653"/>
          </a:xfrm>
        </p:spPr>
        <p:txBody>
          <a:bodyPr anchor="ctr">
            <a:normAutofit/>
          </a:bodyPr>
          <a:lstStyle>
            <a:lvl1pPr algn="ctr">
              <a:defRPr sz="1350" b="0" i="0"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742B2115-0B6D-2148-8B84-94246293D86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30717" y="1839661"/>
            <a:ext cx="620316" cy="653653"/>
          </a:xfrm>
        </p:spPr>
        <p:txBody>
          <a:bodyPr anchor="ctr">
            <a:normAutofit/>
          </a:bodyPr>
          <a:lstStyle>
            <a:lvl1pPr algn="ctr">
              <a:defRPr sz="1350" b="0" i="0"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6438C569-BF45-2241-8A6E-0B3FF44BA05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786418" y="1839661"/>
            <a:ext cx="620316" cy="653653"/>
          </a:xfrm>
        </p:spPr>
        <p:txBody>
          <a:bodyPr anchor="ctr">
            <a:normAutofit/>
          </a:bodyPr>
          <a:lstStyle>
            <a:lvl1pPr algn="ctr">
              <a:defRPr sz="1350" b="0" i="0"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5426B399-43E9-3849-AE58-3B06B99A78C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967518" y="1839661"/>
            <a:ext cx="620316" cy="653653"/>
          </a:xfrm>
        </p:spPr>
        <p:txBody>
          <a:bodyPr anchor="ctr">
            <a:normAutofit/>
          </a:bodyPr>
          <a:lstStyle>
            <a:lvl1pPr algn="ctr">
              <a:defRPr sz="1350" b="0" i="0"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4403F8C-1A56-7C4B-B302-6602AB0BA2DC}"/>
              </a:ext>
            </a:extLst>
          </p:cNvPr>
          <p:cNvCxnSpPr>
            <a:cxnSpLocks/>
          </p:cNvCxnSpPr>
          <p:nvPr userDrawn="1"/>
        </p:nvCxnSpPr>
        <p:spPr>
          <a:xfrm>
            <a:off x="5959379" y="3515202"/>
            <a:ext cx="715805" cy="0"/>
          </a:xfrm>
          <a:prstGeom prst="line">
            <a:avLst/>
          </a:prstGeom>
          <a:ln w="38100" cap="rnd">
            <a:solidFill>
              <a:srgbClr val="5C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459480A2-AF9A-8641-9E80-601E3FA1406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5869" y="3630498"/>
            <a:ext cx="1182824" cy="775561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1FD5079-AE09-B34E-8813-776A6410AB47}"/>
              </a:ext>
            </a:extLst>
          </p:cNvPr>
          <p:cNvCxnSpPr>
            <a:cxnSpLocks/>
          </p:cNvCxnSpPr>
          <p:nvPr userDrawn="1"/>
        </p:nvCxnSpPr>
        <p:spPr>
          <a:xfrm>
            <a:off x="4743607" y="3515202"/>
            <a:ext cx="715805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6">
            <a:extLst>
              <a:ext uri="{FF2B5EF4-FFF2-40B4-BE49-F238E27FC236}">
                <a16:creationId xmlns:a16="http://schemas.microsoft.com/office/drawing/2014/main" id="{B14A501E-D7B3-E64F-B2CC-3EC6ED90BD1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10097" y="3630498"/>
            <a:ext cx="1182824" cy="775561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514DAE8-263A-4047-BCD4-4B986492F841}"/>
              </a:ext>
            </a:extLst>
          </p:cNvPr>
          <p:cNvCxnSpPr>
            <a:cxnSpLocks/>
          </p:cNvCxnSpPr>
          <p:nvPr userDrawn="1"/>
        </p:nvCxnSpPr>
        <p:spPr>
          <a:xfrm>
            <a:off x="3562507" y="3515202"/>
            <a:ext cx="715805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36">
            <a:extLst>
              <a:ext uri="{FF2B5EF4-FFF2-40B4-BE49-F238E27FC236}">
                <a16:creationId xmlns:a16="http://schemas.microsoft.com/office/drawing/2014/main" id="{865425CB-2DE8-D54C-AEF8-F7569DC9D9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28997" y="3630498"/>
            <a:ext cx="1182824" cy="775561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8C3C062-9594-874F-A805-80F16CD8094F}"/>
              </a:ext>
            </a:extLst>
          </p:cNvPr>
          <p:cNvCxnSpPr>
            <a:cxnSpLocks/>
          </p:cNvCxnSpPr>
          <p:nvPr userDrawn="1"/>
        </p:nvCxnSpPr>
        <p:spPr>
          <a:xfrm>
            <a:off x="2343307" y="3515202"/>
            <a:ext cx="715805" cy="0"/>
          </a:xfrm>
          <a:prstGeom prst="line">
            <a:avLst/>
          </a:prstGeom>
          <a:ln w="38100" cap="rnd">
            <a:solidFill>
              <a:srgbClr val="F75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36">
            <a:extLst>
              <a:ext uri="{FF2B5EF4-FFF2-40B4-BE49-F238E27FC236}">
                <a16:creationId xmlns:a16="http://schemas.microsoft.com/office/drawing/2014/main" id="{3D4DF4E8-13CC-4C44-A613-C9C42A8AB2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09797" y="3630498"/>
            <a:ext cx="1182824" cy="775561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CB078108-84F1-8F4C-BC01-EFFFA7C003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09140" y="3165263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FF9B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DDF32A30-D9C7-204F-856D-21FCB00BFC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16966" y="3165263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244E0060-7E5C-A442-9B13-8FD51FC8C05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35029" y="3165263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FF244C7-F734-BF49-907B-3036199E5F7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32620" y="3165263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5C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7F28FB-8498-C441-A5F8-0CA0AF6F5333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4081066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cess Diagram 5 lo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242760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804EE1-8362-F34D-A56C-42A07B130C68}"/>
              </a:ext>
            </a:extLst>
          </p:cNvPr>
          <p:cNvCxnSpPr>
            <a:cxnSpLocks/>
          </p:cNvCxnSpPr>
          <p:nvPr userDrawn="1"/>
        </p:nvCxnSpPr>
        <p:spPr>
          <a:xfrm>
            <a:off x="6645761" y="3455692"/>
            <a:ext cx="715805" cy="0"/>
          </a:xfrm>
          <a:prstGeom prst="line">
            <a:avLst/>
          </a:prstGeom>
          <a:ln w="38100" cap="rnd">
            <a:solidFill>
              <a:srgbClr val="BE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07CFF7D8-367C-2C47-BD01-E37AD56C8F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2251" y="3570989"/>
            <a:ext cx="1182824" cy="775561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22A4259-71E5-D146-A84C-FD46010139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129" y="770527"/>
            <a:ext cx="3067115" cy="538904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5B5596A1-C66D-2847-A598-E3FE9FDA53F8}"/>
              </a:ext>
            </a:extLst>
          </p:cNvPr>
          <p:cNvSpPr/>
          <p:nvPr/>
        </p:nvSpPr>
        <p:spPr>
          <a:xfrm>
            <a:off x="1491570" y="1356469"/>
            <a:ext cx="1424897" cy="1424897"/>
          </a:xfrm>
          <a:custGeom>
            <a:avLst/>
            <a:gdLst>
              <a:gd name="connsiteX0" fmla="*/ 1270488 w 2540976"/>
              <a:gd name="connsiteY0" fmla="*/ 0 h 2540976"/>
              <a:gd name="connsiteX1" fmla="*/ 2168859 w 2540976"/>
              <a:gd name="connsiteY1" fmla="*/ 372118 h 2540976"/>
              <a:gd name="connsiteX2" fmla="*/ 2235088 w 2540976"/>
              <a:gd name="connsiteY2" fmla="*/ 444988 h 2540976"/>
              <a:gd name="connsiteX3" fmla="*/ 2234900 w 2540976"/>
              <a:gd name="connsiteY3" fmla="*/ 444988 h 2540976"/>
              <a:gd name="connsiteX4" fmla="*/ 2250860 w 2540976"/>
              <a:gd name="connsiteY4" fmla="*/ 462340 h 2540976"/>
              <a:gd name="connsiteX5" fmla="*/ 2303981 w 2540976"/>
              <a:gd name="connsiteY5" fmla="*/ 533376 h 2540976"/>
              <a:gd name="connsiteX6" fmla="*/ 2302956 w 2540976"/>
              <a:gd name="connsiteY6" fmla="*/ 534746 h 2540976"/>
              <a:gd name="connsiteX7" fmla="*/ 2239318 w 2540976"/>
              <a:gd name="connsiteY7" fmla="*/ 639498 h 2540976"/>
              <a:gd name="connsiteX8" fmla="*/ 2226369 w 2540976"/>
              <a:gd name="connsiteY8" fmla="*/ 666378 h 2540976"/>
              <a:gd name="connsiteX9" fmla="*/ 2208956 w 2540976"/>
              <a:gd name="connsiteY9" fmla="*/ 637715 h 2540976"/>
              <a:gd name="connsiteX10" fmla="*/ 2126261 w 2540976"/>
              <a:gd name="connsiteY10" fmla="*/ 529841 h 2540976"/>
              <a:gd name="connsiteX11" fmla="*/ 2111375 w 2540976"/>
              <a:gd name="connsiteY11" fmla="*/ 514596 h 2540976"/>
              <a:gd name="connsiteX12" fmla="*/ 2111375 w 2540976"/>
              <a:gd name="connsiteY12" fmla="*/ 444988 h 2540976"/>
              <a:gd name="connsiteX13" fmla="*/ 2111374 w 2540976"/>
              <a:gd name="connsiteY13" fmla="*/ 444988 h 2540976"/>
              <a:gd name="connsiteX14" fmla="*/ 2111374 w 2540976"/>
              <a:gd name="connsiteY14" fmla="*/ 514909 h 2540976"/>
              <a:gd name="connsiteX15" fmla="*/ 2070757 w 2540976"/>
              <a:gd name="connsiteY15" fmla="*/ 470219 h 2540976"/>
              <a:gd name="connsiteX16" fmla="*/ 1270488 w 2540976"/>
              <a:gd name="connsiteY16" fmla="*/ 138737 h 2540976"/>
              <a:gd name="connsiteX17" fmla="*/ 138737 w 2540976"/>
              <a:gd name="connsiteY17" fmla="*/ 1270488 h 2540976"/>
              <a:gd name="connsiteX18" fmla="*/ 1270488 w 2540976"/>
              <a:gd name="connsiteY18" fmla="*/ 2402239 h 2540976"/>
              <a:gd name="connsiteX19" fmla="*/ 2402239 w 2540976"/>
              <a:gd name="connsiteY19" fmla="*/ 1270488 h 2540976"/>
              <a:gd name="connsiteX20" fmla="*/ 2379246 w 2540976"/>
              <a:gd name="connsiteY20" fmla="*/ 1042401 h 2540976"/>
              <a:gd name="connsiteX21" fmla="*/ 2362787 w 2540976"/>
              <a:gd name="connsiteY21" fmla="*/ 978388 h 2540976"/>
              <a:gd name="connsiteX22" fmla="*/ 2361604 w 2540976"/>
              <a:gd name="connsiteY22" fmla="*/ 978388 h 2540976"/>
              <a:gd name="connsiteX23" fmla="*/ 2351360 w 2540976"/>
              <a:gd name="connsiteY23" fmla="*/ 933941 h 2540976"/>
              <a:gd name="connsiteX24" fmla="*/ 2343525 w 2540976"/>
              <a:gd name="connsiteY24" fmla="*/ 912535 h 2540976"/>
              <a:gd name="connsiteX25" fmla="*/ 2364452 w 2540976"/>
              <a:gd name="connsiteY25" fmla="*/ 855360 h 2540976"/>
              <a:gd name="connsiteX26" fmla="*/ 2412109 w 2540976"/>
              <a:gd name="connsiteY26" fmla="*/ 756428 h 2540976"/>
              <a:gd name="connsiteX27" fmla="*/ 2422428 w 2540976"/>
              <a:gd name="connsiteY27" fmla="*/ 739443 h 2540976"/>
              <a:gd name="connsiteX28" fmla="*/ 2452853 w 2540976"/>
              <a:gd name="connsiteY28" fmla="*/ 804633 h 2540976"/>
              <a:gd name="connsiteX29" fmla="*/ 2490618 w 2540976"/>
              <a:gd name="connsiteY29" fmla="*/ 915151 h 2540976"/>
              <a:gd name="connsiteX30" fmla="*/ 2505832 w 2540976"/>
              <a:gd name="connsiteY30" fmla="*/ 978388 h 2540976"/>
              <a:gd name="connsiteX31" fmla="*/ 2505894 w 2540976"/>
              <a:gd name="connsiteY31" fmla="*/ 978388 h 2540976"/>
              <a:gd name="connsiteX32" fmla="*/ 2515164 w 2540976"/>
              <a:gd name="connsiteY32" fmla="*/ 1014441 h 2540976"/>
              <a:gd name="connsiteX33" fmla="*/ 2540976 w 2540976"/>
              <a:gd name="connsiteY33" fmla="*/ 1270488 h 2540976"/>
              <a:gd name="connsiteX34" fmla="*/ 1270488 w 2540976"/>
              <a:gd name="connsiteY34" fmla="*/ 2540976 h 2540976"/>
              <a:gd name="connsiteX35" fmla="*/ 0 w 2540976"/>
              <a:gd name="connsiteY35" fmla="*/ 1270488 h 2540976"/>
              <a:gd name="connsiteX36" fmla="*/ 1270488 w 2540976"/>
              <a:gd name="connsiteY36" fmla="*/ 0 h 254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40976" h="2540976">
                <a:moveTo>
                  <a:pt x="1270488" y="0"/>
                </a:moveTo>
                <a:cubicBezTo>
                  <a:pt x="1621324" y="0"/>
                  <a:pt x="1938946" y="142204"/>
                  <a:pt x="2168859" y="372118"/>
                </a:cubicBezTo>
                <a:lnTo>
                  <a:pt x="2235088" y="444988"/>
                </a:lnTo>
                <a:lnTo>
                  <a:pt x="2234900" y="444988"/>
                </a:lnTo>
                <a:lnTo>
                  <a:pt x="2250860" y="462340"/>
                </a:lnTo>
                <a:lnTo>
                  <a:pt x="2303981" y="533376"/>
                </a:lnTo>
                <a:lnTo>
                  <a:pt x="2302956" y="534746"/>
                </a:lnTo>
                <a:cubicBezTo>
                  <a:pt x="2280125" y="568541"/>
                  <a:pt x="2258877" y="603494"/>
                  <a:pt x="2239318" y="639498"/>
                </a:cubicBezTo>
                <a:lnTo>
                  <a:pt x="2226369" y="666378"/>
                </a:lnTo>
                <a:lnTo>
                  <a:pt x="2208956" y="637715"/>
                </a:lnTo>
                <a:cubicBezTo>
                  <a:pt x="2183533" y="600084"/>
                  <a:pt x="2155906" y="564065"/>
                  <a:pt x="2126261" y="529841"/>
                </a:cubicBezTo>
                <a:lnTo>
                  <a:pt x="2111375" y="514596"/>
                </a:lnTo>
                <a:lnTo>
                  <a:pt x="2111375" y="444988"/>
                </a:lnTo>
                <a:lnTo>
                  <a:pt x="2111374" y="444988"/>
                </a:lnTo>
                <a:lnTo>
                  <a:pt x="2111374" y="514909"/>
                </a:lnTo>
                <a:lnTo>
                  <a:pt x="2070757" y="470219"/>
                </a:lnTo>
                <a:cubicBezTo>
                  <a:pt x="1865950" y="265413"/>
                  <a:pt x="1583013" y="138737"/>
                  <a:pt x="1270488" y="138737"/>
                </a:cubicBezTo>
                <a:cubicBezTo>
                  <a:pt x="645439" y="138737"/>
                  <a:pt x="138737" y="645439"/>
                  <a:pt x="138737" y="1270488"/>
                </a:cubicBezTo>
                <a:cubicBezTo>
                  <a:pt x="138737" y="1895537"/>
                  <a:pt x="645439" y="2402239"/>
                  <a:pt x="1270488" y="2402239"/>
                </a:cubicBezTo>
                <a:cubicBezTo>
                  <a:pt x="1895537" y="2402239"/>
                  <a:pt x="2402239" y="1895537"/>
                  <a:pt x="2402239" y="1270488"/>
                </a:cubicBezTo>
                <a:cubicBezTo>
                  <a:pt x="2402239" y="1192357"/>
                  <a:pt x="2394322" y="1116075"/>
                  <a:pt x="2379246" y="1042401"/>
                </a:cubicBezTo>
                <a:lnTo>
                  <a:pt x="2362787" y="978388"/>
                </a:lnTo>
                <a:lnTo>
                  <a:pt x="2361604" y="978388"/>
                </a:lnTo>
                <a:lnTo>
                  <a:pt x="2351360" y="933941"/>
                </a:lnTo>
                <a:lnTo>
                  <a:pt x="2343525" y="912535"/>
                </a:lnTo>
                <a:lnTo>
                  <a:pt x="2364452" y="855360"/>
                </a:lnTo>
                <a:cubicBezTo>
                  <a:pt x="2378769" y="821509"/>
                  <a:pt x="2394687" y="788501"/>
                  <a:pt x="2412109" y="756428"/>
                </a:cubicBezTo>
                <a:lnTo>
                  <a:pt x="2422428" y="739443"/>
                </a:lnTo>
                <a:lnTo>
                  <a:pt x="2452853" y="804633"/>
                </a:lnTo>
                <a:cubicBezTo>
                  <a:pt x="2467073" y="840695"/>
                  <a:pt x="2479691" y="877563"/>
                  <a:pt x="2490618" y="915151"/>
                </a:cubicBezTo>
                <a:lnTo>
                  <a:pt x="2505832" y="978388"/>
                </a:lnTo>
                <a:lnTo>
                  <a:pt x="2505894" y="978388"/>
                </a:lnTo>
                <a:lnTo>
                  <a:pt x="2515164" y="1014441"/>
                </a:lnTo>
                <a:cubicBezTo>
                  <a:pt x="2532088" y="1097146"/>
                  <a:pt x="2540976" y="1182779"/>
                  <a:pt x="2540976" y="1270488"/>
                </a:cubicBezTo>
                <a:cubicBezTo>
                  <a:pt x="2540976" y="1972159"/>
                  <a:pt x="1972159" y="2540976"/>
                  <a:pt x="1270488" y="2540976"/>
                </a:cubicBezTo>
                <a:cubicBezTo>
                  <a:pt x="568817" y="2540976"/>
                  <a:pt x="0" y="1972159"/>
                  <a:pt x="0" y="1270488"/>
                </a:cubicBezTo>
                <a:cubicBezTo>
                  <a:pt x="0" y="568817"/>
                  <a:pt x="568817" y="0"/>
                  <a:pt x="12704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02CF0F15-C858-3B4A-A99E-08DE142031E2}"/>
              </a:ext>
            </a:extLst>
          </p:cNvPr>
          <p:cNvSpPr/>
          <p:nvPr/>
        </p:nvSpPr>
        <p:spPr>
          <a:xfrm>
            <a:off x="2675561" y="1356469"/>
            <a:ext cx="1424897" cy="1424897"/>
          </a:xfrm>
          <a:custGeom>
            <a:avLst/>
            <a:gdLst>
              <a:gd name="connsiteX0" fmla="*/ 2422429 w 2540976"/>
              <a:gd name="connsiteY0" fmla="*/ 739443 h 2540976"/>
              <a:gd name="connsiteX1" fmla="*/ 2452854 w 2540976"/>
              <a:gd name="connsiteY1" fmla="*/ 804633 h 2540976"/>
              <a:gd name="connsiteX2" fmla="*/ 2490620 w 2540976"/>
              <a:gd name="connsiteY2" fmla="*/ 915151 h 2540976"/>
              <a:gd name="connsiteX3" fmla="*/ 2508889 w 2540976"/>
              <a:gd name="connsiteY3" fmla="*/ 991087 h 2540976"/>
              <a:gd name="connsiteX4" fmla="*/ 2509160 w 2540976"/>
              <a:gd name="connsiteY4" fmla="*/ 991087 h 2540976"/>
              <a:gd name="connsiteX5" fmla="*/ 2515164 w 2540976"/>
              <a:gd name="connsiteY5" fmla="*/ 1014441 h 2540976"/>
              <a:gd name="connsiteX6" fmla="*/ 2540976 w 2540976"/>
              <a:gd name="connsiteY6" fmla="*/ 1270488 h 2540976"/>
              <a:gd name="connsiteX7" fmla="*/ 1270488 w 2540976"/>
              <a:gd name="connsiteY7" fmla="*/ 2540976 h 2540976"/>
              <a:gd name="connsiteX8" fmla="*/ 372118 w 2540976"/>
              <a:gd name="connsiteY8" fmla="*/ 2168859 h 2540976"/>
              <a:gd name="connsiteX9" fmla="*/ 296565 w 2540976"/>
              <a:gd name="connsiteY9" fmla="*/ 2085730 h 2540976"/>
              <a:gd name="connsiteX10" fmla="*/ 296645 w 2540976"/>
              <a:gd name="connsiteY10" fmla="*/ 2085730 h 2540976"/>
              <a:gd name="connsiteX11" fmla="*/ 290120 w 2540976"/>
              <a:gd name="connsiteY11" fmla="*/ 2078636 h 2540976"/>
              <a:gd name="connsiteX12" fmla="*/ 237000 w 2540976"/>
              <a:gd name="connsiteY12" fmla="*/ 2007601 h 2540976"/>
              <a:gd name="connsiteX13" fmla="*/ 237001 w 2540976"/>
              <a:gd name="connsiteY13" fmla="*/ 2007600 h 2540976"/>
              <a:gd name="connsiteX14" fmla="*/ 236312 w 2540976"/>
              <a:gd name="connsiteY14" fmla="*/ 2006679 h 2540976"/>
              <a:gd name="connsiteX15" fmla="*/ 258961 w 2540976"/>
              <a:gd name="connsiteY15" fmla="*/ 1974211 h 2540976"/>
              <a:gd name="connsiteX16" fmla="*/ 314468 w 2540976"/>
              <a:gd name="connsiteY16" fmla="*/ 1874362 h 2540976"/>
              <a:gd name="connsiteX17" fmla="*/ 332024 w 2540976"/>
              <a:gd name="connsiteY17" fmla="*/ 1903261 h 2540976"/>
              <a:gd name="connsiteX18" fmla="*/ 414719 w 2540976"/>
              <a:gd name="connsiteY18" fmla="*/ 2011135 h 2540976"/>
              <a:gd name="connsiteX19" fmla="*/ 429602 w 2540976"/>
              <a:gd name="connsiteY19" fmla="*/ 2026377 h 2540976"/>
              <a:gd name="connsiteX20" fmla="*/ 429602 w 2540976"/>
              <a:gd name="connsiteY20" fmla="*/ 2026067 h 2540976"/>
              <a:gd name="connsiteX21" fmla="*/ 470219 w 2540976"/>
              <a:gd name="connsiteY21" fmla="*/ 2070757 h 2540976"/>
              <a:gd name="connsiteX22" fmla="*/ 1270488 w 2540976"/>
              <a:gd name="connsiteY22" fmla="*/ 2402239 h 2540976"/>
              <a:gd name="connsiteX23" fmla="*/ 2402239 w 2540976"/>
              <a:gd name="connsiteY23" fmla="*/ 1270488 h 2540976"/>
              <a:gd name="connsiteX24" fmla="*/ 2379246 w 2540976"/>
              <a:gd name="connsiteY24" fmla="*/ 1042401 h 2540976"/>
              <a:gd name="connsiteX25" fmla="*/ 2366052 w 2540976"/>
              <a:gd name="connsiteY25" fmla="*/ 991087 h 2540976"/>
              <a:gd name="connsiteX26" fmla="*/ 2364531 w 2540976"/>
              <a:gd name="connsiteY26" fmla="*/ 991087 h 2540976"/>
              <a:gd name="connsiteX27" fmla="*/ 2351361 w 2540976"/>
              <a:gd name="connsiteY27" fmla="*/ 933941 h 2540976"/>
              <a:gd name="connsiteX28" fmla="*/ 2343526 w 2540976"/>
              <a:gd name="connsiteY28" fmla="*/ 912535 h 2540976"/>
              <a:gd name="connsiteX29" fmla="*/ 2364453 w 2540976"/>
              <a:gd name="connsiteY29" fmla="*/ 855360 h 2540976"/>
              <a:gd name="connsiteX30" fmla="*/ 2412110 w 2540976"/>
              <a:gd name="connsiteY30" fmla="*/ 756428 h 2540976"/>
              <a:gd name="connsiteX31" fmla="*/ 1270488 w 2540976"/>
              <a:gd name="connsiteY31" fmla="*/ 0 h 2540976"/>
              <a:gd name="connsiteX32" fmla="*/ 2168859 w 2540976"/>
              <a:gd name="connsiteY32" fmla="*/ 372118 h 2540976"/>
              <a:gd name="connsiteX33" fmla="*/ 2237973 w 2540976"/>
              <a:gd name="connsiteY33" fmla="*/ 448162 h 2540976"/>
              <a:gd name="connsiteX34" fmla="*/ 2237820 w 2540976"/>
              <a:gd name="connsiteY34" fmla="*/ 448162 h 2540976"/>
              <a:gd name="connsiteX35" fmla="*/ 2250861 w 2540976"/>
              <a:gd name="connsiteY35" fmla="*/ 462340 h 2540976"/>
              <a:gd name="connsiteX36" fmla="*/ 2303982 w 2540976"/>
              <a:gd name="connsiteY36" fmla="*/ 533376 h 2540976"/>
              <a:gd name="connsiteX37" fmla="*/ 2302957 w 2540976"/>
              <a:gd name="connsiteY37" fmla="*/ 534746 h 2540976"/>
              <a:gd name="connsiteX38" fmla="*/ 2239319 w 2540976"/>
              <a:gd name="connsiteY38" fmla="*/ 639498 h 2540976"/>
              <a:gd name="connsiteX39" fmla="*/ 2226370 w 2540976"/>
              <a:gd name="connsiteY39" fmla="*/ 666378 h 2540976"/>
              <a:gd name="connsiteX40" fmla="*/ 2208957 w 2540976"/>
              <a:gd name="connsiteY40" fmla="*/ 637715 h 2540976"/>
              <a:gd name="connsiteX41" fmla="*/ 2126262 w 2540976"/>
              <a:gd name="connsiteY41" fmla="*/ 529841 h 2540976"/>
              <a:gd name="connsiteX42" fmla="*/ 2046508 w 2540976"/>
              <a:gd name="connsiteY42" fmla="*/ 448162 h 2540976"/>
              <a:gd name="connsiteX43" fmla="*/ 2046488 w 2540976"/>
              <a:gd name="connsiteY43" fmla="*/ 448162 h 2540976"/>
              <a:gd name="connsiteX44" fmla="*/ 1990387 w 2540976"/>
              <a:gd name="connsiteY44" fmla="*/ 397174 h 2540976"/>
              <a:gd name="connsiteX45" fmla="*/ 1270488 w 2540976"/>
              <a:gd name="connsiteY45" fmla="*/ 138737 h 2540976"/>
              <a:gd name="connsiteX46" fmla="*/ 138737 w 2540976"/>
              <a:gd name="connsiteY46" fmla="*/ 1270488 h 2540976"/>
              <a:gd name="connsiteX47" fmla="*/ 161730 w 2540976"/>
              <a:gd name="connsiteY47" fmla="*/ 1498575 h 2540976"/>
              <a:gd name="connsiteX48" fmla="*/ 177059 w 2540976"/>
              <a:gd name="connsiteY48" fmla="*/ 1558192 h 2540976"/>
              <a:gd name="connsiteX49" fmla="*/ 178363 w 2540976"/>
              <a:gd name="connsiteY49" fmla="*/ 1558192 h 2540976"/>
              <a:gd name="connsiteX50" fmla="*/ 189619 w 2540976"/>
              <a:gd name="connsiteY50" fmla="*/ 1607036 h 2540976"/>
              <a:gd name="connsiteX51" fmla="*/ 197674 w 2540976"/>
              <a:gd name="connsiteY51" fmla="*/ 1629043 h 2540976"/>
              <a:gd name="connsiteX52" fmla="*/ 186963 w 2540976"/>
              <a:gd name="connsiteY52" fmla="*/ 1660072 h 2540976"/>
              <a:gd name="connsiteX53" fmla="*/ 117080 w 2540976"/>
              <a:gd name="connsiteY53" fmla="*/ 1800804 h 2540976"/>
              <a:gd name="connsiteX54" fmla="*/ 99842 w 2540976"/>
              <a:gd name="connsiteY54" fmla="*/ 1765019 h 2540976"/>
              <a:gd name="connsiteX55" fmla="*/ 40000 w 2540976"/>
              <a:gd name="connsiteY55" fmla="*/ 1588003 h 2540976"/>
              <a:gd name="connsiteX56" fmla="*/ 34687 w 2540976"/>
              <a:gd name="connsiteY56" fmla="*/ 1558192 h 2540976"/>
              <a:gd name="connsiteX57" fmla="*/ 33952 w 2540976"/>
              <a:gd name="connsiteY57" fmla="*/ 1558192 h 2540976"/>
              <a:gd name="connsiteX58" fmla="*/ 25812 w 2540976"/>
              <a:gd name="connsiteY58" fmla="*/ 1526536 h 2540976"/>
              <a:gd name="connsiteX59" fmla="*/ 0 w 2540976"/>
              <a:gd name="connsiteY59" fmla="*/ 1270488 h 2540976"/>
              <a:gd name="connsiteX60" fmla="*/ 1270488 w 2540976"/>
              <a:gd name="connsiteY60" fmla="*/ 0 h 254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40976" h="2540976">
                <a:moveTo>
                  <a:pt x="2422429" y="739443"/>
                </a:moveTo>
                <a:lnTo>
                  <a:pt x="2452854" y="804633"/>
                </a:lnTo>
                <a:cubicBezTo>
                  <a:pt x="2467074" y="840695"/>
                  <a:pt x="2479692" y="877563"/>
                  <a:pt x="2490620" y="915151"/>
                </a:cubicBezTo>
                <a:lnTo>
                  <a:pt x="2508889" y="991087"/>
                </a:lnTo>
                <a:lnTo>
                  <a:pt x="2509160" y="991087"/>
                </a:lnTo>
                <a:lnTo>
                  <a:pt x="2515164" y="1014441"/>
                </a:lnTo>
                <a:cubicBezTo>
                  <a:pt x="2532088" y="1097146"/>
                  <a:pt x="2540976" y="1182779"/>
                  <a:pt x="2540976" y="1270488"/>
                </a:cubicBezTo>
                <a:cubicBezTo>
                  <a:pt x="2540976" y="1972159"/>
                  <a:pt x="1972159" y="2540976"/>
                  <a:pt x="1270488" y="2540976"/>
                </a:cubicBezTo>
                <a:cubicBezTo>
                  <a:pt x="919653" y="2540976"/>
                  <a:pt x="602031" y="2398772"/>
                  <a:pt x="372118" y="2168859"/>
                </a:cubicBezTo>
                <a:lnTo>
                  <a:pt x="296565" y="2085730"/>
                </a:lnTo>
                <a:lnTo>
                  <a:pt x="296645" y="2085730"/>
                </a:lnTo>
                <a:lnTo>
                  <a:pt x="290120" y="2078636"/>
                </a:lnTo>
                <a:lnTo>
                  <a:pt x="237000" y="2007601"/>
                </a:lnTo>
                <a:lnTo>
                  <a:pt x="237001" y="2007600"/>
                </a:lnTo>
                <a:lnTo>
                  <a:pt x="236312" y="2006679"/>
                </a:lnTo>
                <a:lnTo>
                  <a:pt x="258961" y="1974211"/>
                </a:lnTo>
                <a:lnTo>
                  <a:pt x="314468" y="1874362"/>
                </a:lnTo>
                <a:lnTo>
                  <a:pt x="332024" y="1903261"/>
                </a:lnTo>
                <a:cubicBezTo>
                  <a:pt x="357447" y="1940892"/>
                  <a:pt x="385074" y="1976912"/>
                  <a:pt x="414719" y="2011135"/>
                </a:cubicBezTo>
                <a:lnTo>
                  <a:pt x="429602" y="2026377"/>
                </a:lnTo>
                <a:lnTo>
                  <a:pt x="429602" y="2026067"/>
                </a:lnTo>
                <a:lnTo>
                  <a:pt x="470219" y="2070757"/>
                </a:lnTo>
                <a:cubicBezTo>
                  <a:pt x="675026" y="2275564"/>
                  <a:pt x="957964" y="2402239"/>
                  <a:pt x="1270488" y="2402239"/>
                </a:cubicBezTo>
                <a:cubicBezTo>
                  <a:pt x="1895537" y="2402239"/>
                  <a:pt x="2402239" y="1895537"/>
                  <a:pt x="2402239" y="1270488"/>
                </a:cubicBezTo>
                <a:cubicBezTo>
                  <a:pt x="2402239" y="1192357"/>
                  <a:pt x="2394322" y="1116075"/>
                  <a:pt x="2379246" y="1042401"/>
                </a:cubicBezTo>
                <a:lnTo>
                  <a:pt x="2366052" y="991087"/>
                </a:lnTo>
                <a:lnTo>
                  <a:pt x="2364531" y="991087"/>
                </a:lnTo>
                <a:lnTo>
                  <a:pt x="2351361" y="933941"/>
                </a:lnTo>
                <a:lnTo>
                  <a:pt x="2343526" y="912535"/>
                </a:lnTo>
                <a:lnTo>
                  <a:pt x="2364453" y="855360"/>
                </a:lnTo>
                <a:cubicBezTo>
                  <a:pt x="2378770" y="821509"/>
                  <a:pt x="2394688" y="788501"/>
                  <a:pt x="2412110" y="756428"/>
                </a:cubicBezTo>
                <a:close/>
                <a:moveTo>
                  <a:pt x="1270488" y="0"/>
                </a:moveTo>
                <a:cubicBezTo>
                  <a:pt x="1621324" y="0"/>
                  <a:pt x="1938946" y="142204"/>
                  <a:pt x="2168859" y="372118"/>
                </a:cubicBezTo>
                <a:lnTo>
                  <a:pt x="2237973" y="448162"/>
                </a:lnTo>
                <a:lnTo>
                  <a:pt x="2237820" y="448162"/>
                </a:lnTo>
                <a:lnTo>
                  <a:pt x="2250861" y="462340"/>
                </a:lnTo>
                <a:lnTo>
                  <a:pt x="2303982" y="533376"/>
                </a:lnTo>
                <a:lnTo>
                  <a:pt x="2302957" y="534746"/>
                </a:lnTo>
                <a:cubicBezTo>
                  <a:pt x="2280126" y="568541"/>
                  <a:pt x="2258878" y="603494"/>
                  <a:pt x="2239319" y="639498"/>
                </a:cubicBezTo>
                <a:lnTo>
                  <a:pt x="2226370" y="666378"/>
                </a:lnTo>
                <a:lnTo>
                  <a:pt x="2208957" y="637715"/>
                </a:lnTo>
                <a:cubicBezTo>
                  <a:pt x="2183534" y="600084"/>
                  <a:pt x="2155907" y="564065"/>
                  <a:pt x="2126262" y="529841"/>
                </a:cubicBezTo>
                <a:lnTo>
                  <a:pt x="2046508" y="448162"/>
                </a:lnTo>
                <a:lnTo>
                  <a:pt x="2046488" y="448162"/>
                </a:lnTo>
                <a:lnTo>
                  <a:pt x="1990387" y="397174"/>
                </a:lnTo>
                <a:cubicBezTo>
                  <a:pt x="1794754" y="235723"/>
                  <a:pt x="1543947" y="138737"/>
                  <a:pt x="1270488" y="138737"/>
                </a:cubicBezTo>
                <a:cubicBezTo>
                  <a:pt x="645439" y="138737"/>
                  <a:pt x="138737" y="645439"/>
                  <a:pt x="138737" y="1270488"/>
                </a:cubicBezTo>
                <a:cubicBezTo>
                  <a:pt x="138737" y="1348619"/>
                  <a:pt x="146654" y="1424901"/>
                  <a:pt x="161730" y="1498575"/>
                </a:cubicBezTo>
                <a:lnTo>
                  <a:pt x="177059" y="1558192"/>
                </a:lnTo>
                <a:lnTo>
                  <a:pt x="178363" y="1558192"/>
                </a:lnTo>
                <a:lnTo>
                  <a:pt x="189619" y="1607036"/>
                </a:lnTo>
                <a:lnTo>
                  <a:pt x="197674" y="1629043"/>
                </a:lnTo>
                <a:lnTo>
                  <a:pt x="186963" y="1660072"/>
                </a:lnTo>
                <a:lnTo>
                  <a:pt x="117080" y="1800804"/>
                </a:lnTo>
                <a:lnTo>
                  <a:pt x="99842" y="1765019"/>
                </a:lnTo>
                <a:cubicBezTo>
                  <a:pt x="75734" y="1708020"/>
                  <a:pt x="55666" y="1648894"/>
                  <a:pt x="40000" y="1588003"/>
                </a:cubicBezTo>
                <a:lnTo>
                  <a:pt x="34687" y="1558192"/>
                </a:lnTo>
                <a:lnTo>
                  <a:pt x="33952" y="1558192"/>
                </a:lnTo>
                <a:lnTo>
                  <a:pt x="25812" y="1526536"/>
                </a:lnTo>
                <a:cubicBezTo>
                  <a:pt x="8888" y="1443830"/>
                  <a:pt x="0" y="1358197"/>
                  <a:pt x="0" y="1270488"/>
                </a:cubicBezTo>
                <a:cubicBezTo>
                  <a:pt x="0" y="568817"/>
                  <a:pt x="568817" y="0"/>
                  <a:pt x="12704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F42F0182-67B0-5841-82DA-A91D7F742DCA}"/>
              </a:ext>
            </a:extLst>
          </p:cNvPr>
          <p:cNvSpPr/>
          <p:nvPr/>
        </p:nvSpPr>
        <p:spPr>
          <a:xfrm>
            <a:off x="6227534" y="1356469"/>
            <a:ext cx="1424897" cy="1424897"/>
          </a:xfrm>
          <a:custGeom>
            <a:avLst/>
            <a:gdLst>
              <a:gd name="connsiteX0" fmla="*/ 1270488 w 2540976"/>
              <a:gd name="connsiteY0" fmla="*/ 0 h 2540976"/>
              <a:gd name="connsiteX1" fmla="*/ 2540976 w 2540976"/>
              <a:gd name="connsiteY1" fmla="*/ 1270488 h 2540976"/>
              <a:gd name="connsiteX2" fmla="*/ 1270488 w 2540976"/>
              <a:gd name="connsiteY2" fmla="*/ 2540976 h 2540976"/>
              <a:gd name="connsiteX3" fmla="*/ 372118 w 2540976"/>
              <a:gd name="connsiteY3" fmla="*/ 2168859 h 2540976"/>
              <a:gd name="connsiteX4" fmla="*/ 296565 w 2540976"/>
              <a:gd name="connsiteY4" fmla="*/ 2085730 h 2540976"/>
              <a:gd name="connsiteX5" fmla="*/ 296645 w 2540976"/>
              <a:gd name="connsiteY5" fmla="*/ 2085730 h 2540976"/>
              <a:gd name="connsiteX6" fmla="*/ 290120 w 2540976"/>
              <a:gd name="connsiteY6" fmla="*/ 2078636 h 2540976"/>
              <a:gd name="connsiteX7" fmla="*/ 237000 w 2540976"/>
              <a:gd name="connsiteY7" fmla="*/ 2007601 h 2540976"/>
              <a:gd name="connsiteX8" fmla="*/ 237001 w 2540976"/>
              <a:gd name="connsiteY8" fmla="*/ 2007600 h 2540976"/>
              <a:gd name="connsiteX9" fmla="*/ 236312 w 2540976"/>
              <a:gd name="connsiteY9" fmla="*/ 2006679 h 2540976"/>
              <a:gd name="connsiteX10" fmla="*/ 258961 w 2540976"/>
              <a:gd name="connsiteY10" fmla="*/ 1974211 h 2540976"/>
              <a:gd name="connsiteX11" fmla="*/ 314468 w 2540976"/>
              <a:gd name="connsiteY11" fmla="*/ 1874362 h 2540976"/>
              <a:gd name="connsiteX12" fmla="*/ 332024 w 2540976"/>
              <a:gd name="connsiteY12" fmla="*/ 1903261 h 2540976"/>
              <a:gd name="connsiteX13" fmla="*/ 414719 w 2540976"/>
              <a:gd name="connsiteY13" fmla="*/ 2011135 h 2540976"/>
              <a:gd name="connsiteX14" fmla="*/ 429602 w 2540976"/>
              <a:gd name="connsiteY14" fmla="*/ 2026377 h 2540976"/>
              <a:gd name="connsiteX15" fmla="*/ 429602 w 2540976"/>
              <a:gd name="connsiteY15" fmla="*/ 2026067 h 2540976"/>
              <a:gd name="connsiteX16" fmla="*/ 470219 w 2540976"/>
              <a:gd name="connsiteY16" fmla="*/ 2070757 h 2540976"/>
              <a:gd name="connsiteX17" fmla="*/ 1270488 w 2540976"/>
              <a:gd name="connsiteY17" fmla="*/ 2402239 h 2540976"/>
              <a:gd name="connsiteX18" fmla="*/ 2402239 w 2540976"/>
              <a:gd name="connsiteY18" fmla="*/ 1270488 h 2540976"/>
              <a:gd name="connsiteX19" fmla="*/ 1270488 w 2540976"/>
              <a:gd name="connsiteY19" fmla="*/ 138737 h 2540976"/>
              <a:gd name="connsiteX20" fmla="*/ 138737 w 2540976"/>
              <a:gd name="connsiteY20" fmla="*/ 1270488 h 2540976"/>
              <a:gd name="connsiteX21" fmla="*/ 161730 w 2540976"/>
              <a:gd name="connsiteY21" fmla="*/ 1498575 h 2540976"/>
              <a:gd name="connsiteX22" fmla="*/ 177059 w 2540976"/>
              <a:gd name="connsiteY22" fmla="*/ 1558192 h 2540976"/>
              <a:gd name="connsiteX23" fmla="*/ 178363 w 2540976"/>
              <a:gd name="connsiteY23" fmla="*/ 1558192 h 2540976"/>
              <a:gd name="connsiteX24" fmla="*/ 189619 w 2540976"/>
              <a:gd name="connsiteY24" fmla="*/ 1607036 h 2540976"/>
              <a:gd name="connsiteX25" fmla="*/ 197674 w 2540976"/>
              <a:gd name="connsiteY25" fmla="*/ 1629043 h 2540976"/>
              <a:gd name="connsiteX26" fmla="*/ 186963 w 2540976"/>
              <a:gd name="connsiteY26" fmla="*/ 1660072 h 2540976"/>
              <a:gd name="connsiteX27" fmla="*/ 117080 w 2540976"/>
              <a:gd name="connsiteY27" fmla="*/ 1800804 h 2540976"/>
              <a:gd name="connsiteX28" fmla="*/ 99842 w 2540976"/>
              <a:gd name="connsiteY28" fmla="*/ 1765019 h 2540976"/>
              <a:gd name="connsiteX29" fmla="*/ 40000 w 2540976"/>
              <a:gd name="connsiteY29" fmla="*/ 1588003 h 2540976"/>
              <a:gd name="connsiteX30" fmla="*/ 34687 w 2540976"/>
              <a:gd name="connsiteY30" fmla="*/ 1558192 h 2540976"/>
              <a:gd name="connsiteX31" fmla="*/ 33952 w 2540976"/>
              <a:gd name="connsiteY31" fmla="*/ 1558192 h 2540976"/>
              <a:gd name="connsiteX32" fmla="*/ 25812 w 2540976"/>
              <a:gd name="connsiteY32" fmla="*/ 1526536 h 2540976"/>
              <a:gd name="connsiteX33" fmla="*/ 0 w 2540976"/>
              <a:gd name="connsiteY33" fmla="*/ 1270488 h 2540976"/>
              <a:gd name="connsiteX34" fmla="*/ 1270488 w 2540976"/>
              <a:gd name="connsiteY34" fmla="*/ 0 h 254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40976" h="2540976">
                <a:moveTo>
                  <a:pt x="1270488" y="0"/>
                </a:moveTo>
                <a:cubicBezTo>
                  <a:pt x="1972159" y="0"/>
                  <a:pt x="2540976" y="568817"/>
                  <a:pt x="2540976" y="1270488"/>
                </a:cubicBezTo>
                <a:cubicBezTo>
                  <a:pt x="2540976" y="1972159"/>
                  <a:pt x="1972159" y="2540976"/>
                  <a:pt x="1270488" y="2540976"/>
                </a:cubicBezTo>
                <a:cubicBezTo>
                  <a:pt x="919653" y="2540976"/>
                  <a:pt x="602031" y="2398772"/>
                  <a:pt x="372118" y="2168859"/>
                </a:cubicBezTo>
                <a:lnTo>
                  <a:pt x="296565" y="2085730"/>
                </a:lnTo>
                <a:lnTo>
                  <a:pt x="296645" y="2085730"/>
                </a:lnTo>
                <a:lnTo>
                  <a:pt x="290120" y="2078636"/>
                </a:lnTo>
                <a:lnTo>
                  <a:pt x="237000" y="2007601"/>
                </a:lnTo>
                <a:lnTo>
                  <a:pt x="237001" y="2007600"/>
                </a:lnTo>
                <a:lnTo>
                  <a:pt x="236312" y="2006679"/>
                </a:lnTo>
                <a:lnTo>
                  <a:pt x="258961" y="1974211"/>
                </a:lnTo>
                <a:lnTo>
                  <a:pt x="314468" y="1874362"/>
                </a:lnTo>
                <a:lnTo>
                  <a:pt x="332024" y="1903261"/>
                </a:lnTo>
                <a:cubicBezTo>
                  <a:pt x="357447" y="1940892"/>
                  <a:pt x="385074" y="1976912"/>
                  <a:pt x="414719" y="2011135"/>
                </a:cubicBezTo>
                <a:lnTo>
                  <a:pt x="429602" y="2026377"/>
                </a:lnTo>
                <a:lnTo>
                  <a:pt x="429602" y="2026067"/>
                </a:lnTo>
                <a:lnTo>
                  <a:pt x="470219" y="2070757"/>
                </a:lnTo>
                <a:cubicBezTo>
                  <a:pt x="675026" y="2275564"/>
                  <a:pt x="957964" y="2402239"/>
                  <a:pt x="1270488" y="2402239"/>
                </a:cubicBezTo>
                <a:cubicBezTo>
                  <a:pt x="1895537" y="2402239"/>
                  <a:pt x="2402239" y="1895537"/>
                  <a:pt x="2402239" y="1270488"/>
                </a:cubicBezTo>
                <a:cubicBezTo>
                  <a:pt x="2402239" y="645439"/>
                  <a:pt x="1895537" y="138737"/>
                  <a:pt x="1270488" y="138737"/>
                </a:cubicBezTo>
                <a:cubicBezTo>
                  <a:pt x="645439" y="138737"/>
                  <a:pt x="138737" y="645439"/>
                  <a:pt x="138737" y="1270488"/>
                </a:cubicBezTo>
                <a:cubicBezTo>
                  <a:pt x="138737" y="1348619"/>
                  <a:pt x="146654" y="1424901"/>
                  <a:pt x="161730" y="1498575"/>
                </a:cubicBezTo>
                <a:lnTo>
                  <a:pt x="177059" y="1558192"/>
                </a:lnTo>
                <a:lnTo>
                  <a:pt x="178363" y="1558192"/>
                </a:lnTo>
                <a:lnTo>
                  <a:pt x="189619" y="1607036"/>
                </a:lnTo>
                <a:lnTo>
                  <a:pt x="197674" y="1629043"/>
                </a:lnTo>
                <a:lnTo>
                  <a:pt x="186963" y="1660072"/>
                </a:lnTo>
                <a:lnTo>
                  <a:pt x="117080" y="1800804"/>
                </a:lnTo>
                <a:lnTo>
                  <a:pt x="99842" y="1765019"/>
                </a:lnTo>
                <a:cubicBezTo>
                  <a:pt x="75734" y="1708020"/>
                  <a:pt x="55666" y="1648894"/>
                  <a:pt x="40000" y="1588003"/>
                </a:cubicBezTo>
                <a:lnTo>
                  <a:pt x="34687" y="1558192"/>
                </a:lnTo>
                <a:lnTo>
                  <a:pt x="33952" y="1558192"/>
                </a:lnTo>
                <a:lnTo>
                  <a:pt x="25812" y="1526536"/>
                </a:lnTo>
                <a:cubicBezTo>
                  <a:pt x="8888" y="1443830"/>
                  <a:pt x="0" y="1358197"/>
                  <a:pt x="0" y="1270488"/>
                </a:cubicBezTo>
                <a:cubicBezTo>
                  <a:pt x="0" y="568817"/>
                  <a:pt x="568817" y="0"/>
                  <a:pt x="12704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6" name="Freeform: Shape 25">
            <a:extLst>
              <a:ext uri="{FF2B5EF4-FFF2-40B4-BE49-F238E27FC236}">
                <a16:creationId xmlns:a16="http://schemas.microsoft.com/office/drawing/2014/main" id="{50CDF8CC-B295-6742-A934-B63CDFBDE469}"/>
              </a:ext>
            </a:extLst>
          </p:cNvPr>
          <p:cNvSpPr/>
          <p:nvPr/>
        </p:nvSpPr>
        <p:spPr>
          <a:xfrm>
            <a:off x="3859552" y="1356469"/>
            <a:ext cx="1424897" cy="1424897"/>
          </a:xfrm>
          <a:custGeom>
            <a:avLst/>
            <a:gdLst>
              <a:gd name="connsiteX0" fmla="*/ 2422429 w 2540976"/>
              <a:gd name="connsiteY0" fmla="*/ 739443 h 2540976"/>
              <a:gd name="connsiteX1" fmla="*/ 2452854 w 2540976"/>
              <a:gd name="connsiteY1" fmla="*/ 804633 h 2540976"/>
              <a:gd name="connsiteX2" fmla="*/ 2490620 w 2540976"/>
              <a:gd name="connsiteY2" fmla="*/ 915151 h 2540976"/>
              <a:gd name="connsiteX3" fmla="*/ 2508889 w 2540976"/>
              <a:gd name="connsiteY3" fmla="*/ 991087 h 2540976"/>
              <a:gd name="connsiteX4" fmla="*/ 2509160 w 2540976"/>
              <a:gd name="connsiteY4" fmla="*/ 991087 h 2540976"/>
              <a:gd name="connsiteX5" fmla="*/ 2515164 w 2540976"/>
              <a:gd name="connsiteY5" fmla="*/ 1014441 h 2540976"/>
              <a:gd name="connsiteX6" fmla="*/ 2540976 w 2540976"/>
              <a:gd name="connsiteY6" fmla="*/ 1270488 h 2540976"/>
              <a:gd name="connsiteX7" fmla="*/ 1270488 w 2540976"/>
              <a:gd name="connsiteY7" fmla="*/ 2540976 h 2540976"/>
              <a:gd name="connsiteX8" fmla="*/ 372118 w 2540976"/>
              <a:gd name="connsiteY8" fmla="*/ 2168859 h 2540976"/>
              <a:gd name="connsiteX9" fmla="*/ 296565 w 2540976"/>
              <a:gd name="connsiteY9" fmla="*/ 2085730 h 2540976"/>
              <a:gd name="connsiteX10" fmla="*/ 296645 w 2540976"/>
              <a:gd name="connsiteY10" fmla="*/ 2085730 h 2540976"/>
              <a:gd name="connsiteX11" fmla="*/ 290120 w 2540976"/>
              <a:gd name="connsiteY11" fmla="*/ 2078636 h 2540976"/>
              <a:gd name="connsiteX12" fmla="*/ 237000 w 2540976"/>
              <a:gd name="connsiteY12" fmla="*/ 2007601 h 2540976"/>
              <a:gd name="connsiteX13" fmla="*/ 237001 w 2540976"/>
              <a:gd name="connsiteY13" fmla="*/ 2007600 h 2540976"/>
              <a:gd name="connsiteX14" fmla="*/ 236312 w 2540976"/>
              <a:gd name="connsiteY14" fmla="*/ 2006679 h 2540976"/>
              <a:gd name="connsiteX15" fmla="*/ 258961 w 2540976"/>
              <a:gd name="connsiteY15" fmla="*/ 1974211 h 2540976"/>
              <a:gd name="connsiteX16" fmla="*/ 314468 w 2540976"/>
              <a:gd name="connsiteY16" fmla="*/ 1874362 h 2540976"/>
              <a:gd name="connsiteX17" fmla="*/ 332024 w 2540976"/>
              <a:gd name="connsiteY17" fmla="*/ 1903261 h 2540976"/>
              <a:gd name="connsiteX18" fmla="*/ 414719 w 2540976"/>
              <a:gd name="connsiteY18" fmla="*/ 2011135 h 2540976"/>
              <a:gd name="connsiteX19" fmla="*/ 429602 w 2540976"/>
              <a:gd name="connsiteY19" fmla="*/ 2026377 h 2540976"/>
              <a:gd name="connsiteX20" fmla="*/ 429602 w 2540976"/>
              <a:gd name="connsiteY20" fmla="*/ 2026067 h 2540976"/>
              <a:gd name="connsiteX21" fmla="*/ 470219 w 2540976"/>
              <a:gd name="connsiteY21" fmla="*/ 2070757 h 2540976"/>
              <a:gd name="connsiteX22" fmla="*/ 1270488 w 2540976"/>
              <a:gd name="connsiteY22" fmla="*/ 2402239 h 2540976"/>
              <a:gd name="connsiteX23" fmla="*/ 2402239 w 2540976"/>
              <a:gd name="connsiteY23" fmla="*/ 1270488 h 2540976"/>
              <a:gd name="connsiteX24" fmla="*/ 2379246 w 2540976"/>
              <a:gd name="connsiteY24" fmla="*/ 1042401 h 2540976"/>
              <a:gd name="connsiteX25" fmla="*/ 2366052 w 2540976"/>
              <a:gd name="connsiteY25" fmla="*/ 991087 h 2540976"/>
              <a:gd name="connsiteX26" fmla="*/ 2364531 w 2540976"/>
              <a:gd name="connsiteY26" fmla="*/ 991087 h 2540976"/>
              <a:gd name="connsiteX27" fmla="*/ 2351361 w 2540976"/>
              <a:gd name="connsiteY27" fmla="*/ 933941 h 2540976"/>
              <a:gd name="connsiteX28" fmla="*/ 2343526 w 2540976"/>
              <a:gd name="connsiteY28" fmla="*/ 912535 h 2540976"/>
              <a:gd name="connsiteX29" fmla="*/ 2364453 w 2540976"/>
              <a:gd name="connsiteY29" fmla="*/ 855360 h 2540976"/>
              <a:gd name="connsiteX30" fmla="*/ 2412110 w 2540976"/>
              <a:gd name="connsiteY30" fmla="*/ 756428 h 2540976"/>
              <a:gd name="connsiteX31" fmla="*/ 1270488 w 2540976"/>
              <a:gd name="connsiteY31" fmla="*/ 0 h 2540976"/>
              <a:gd name="connsiteX32" fmla="*/ 2168859 w 2540976"/>
              <a:gd name="connsiteY32" fmla="*/ 372118 h 2540976"/>
              <a:gd name="connsiteX33" fmla="*/ 2237973 w 2540976"/>
              <a:gd name="connsiteY33" fmla="*/ 448162 h 2540976"/>
              <a:gd name="connsiteX34" fmla="*/ 2237820 w 2540976"/>
              <a:gd name="connsiteY34" fmla="*/ 448162 h 2540976"/>
              <a:gd name="connsiteX35" fmla="*/ 2250861 w 2540976"/>
              <a:gd name="connsiteY35" fmla="*/ 462340 h 2540976"/>
              <a:gd name="connsiteX36" fmla="*/ 2303982 w 2540976"/>
              <a:gd name="connsiteY36" fmla="*/ 533376 h 2540976"/>
              <a:gd name="connsiteX37" fmla="*/ 2302957 w 2540976"/>
              <a:gd name="connsiteY37" fmla="*/ 534746 h 2540976"/>
              <a:gd name="connsiteX38" fmla="*/ 2239319 w 2540976"/>
              <a:gd name="connsiteY38" fmla="*/ 639498 h 2540976"/>
              <a:gd name="connsiteX39" fmla="*/ 2226370 w 2540976"/>
              <a:gd name="connsiteY39" fmla="*/ 666378 h 2540976"/>
              <a:gd name="connsiteX40" fmla="*/ 2208957 w 2540976"/>
              <a:gd name="connsiteY40" fmla="*/ 637715 h 2540976"/>
              <a:gd name="connsiteX41" fmla="*/ 2126262 w 2540976"/>
              <a:gd name="connsiteY41" fmla="*/ 529841 h 2540976"/>
              <a:gd name="connsiteX42" fmla="*/ 2046508 w 2540976"/>
              <a:gd name="connsiteY42" fmla="*/ 448162 h 2540976"/>
              <a:gd name="connsiteX43" fmla="*/ 2046488 w 2540976"/>
              <a:gd name="connsiteY43" fmla="*/ 448162 h 2540976"/>
              <a:gd name="connsiteX44" fmla="*/ 1990387 w 2540976"/>
              <a:gd name="connsiteY44" fmla="*/ 397174 h 2540976"/>
              <a:gd name="connsiteX45" fmla="*/ 1270488 w 2540976"/>
              <a:gd name="connsiteY45" fmla="*/ 138737 h 2540976"/>
              <a:gd name="connsiteX46" fmla="*/ 138737 w 2540976"/>
              <a:gd name="connsiteY46" fmla="*/ 1270488 h 2540976"/>
              <a:gd name="connsiteX47" fmla="*/ 161730 w 2540976"/>
              <a:gd name="connsiteY47" fmla="*/ 1498575 h 2540976"/>
              <a:gd name="connsiteX48" fmla="*/ 177059 w 2540976"/>
              <a:gd name="connsiteY48" fmla="*/ 1558192 h 2540976"/>
              <a:gd name="connsiteX49" fmla="*/ 178363 w 2540976"/>
              <a:gd name="connsiteY49" fmla="*/ 1558192 h 2540976"/>
              <a:gd name="connsiteX50" fmla="*/ 189619 w 2540976"/>
              <a:gd name="connsiteY50" fmla="*/ 1607036 h 2540976"/>
              <a:gd name="connsiteX51" fmla="*/ 197674 w 2540976"/>
              <a:gd name="connsiteY51" fmla="*/ 1629043 h 2540976"/>
              <a:gd name="connsiteX52" fmla="*/ 186963 w 2540976"/>
              <a:gd name="connsiteY52" fmla="*/ 1660072 h 2540976"/>
              <a:gd name="connsiteX53" fmla="*/ 117080 w 2540976"/>
              <a:gd name="connsiteY53" fmla="*/ 1800804 h 2540976"/>
              <a:gd name="connsiteX54" fmla="*/ 99842 w 2540976"/>
              <a:gd name="connsiteY54" fmla="*/ 1765019 h 2540976"/>
              <a:gd name="connsiteX55" fmla="*/ 40000 w 2540976"/>
              <a:gd name="connsiteY55" fmla="*/ 1588003 h 2540976"/>
              <a:gd name="connsiteX56" fmla="*/ 34687 w 2540976"/>
              <a:gd name="connsiteY56" fmla="*/ 1558192 h 2540976"/>
              <a:gd name="connsiteX57" fmla="*/ 33952 w 2540976"/>
              <a:gd name="connsiteY57" fmla="*/ 1558192 h 2540976"/>
              <a:gd name="connsiteX58" fmla="*/ 25812 w 2540976"/>
              <a:gd name="connsiteY58" fmla="*/ 1526536 h 2540976"/>
              <a:gd name="connsiteX59" fmla="*/ 0 w 2540976"/>
              <a:gd name="connsiteY59" fmla="*/ 1270488 h 2540976"/>
              <a:gd name="connsiteX60" fmla="*/ 1270488 w 2540976"/>
              <a:gd name="connsiteY60" fmla="*/ 0 h 254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40976" h="2540976">
                <a:moveTo>
                  <a:pt x="2422429" y="739443"/>
                </a:moveTo>
                <a:lnTo>
                  <a:pt x="2452854" y="804633"/>
                </a:lnTo>
                <a:cubicBezTo>
                  <a:pt x="2467074" y="840695"/>
                  <a:pt x="2479692" y="877563"/>
                  <a:pt x="2490620" y="915151"/>
                </a:cubicBezTo>
                <a:lnTo>
                  <a:pt x="2508889" y="991087"/>
                </a:lnTo>
                <a:lnTo>
                  <a:pt x="2509160" y="991087"/>
                </a:lnTo>
                <a:lnTo>
                  <a:pt x="2515164" y="1014441"/>
                </a:lnTo>
                <a:cubicBezTo>
                  <a:pt x="2532088" y="1097146"/>
                  <a:pt x="2540976" y="1182779"/>
                  <a:pt x="2540976" y="1270488"/>
                </a:cubicBezTo>
                <a:cubicBezTo>
                  <a:pt x="2540976" y="1972159"/>
                  <a:pt x="1972159" y="2540976"/>
                  <a:pt x="1270488" y="2540976"/>
                </a:cubicBezTo>
                <a:cubicBezTo>
                  <a:pt x="919653" y="2540976"/>
                  <a:pt x="602031" y="2398772"/>
                  <a:pt x="372118" y="2168859"/>
                </a:cubicBezTo>
                <a:lnTo>
                  <a:pt x="296565" y="2085730"/>
                </a:lnTo>
                <a:lnTo>
                  <a:pt x="296645" y="2085730"/>
                </a:lnTo>
                <a:lnTo>
                  <a:pt x="290120" y="2078636"/>
                </a:lnTo>
                <a:lnTo>
                  <a:pt x="237000" y="2007601"/>
                </a:lnTo>
                <a:lnTo>
                  <a:pt x="237001" y="2007600"/>
                </a:lnTo>
                <a:lnTo>
                  <a:pt x="236312" y="2006679"/>
                </a:lnTo>
                <a:lnTo>
                  <a:pt x="258961" y="1974211"/>
                </a:lnTo>
                <a:lnTo>
                  <a:pt x="314468" y="1874362"/>
                </a:lnTo>
                <a:lnTo>
                  <a:pt x="332024" y="1903261"/>
                </a:lnTo>
                <a:cubicBezTo>
                  <a:pt x="357447" y="1940892"/>
                  <a:pt x="385074" y="1976912"/>
                  <a:pt x="414719" y="2011135"/>
                </a:cubicBezTo>
                <a:lnTo>
                  <a:pt x="429602" y="2026377"/>
                </a:lnTo>
                <a:lnTo>
                  <a:pt x="429602" y="2026067"/>
                </a:lnTo>
                <a:lnTo>
                  <a:pt x="470219" y="2070757"/>
                </a:lnTo>
                <a:cubicBezTo>
                  <a:pt x="675026" y="2275564"/>
                  <a:pt x="957964" y="2402239"/>
                  <a:pt x="1270488" y="2402239"/>
                </a:cubicBezTo>
                <a:cubicBezTo>
                  <a:pt x="1895537" y="2402239"/>
                  <a:pt x="2402239" y="1895537"/>
                  <a:pt x="2402239" y="1270488"/>
                </a:cubicBezTo>
                <a:cubicBezTo>
                  <a:pt x="2402239" y="1192357"/>
                  <a:pt x="2394322" y="1116075"/>
                  <a:pt x="2379246" y="1042401"/>
                </a:cubicBezTo>
                <a:lnTo>
                  <a:pt x="2366052" y="991087"/>
                </a:lnTo>
                <a:lnTo>
                  <a:pt x="2364531" y="991087"/>
                </a:lnTo>
                <a:lnTo>
                  <a:pt x="2351361" y="933941"/>
                </a:lnTo>
                <a:lnTo>
                  <a:pt x="2343526" y="912535"/>
                </a:lnTo>
                <a:lnTo>
                  <a:pt x="2364453" y="855360"/>
                </a:lnTo>
                <a:cubicBezTo>
                  <a:pt x="2378770" y="821509"/>
                  <a:pt x="2394688" y="788501"/>
                  <a:pt x="2412110" y="756428"/>
                </a:cubicBezTo>
                <a:close/>
                <a:moveTo>
                  <a:pt x="1270488" y="0"/>
                </a:moveTo>
                <a:cubicBezTo>
                  <a:pt x="1621324" y="0"/>
                  <a:pt x="1938946" y="142204"/>
                  <a:pt x="2168859" y="372118"/>
                </a:cubicBezTo>
                <a:lnTo>
                  <a:pt x="2237973" y="448162"/>
                </a:lnTo>
                <a:lnTo>
                  <a:pt x="2237820" y="448162"/>
                </a:lnTo>
                <a:lnTo>
                  <a:pt x="2250861" y="462340"/>
                </a:lnTo>
                <a:lnTo>
                  <a:pt x="2303982" y="533376"/>
                </a:lnTo>
                <a:lnTo>
                  <a:pt x="2302957" y="534746"/>
                </a:lnTo>
                <a:cubicBezTo>
                  <a:pt x="2280126" y="568541"/>
                  <a:pt x="2258878" y="603494"/>
                  <a:pt x="2239319" y="639498"/>
                </a:cubicBezTo>
                <a:lnTo>
                  <a:pt x="2226370" y="666378"/>
                </a:lnTo>
                <a:lnTo>
                  <a:pt x="2208957" y="637715"/>
                </a:lnTo>
                <a:cubicBezTo>
                  <a:pt x="2183534" y="600084"/>
                  <a:pt x="2155907" y="564065"/>
                  <a:pt x="2126262" y="529841"/>
                </a:cubicBezTo>
                <a:lnTo>
                  <a:pt x="2046508" y="448162"/>
                </a:lnTo>
                <a:lnTo>
                  <a:pt x="2046488" y="448162"/>
                </a:lnTo>
                <a:lnTo>
                  <a:pt x="1990387" y="397174"/>
                </a:lnTo>
                <a:cubicBezTo>
                  <a:pt x="1794754" y="235723"/>
                  <a:pt x="1543947" y="138737"/>
                  <a:pt x="1270488" y="138737"/>
                </a:cubicBezTo>
                <a:cubicBezTo>
                  <a:pt x="645439" y="138737"/>
                  <a:pt x="138737" y="645439"/>
                  <a:pt x="138737" y="1270488"/>
                </a:cubicBezTo>
                <a:cubicBezTo>
                  <a:pt x="138737" y="1348619"/>
                  <a:pt x="146654" y="1424901"/>
                  <a:pt x="161730" y="1498575"/>
                </a:cubicBezTo>
                <a:lnTo>
                  <a:pt x="177059" y="1558192"/>
                </a:lnTo>
                <a:lnTo>
                  <a:pt x="178363" y="1558192"/>
                </a:lnTo>
                <a:lnTo>
                  <a:pt x="189619" y="1607036"/>
                </a:lnTo>
                <a:lnTo>
                  <a:pt x="197674" y="1629043"/>
                </a:lnTo>
                <a:lnTo>
                  <a:pt x="186963" y="1660072"/>
                </a:lnTo>
                <a:lnTo>
                  <a:pt x="117080" y="1800804"/>
                </a:lnTo>
                <a:lnTo>
                  <a:pt x="99842" y="1765019"/>
                </a:lnTo>
                <a:cubicBezTo>
                  <a:pt x="75734" y="1708020"/>
                  <a:pt x="55666" y="1648894"/>
                  <a:pt x="40000" y="1588003"/>
                </a:cubicBezTo>
                <a:lnTo>
                  <a:pt x="34687" y="1558192"/>
                </a:lnTo>
                <a:lnTo>
                  <a:pt x="33952" y="1558192"/>
                </a:lnTo>
                <a:lnTo>
                  <a:pt x="25812" y="1526536"/>
                </a:lnTo>
                <a:cubicBezTo>
                  <a:pt x="8888" y="1443830"/>
                  <a:pt x="0" y="1358197"/>
                  <a:pt x="0" y="1270488"/>
                </a:cubicBezTo>
                <a:cubicBezTo>
                  <a:pt x="0" y="568817"/>
                  <a:pt x="568817" y="0"/>
                  <a:pt x="12704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7" name="Freeform: Shape 26">
            <a:extLst>
              <a:ext uri="{FF2B5EF4-FFF2-40B4-BE49-F238E27FC236}">
                <a16:creationId xmlns:a16="http://schemas.microsoft.com/office/drawing/2014/main" id="{7915D075-E361-C84C-9A76-F83916D1CBBD}"/>
              </a:ext>
            </a:extLst>
          </p:cNvPr>
          <p:cNvSpPr/>
          <p:nvPr/>
        </p:nvSpPr>
        <p:spPr>
          <a:xfrm>
            <a:off x="5043544" y="1356469"/>
            <a:ext cx="1424897" cy="1424897"/>
          </a:xfrm>
          <a:custGeom>
            <a:avLst/>
            <a:gdLst>
              <a:gd name="connsiteX0" fmla="*/ 2422429 w 2540976"/>
              <a:gd name="connsiteY0" fmla="*/ 739443 h 2540976"/>
              <a:gd name="connsiteX1" fmla="*/ 2452854 w 2540976"/>
              <a:gd name="connsiteY1" fmla="*/ 804633 h 2540976"/>
              <a:gd name="connsiteX2" fmla="*/ 2490620 w 2540976"/>
              <a:gd name="connsiteY2" fmla="*/ 915151 h 2540976"/>
              <a:gd name="connsiteX3" fmla="*/ 2508889 w 2540976"/>
              <a:gd name="connsiteY3" fmla="*/ 991087 h 2540976"/>
              <a:gd name="connsiteX4" fmla="*/ 2509160 w 2540976"/>
              <a:gd name="connsiteY4" fmla="*/ 991087 h 2540976"/>
              <a:gd name="connsiteX5" fmla="*/ 2515164 w 2540976"/>
              <a:gd name="connsiteY5" fmla="*/ 1014441 h 2540976"/>
              <a:gd name="connsiteX6" fmla="*/ 2540976 w 2540976"/>
              <a:gd name="connsiteY6" fmla="*/ 1270488 h 2540976"/>
              <a:gd name="connsiteX7" fmla="*/ 1270488 w 2540976"/>
              <a:gd name="connsiteY7" fmla="*/ 2540976 h 2540976"/>
              <a:gd name="connsiteX8" fmla="*/ 372118 w 2540976"/>
              <a:gd name="connsiteY8" fmla="*/ 2168859 h 2540976"/>
              <a:gd name="connsiteX9" fmla="*/ 296565 w 2540976"/>
              <a:gd name="connsiteY9" fmla="*/ 2085730 h 2540976"/>
              <a:gd name="connsiteX10" fmla="*/ 296645 w 2540976"/>
              <a:gd name="connsiteY10" fmla="*/ 2085730 h 2540976"/>
              <a:gd name="connsiteX11" fmla="*/ 290120 w 2540976"/>
              <a:gd name="connsiteY11" fmla="*/ 2078636 h 2540976"/>
              <a:gd name="connsiteX12" fmla="*/ 237000 w 2540976"/>
              <a:gd name="connsiteY12" fmla="*/ 2007601 h 2540976"/>
              <a:gd name="connsiteX13" fmla="*/ 237001 w 2540976"/>
              <a:gd name="connsiteY13" fmla="*/ 2007600 h 2540976"/>
              <a:gd name="connsiteX14" fmla="*/ 236312 w 2540976"/>
              <a:gd name="connsiteY14" fmla="*/ 2006679 h 2540976"/>
              <a:gd name="connsiteX15" fmla="*/ 258961 w 2540976"/>
              <a:gd name="connsiteY15" fmla="*/ 1974211 h 2540976"/>
              <a:gd name="connsiteX16" fmla="*/ 314468 w 2540976"/>
              <a:gd name="connsiteY16" fmla="*/ 1874362 h 2540976"/>
              <a:gd name="connsiteX17" fmla="*/ 332024 w 2540976"/>
              <a:gd name="connsiteY17" fmla="*/ 1903261 h 2540976"/>
              <a:gd name="connsiteX18" fmla="*/ 414719 w 2540976"/>
              <a:gd name="connsiteY18" fmla="*/ 2011135 h 2540976"/>
              <a:gd name="connsiteX19" fmla="*/ 429602 w 2540976"/>
              <a:gd name="connsiteY19" fmla="*/ 2026377 h 2540976"/>
              <a:gd name="connsiteX20" fmla="*/ 429602 w 2540976"/>
              <a:gd name="connsiteY20" fmla="*/ 2026067 h 2540976"/>
              <a:gd name="connsiteX21" fmla="*/ 470219 w 2540976"/>
              <a:gd name="connsiteY21" fmla="*/ 2070757 h 2540976"/>
              <a:gd name="connsiteX22" fmla="*/ 1270488 w 2540976"/>
              <a:gd name="connsiteY22" fmla="*/ 2402239 h 2540976"/>
              <a:gd name="connsiteX23" fmla="*/ 2402239 w 2540976"/>
              <a:gd name="connsiteY23" fmla="*/ 1270488 h 2540976"/>
              <a:gd name="connsiteX24" fmla="*/ 2379246 w 2540976"/>
              <a:gd name="connsiteY24" fmla="*/ 1042401 h 2540976"/>
              <a:gd name="connsiteX25" fmla="*/ 2366052 w 2540976"/>
              <a:gd name="connsiteY25" fmla="*/ 991087 h 2540976"/>
              <a:gd name="connsiteX26" fmla="*/ 2364531 w 2540976"/>
              <a:gd name="connsiteY26" fmla="*/ 991087 h 2540976"/>
              <a:gd name="connsiteX27" fmla="*/ 2351361 w 2540976"/>
              <a:gd name="connsiteY27" fmla="*/ 933941 h 2540976"/>
              <a:gd name="connsiteX28" fmla="*/ 2343526 w 2540976"/>
              <a:gd name="connsiteY28" fmla="*/ 912535 h 2540976"/>
              <a:gd name="connsiteX29" fmla="*/ 2364453 w 2540976"/>
              <a:gd name="connsiteY29" fmla="*/ 855360 h 2540976"/>
              <a:gd name="connsiteX30" fmla="*/ 2412110 w 2540976"/>
              <a:gd name="connsiteY30" fmla="*/ 756428 h 2540976"/>
              <a:gd name="connsiteX31" fmla="*/ 1270488 w 2540976"/>
              <a:gd name="connsiteY31" fmla="*/ 0 h 2540976"/>
              <a:gd name="connsiteX32" fmla="*/ 2168859 w 2540976"/>
              <a:gd name="connsiteY32" fmla="*/ 372118 h 2540976"/>
              <a:gd name="connsiteX33" fmla="*/ 2237973 w 2540976"/>
              <a:gd name="connsiteY33" fmla="*/ 448162 h 2540976"/>
              <a:gd name="connsiteX34" fmla="*/ 2237820 w 2540976"/>
              <a:gd name="connsiteY34" fmla="*/ 448162 h 2540976"/>
              <a:gd name="connsiteX35" fmla="*/ 2250861 w 2540976"/>
              <a:gd name="connsiteY35" fmla="*/ 462340 h 2540976"/>
              <a:gd name="connsiteX36" fmla="*/ 2303982 w 2540976"/>
              <a:gd name="connsiteY36" fmla="*/ 533376 h 2540976"/>
              <a:gd name="connsiteX37" fmla="*/ 2302957 w 2540976"/>
              <a:gd name="connsiteY37" fmla="*/ 534746 h 2540976"/>
              <a:gd name="connsiteX38" fmla="*/ 2239319 w 2540976"/>
              <a:gd name="connsiteY38" fmla="*/ 639498 h 2540976"/>
              <a:gd name="connsiteX39" fmla="*/ 2226370 w 2540976"/>
              <a:gd name="connsiteY39" fmla="*/ 666378 h 2540976"/>
              <a:gd name="connsiteX40" fmla="*/ 2208957 w 2540976"/>
              <a:gd name="connsiteY40" fmla="*/ 637715 h 2540976"/>
              <a:gd name="connsiteX41" fmla="*/ 2126262 w 2540976"/>
              <a:gd name="connsiteY41" fmla="*/ 529841 h 2540976"/>
              <a:gd name="connsiteX42" fmla="*/ 2046508 w 2540976"/>
              <a:gd name="connsiteY42" fmla="*/ 448162 h 2540976"/>
              <a:gd name="connsiteX43" fmla="*/ 2046488 w 2540976"/>
              <a:gd name="connsiteY43" fmla="*/ 448162 h 2540976"/>
              <a:gd name="connsiteX44" fmla="*/ 1990387 w 2540976"/>
              <a:gd name="connsiteY44" fmla="*/ 397174 h 2540976"/>
              <a:gd name="connsiteX45" fmla="*/ 1270488 w 2540976"/>
              <a:gd name="connsiteY45" fmla="*/ 138737 h 2540976"/>
              <a:gd name="connsiteX46" fmla="*/ 138737 w 2540976"/>
              <a:gd name="connsiteY46" fmla="*/ 1270488 h 2540976"/>
              <a:gd name="connsiteX47" fmla="*/ 161730 w 2540976"/>
              <a:gd name="connsiteY47" fmla="*/ 1498575 h 2540976"/>
              <a:gd name="connsiteX48" fmla="*/ 177059 w 2540976"/>
              <a:gd name="connsiteY48" fmla="*/ 1558192 h 2540976"/>
              <a:gd name="connsiteX49" fmla="*/ 178363 w 2540976"/>
              <a:gd name="connsiteY49" fmla="*/ 1558192 h 2540976"/>
              <a:gd name="connsiteX50" fmla="*/ 189619 w 2540976"/>
              <a:gd name="connsiteY50" fmla="*/ 1607036 h 2540976"/>
              <a:gd name="connsiteX51" fmla="*/ 197674 w 2540976"/>
              <a:gd name="connsiteY51" fmla="*/ 1629043 h 2540976"/>
              <a:gd name="connsiteX52" fmla="*/ 186963 w 2540976"/>
              <a:gd name="connsiteY52" fmla="*/ 1660072 h 2540976"/>
              <a:gd name="connsiteX53" fmla="*/ 117080 w 2540976"/>
              <a:gd name="connsiteY53" fmla="*/ 1800804 h 2540976"/>
              <a:gd name="connsiteX54" fmla="*/ 99842 w 2540976"/>
              <a:gd name="connsiteY54" fmla="*/ 1765019 h 2540976"/>
              <a:gd name="connsiteX55" fmla="*/ 40000 w 2540976"/>
              <a:gd name="connsiteY55" fmla="*/ 1588003 h 2540976"/>
              <a:gd name="connsiteX56" fmla="*/ 34687 w 2540976"/>
              <a:gd name="connsiteY56" fmla="*/ 1558192 h 2540976"/>
              <a:gd name="connsiteX57" fmla="*/ 33952 w 2540976"/>
              <a:gd name="connsiteY57" fmla="*/ 1558192 h 2540976"/>
              <a:gd name="connsiteX58" fmla="*/ 25812 w 2540976"/>
              <a:gd name="connsiteY58" fmla="*/ 1526536 h 2540976"/>
              <a:gd name="connsiteX59" fmla="*/ 0 w 2540976"/>
              <a:gd name="connsiteY59" fmla="*/ 1270488 h 2540976"/>
              <a:gd name="connsiteX60" fmla="*/ 1270488 w 2540976"/>
              <a:gd name="connsiteY60" fmla="*/ 0 h 254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40976" h="2540976">
                <a:moveTo>
                  <a:pt x="2422429" y="739443"/>
                </a:moveTo>
                <a:lnTo>
                  <a:pt x="2452854" y="804633"/>
                </a:lnTo>
                <a:cubicBezTo>
                  <a:pt x="2467074" y="840695"/>
                  <a:pt x="2479692" y="877563"/>
                  <a:pt x="2490620" y="915151"/>
                </a:cubicBezTo>
                <a:lnTo>
                  <a:pt x="2508889" y="991087"/>
                </a:lnTo>
                <a:lnTo>
                  <a:pt x="2509160" y="991087"/>
                </a:lnTo>
                <a:lnTo>
                  <a:pt x="2515164" y="1014441"/>
                </a:lnTo>
                <a:cubicBezTo>
                  <a:pt x="2532088" y="1097146"/>
                  <a:pt x="2540976" y="1182779"/>
                  <a:pt x="2540976" y="1270488"/>
                </a:cubicBezTo>
                <a:cubicBezTo>
                  <a:pt x="2540976" y="1972159"/>
                  <a:pt x="1972159" y="2540976"/>
                  <a:pt x="1270488" y="2540976"/>
                </a:cubicBezTo>
                <a:cubicBezTo>
                  <a:pt x="919653" y="2540976"/>
                  <a:pt x="602031" y="2398772"/>
                  <a:pt x="372118" y="2168859"/>
                </a:cubicBezTo>
                <a:lnTo>
                  <a:pt x="296565" y="2085730"/>
                </a:lnTo>
                <a:lnTo>
                  <a:pt x="296645" y="2085730"/>
                </a:lnTo>
                <a:lnTo>
                  <a:pt x="290120" y="2078636"/>
                </a:lnTo>
                <a:lnTo>
                  <a:pt x="237000" y="2007601"/>
                </a:lnTo>
                <a:lnTo>
                  <a:pt x="237001" y="2007600"/>
                </a:lnTo>
                <a:lnTo>
                  <a:pt x="236312" y="2006679"/>
                </a:lnTo>
                <a:lnTo>
                  <a:pt x="258961" y="1974211"/>
                </a:lnTo>
                <a:lnTo>
                  <a:pt x="314468" y="1874362"/>
                </a:lnTo>
                <a:lnTo>
                  <a:pt x="332024" y="1903261"/>
                </a:lnTo>
                <a:cubicBezTo>
                  <a:pt x="357447" y="1940892"/>
                  <a:pt x="385074" y="1976912"/>
                  <a:pt x="414719" y="2011135"/>
                </a:cubicBezTo>
                <a:lnTo>
                  <a:pt x="429602" y="2026377"/>
                </a:lnTo>
                <a:lnTo>
                  <a:pt x="429602" y="2026067"/>
                </a:lnTo>
                <a:lnTo>
                  <a:pt x="470219" y="2070757"/>
                </a:lnTo>
                <a:cubicBezTo>
                  <a:pt x="675026" y="2275564"/>
                  <a:pt x="957964" y="2402239"/>
                  <a:pt x="1270488" y="2402239"/>
                </a:cubicBezTo>
                <a:cubicBezTo>
                  <a:pt x="1895537" y="2402239"/>
                  <a:pt x="2402239" y="1895537"/>
                  <a:pt x="2402239" y="1270488"/>
                </a:cubicBezTo>
                <a:cubicBezTo>
                  <a:pt x="2402239" y="1192357"/>
                  <a:pt x="2394322" y="1116075"/>
                  <a:pt x="2379246" y="1042401"/>
                </a:cubicBezTo>
                <a:lnTo>
                  <a:pt x="2366052" y="991087"/>
                </a:lnTo>
                <a:lnTo>
                  <a:pt x="2364531" y="991087"/>
                </a:lnTo>
                <a:lnTo>
                  <a:pt x="2351361" y="933941"/>
                </a:lnTo>
                <a:lnTo>
                  <a:pt x="2343526" y="912535"/>
                </a:lnTo>
                <a:lnTo>
                  <a:pt x="2364453" y="855360"/>
                </a:lnTo>
                <a:cubicBezTo>
                  <a:pt x="2378770" y="821509"/>
                  <a:pt x="2394688" y="788501"/>
                  <a:pt x="2412110" y="756428"/>
                </a:cubicBezTo>
                <a:close/>
                <a:moveTo>
                  <a:pt x="1270488" y="0"/>
                </a:moveTo>
                <a:cubicBezTo>
                  <a:pt x="1621324" y="0"/>
                  <a:pt x="1938946" y="142204"/>
                  <a:pt x="2168859" y="372118"/>
                </a:cubicBezTo>
                <a:lnTo>
                  <a:pt x="2237973" y="448162"/>
                </a:lnTo>
                <a:lnTo>
                  <a:pt x="2237820" y="448162"/>
                </a:lnTo>
                <a:lnTo>
                  <a:pt x="2250861" y="462340"/>
                </a:lnTo>
                <a:lnTo>
                  <a:pt x="2303982" y="533376"/>
                </a:lnTo>
                <a:lnTo>
                  <a:pt x="2302957" y="534746"/>
                </a:lnTo>
                <a:cubicBezTo>
                  <a:pt x="2280126" y="568541"/>
                  <a:pt x="2258878" y="603494"/>
                  <a:pt x="2239319" y="639498"/>
                </a:cubicBezTo>
                <a:lnTo>
                  <a:pt x="2226370" y="666378"/>
                </a:lnTo>
                <a:lnTo>
                  <a:pt x="2208957" y="637715"/>
                </a:lnTo>
                <a:cubicBezTo>
                  <a:pt x="2183534" y="600084"/>
                  <a:pt x="2155907" y="564065"/>
                  <a:pt x="2126262" y="529841"/>
                </a:cubicBezTo>
                <a:lnTo>
                  <a:pt x="2046508" y="448162"/>
                </a:lnTo>
                <a:lnTo>
                  <a:pt x="2046488" y="448162"/>
                </a:lnTo>
                <a:lnTo>
                  <a:pt x="1990387" y="397174"/>
                </a:lnTo>
                <a:cubicBezTo>
                  <a:pt x="1794754" y="235723"/>
                  <a:pt x="1543947" y="138737"/>
                  <a:pt x="1270488" y="138737"/>
                </a:cubicBezTo>
                <a:cubicBezTo>
                  <a:pt x="645439" y="138737"/>
                  <a:pt x="138737" y="645439"/>
                  <a:pt x="138737" y="1270488"/>
                </a:cubicBezTo>
                <a:cubicBezTo>
                  <a:pt x="138737" y="1348619"/>
                  <a:pt x="146654" y="1424901"/>
                  <a:pt x="161730" y="1498575"/>
                </a:cubicBezTo>
                <a:lnTo>
                  <a:pt x="177059" y="1558192"/>
                </a:lnTo>
                <a:lnTo>
                  <a:pt x="178363" y="1558192"/>
                </a:lnTo>
                <a:lnTo>
                  <a:pt x="189619" y="1607036"/>
                </a:lnTo>
                <a:lnTo>
                  <a:pt x="197674" y="1629043"/>
                </a:lnTo>
                <a:lnTo>
                  <a:pt x="186963" y="1660072"/>
                </a:lnTo>
                <a:lnTo>
                  <a:pt x="117080" y="1800804"/>
                </a:lnTo>
                <a:lnTo>
                  <a:pt x="99842" y="1765019"/>
                </a:lnTo>
                <a:cubicBezTo>
                  <a:pt x="75734" y="1708020"/>
                  <a:pt x="55666" y="1648894"/>
                  <a:pt x="40000" y="1588003"/>
                </a:cubicBezTo>
                <a:lnTo>
                  <a:pt x="34687" y="1558192"/>
                </a:lnTo>
                <a:lnTo>
                  <a:pt x="33952" y="1558192"/>
                </a:lnTo>
                <a:lnTo>
                  <a:pt x="25812" y="1526536"/>
                </a:lnTo>
                <a:cubicBezTo>
                  <a:pt x="8888" y="1443830"/>
                  <a:pt x="0" y="1358197"/>
                  <a:pt x="0" y="1270488"/>
                </a:cubicBezTo>
                <a:cubicBezTo>
                  <a:pt x="0" y="568817"/>
                  <a:pt x="568817" y="0"/>
                  <a:pt x="12704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33C4B-E423-D94E-BD30-53FA31CC184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94827" y="1780152"/>
            <a:ext cx="620316" cy="653653"/>
          </a:xfrm>
        </p:spPr>
        <p:txBody>
          <a:bodyPr anchor="ctr">
            <a:normAutofit/>
          </a:bodyPr>
          <a:lstStyle>
            <a:lvl1pPr algn="ctr">
              <a:defRPr sz="1350" b="0" i="0"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742B2115-0B6D-2148-8B84-94246293D86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101327" y="1780152"/>
            <a:ext cx="620316" cy="653653"/>
          </a:xfrm>
        </p:spPr>
        <p:txBody>
          <a:bodyPr anchor="ctr">
            <a:normAutofit/>
          </a:bodyPr>
          <a:lstStyle>
            <a:lvl1pPr algn="ctr">
              <a:defRPr sz="1350" b="0" i="0"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6438C569-BF45-2241-8A6E-0B3FF44BA05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257028" y="1780152"/>
            <a:ext cx="620316" cy="653653"/>
          </a:xfrm>
        </p:spPr>
        <p:txBody>
          <a:bodyPr anchor="ctr">
            <a:normAutofit/>
          </a:bodyPr>
          <a:lstStyle>
            <a:lvl1pPr algn="ctr">
              <a:defRPr sz="1350" b="0" i="0"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5426B399-43E9-3849-AE58-3B06B99A78C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38128" y="1780152"/>
            <a:ext cx="620316" cy="653653"/>
          </a:xfrm>
        </p:spPr>
        <p:txBody>
          <a:bodyPr anchor="ctr">
            <a:normAutofit/>
          </a:bodyPr>
          <a:lstStyle>
            <a:lvl1pPr algn="ctr">
              <a:defRPr sz="1350" b="0" i="0"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4A74A3F6-BBA7-A647-9A45-5486A3E42F5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631928" y="1780152"/>
            <a:ext cx="620316" cy="653653"/>
          </a:xfrm>
        </p:spPr>
        <p:txBody>
          <a:bodyPr anchor="ctr">
            <a:normAutofit/>
          </a:bodyPr>
          <a:lstStyle>
            <a:lvl1pPr algn="ctr">
              <a:defRPr sz="1350" b="0" i="0"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4403F8C-1A56-7C4B-B302-6602AB0BA2DC}"/>
              </a:ext>
            </a:extLst>
          </p:cNvPr>
          <p:cNvCxnSpPr>
            <a:cxnSpLocks/>
          </p:cNvCxnSpPr>
          <p:nvPr userDrawn="1"/>
        </p:nvCxnSpPr>
        <p:spPr>
          <a:xfrm>
            <a:off x="5429989" y="3455692"/>
            <a:ext cx="715805" cy="0"/>
          </a:xfrm>
          <a:prstGeom prst="line">
            <a:avLst/>
          </a:prstGeom>
          <a:ln w="38100" cap="rnd">
            <a:solidFill>
              <a:srgbClr val="5C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459480A2-AF9A-8641-9E80-601E3FA1406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96479" y="3570989"/>
            <a:ext cx="1182824" cy="775561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1FD5079-AE09-B34E-8813-776A6410AB47}"/>
              </a:ext>
            </a:extLst>
          </p:cNvPr>
          <p:cNvCxnSpPr>
            <a:cxnSpLocks/>
          </p:cNvCxnSpPr>
          <p:nvPr userDrawn="1"/>
        </p:nvCxnSpPr>
        <p:spPr>
          <a:xfrm>
            <a:off x="4214218" y="3455692"/>
            <a:ext cx="715805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6">
            <a:extLst>
              <a:ext uri="{FF2B5EF4-FFF2-40B4-BE49-F238E27FC236}">
                <a16:creationId xmlns:a16="http://schemas.microsoft.com/office/drawing/2014/main" id="{B14A501E-D7B3-E64F-B2CC-3EC6ED90BD1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80707" y="3570989"/>
            <a:ext cx="1182824" cy="775561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514DAE8-263A-4047-BCD4-4B986492F841}"/>
              </a:ext>
            </a:extLst>
          </p:cNvPr>
          <p:cNvCxnSpPr>
            <a:cxnSpLocks/>
          </p:cNvCxnSpPr>
          <p:nvPr userDrawn="1"/>
        </p:nvCxnSpPr>
        <p:spPr>
          <a:xfrm>
            <a:off x="3033118" y="3455692"/>
            <a:ext cx="715805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36">
            <a:extLst>
              <a:ext uri="{FF2B5EF4-FFF2-40B4-BE49-F238E27FC236}">
                <a16:creationId xmlns:a16="http://schemas.microsoft.com/office/drawing/2014/main" id="{865425CB-2DE8-D54C-AEF8-F7569DC9D9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99607" y="3570989"/>
            <a:ext cx="1182824" cy="775561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8C3C062-9594-874F-A805-80F16CD8094F}"/>
              </a:ext>
            </a:extLst>
          </p:cNvPr>
          <p:cNvCxnSpPr>
            <a:cxnSpLocks/>
          </p:cNvCxnSpPr>
          <p:nvPr userDrawn="1"/>
        </p:nvCxnSpPr>
        <p:spPr>
          <a:xfrm>
            <a:off x="1813918" y="3455692"/>
            <a:ext cx="715805" cy="0"/>
          </a:xfrm>
          <a:prstGeom prst="line">
            <a:avLst/>
          </a:prstGeom>
          <a:ln w="38100" cap="rnd">
            <a:solidFill>
              <a:srgbClr val="F75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36">
            <a:extLst>
              <a:ext uri="{FF2B5EF4-FFF2-40B4-BE49-F238E27FC236}">
                <a16:creationId xmlns:a16="http://schemas.microsoft.com/office/drawing/2014/main" id="{3D4DF4E8-13CC-4C44-A613-C9C42A8AB2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80407" y="3570989"/>
            <a:ext cx="1182824" cy="775561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CB078108-84F1-8F4C-BC01-EFFFA7C003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79750" y="3075498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FF9B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DDF32A30-D9C7-204F-856D-21FCB00BFC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87577" y="3075498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244E0060-7E5C-A442-9B13-8FD51FC8C05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05640" y="3075498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FF244C7-F734-BF49-907B-3036199E5F7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03231" y="3075498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5C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483BE6-53B6-034D-A37F-8A55A0756C1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90586" y="3075498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03E031-CA10-394E-B54C-EF38E51B6E73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13150674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cess Diagr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511810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4403F8C-1A56-7C4B-B302-6602AB0BA2DC}"/>
              </a:ext>
            </a:extLst>
          </p:cNvPr>
          <p:cNvCxnSpPr>
            <a:cxnSpLocks/>
          </p:cNvCxnSpPr>
          <p:nvPr userDrawn="1"/>
        </p:nvCxnSpPr>
        <p:spPr>
          <a:xfrm>
            <a:off x="6318470" y="2396121"/>
            <a:ext cx="715805" cy="0"/>
          </a:xfrm>
          <a:prstGeom prst="line">
            <a:avLst/>
          </a:prstGeom>
          <a:ln w="38100" cap="rnd">
            <a:solidFill>
              <a:srgbClr val="5C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459480A2-AF9A-8641-9E80-601E3FA1406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84960" y="3022612"/>
            <a:ext cx="1182824" cy="1088742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1FD5079-AE09-B34E-8813-776A6410AB47}"/>
              </a:ext>
            </a:extLst>
          </p:cNvPr>
          <p:cNvCxnSpPr>
            <a:cxnSpLocks/>
          </p:cNvCxnSpPr>
          <p:nvPr userDrawn="1"/>
        </p:nvCxnSpPr>
        <p:spPr>
          <a:xfrm>
            <a:off x="4929184" y="2396121"/>
            <a:ext cx="715805" cy="0"/>
          </a:xfrm>
          <a:prstGeom prst="line">
            <a:avLst/>
          </a:prstGeom>
          <a:ln w="38100" cap="rnd">
            <a:solidFill>
              <a:srgbClr val="AA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6">
            <a:extLst>
              <a:ext uri="{FF2B5EF4-FFF2-40B4-BE49-F238E27FC236}">
                <a16:creationId xmlns:a16="http://schemas.microsoft.com/office/drawing/2014/main" id="{B14A501E-D7B3-E64F-B2CC-3EC6ED90BD1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34178" y="3022612"/>
            <a:ext cx="1182824" cy="1088742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514DAE8-263A-4047-BCD4-4B986492F841}"/>
              </a:ext>
            </a:extLst>
          </p:cNvPr>
          <p:cNvCxnSpPr>
            <a:cxnSpLocks/>
          </p:cNvCxnSpPr>
          <p:nvPr userDrawn="1"/>
        </p:nvCxnSpPr>
        <p:spPr>
          <a:xfrm>
            <a:off x="3569040" y="2396121"/>
            <a:ext cx="715805" cy="0"/>
          </a:xfrm>
          <a:prstGeom prst="line">
            <a:avLst/>
          </a:prstGeom>
          <a:ln w="38100" cap="rnd">
            <a:solidFill>
              <a:srgbClr val="EC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36">
            <a:extLst>
              <a:ext uri="{FF2B5EF4-FFF2-40B4-BE49-F238E27FC236}">
                <a16:creationId xmlns:a16="http://schemas.microsoft.com/office/drawing/2014/main" id="{865425CB-2DE8-D54C-AEF8-F7569DC9D9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530" y="3022612"/>
            <a:ext cx="1182824" cy="1088742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8C3C062-9594-874F-A805-80F16CD8094F}"/>
              </a:ext>
            </a:extLst>
          </p:cNvPr>
          <p:cNvCxnSpPr>
            <a:cxnSpLocks/>
          </p:cNvCxnSpPr>
          <p:nvPr userDrawn="1"/>
        </p:nvCxnSpPr>
        <p:spPr>
          <a:xfrm>
            <a:off x="2160528" y="2396121"/>
            <a:ext cx="715805" cy="0"/>
          </a:xfrm>
          <a:prstGeom prst="line">
            <a:avLst/>
          </a:prstGeom>
          <a:ln w="38100" cap="rnd">
            <a:solidFill>
              <a:srgbClr val="F75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36">
            <a:extLst>
              <a:ext uri="{FF2B5EF4-FFF2-40B4-BE49-F238E27FC236}">
                <a16:creationId xmlns:a16="http://schemas.microsoft.com/office/drawing/2014/main" id="{3D4DF4E8-13CC-4C44-A613-C9C42A8AB2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27018" y="3022612"/>
            <a:ext cx="1182824" cy="1088742"/>
          </a:xfrm>
        </p:spPr>
        <p:txBody>
          <a:bodyPr>
            <a:noAutofit/>
          </a:bodyPr>
          <a:lstStyle>
            <a:lvl1pPr algn="ctr">
              <a:defRPr sz="1050" b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04982272-7BDA-1D4C-9190-07F7E610992D}"/>
              </a:ext>
            </a:extLst>
          </p:cNvPr>
          <p:cNvSpPr>
            <a:spLocks/>
          </p:cNvSpPr>
          <p:nvPr userDrawn="1"/>
        </p:nvSpPr>
        <p:spPr bwMode="auto">
          <a:xfrm>
            <a:off x="5868640" y="1280292"/>
            <a:ext cx="1605041" cy="80010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B18A2BBC-6B50-EB4C-9748-2F86B900704E}"/>
              </a:ext>
            </a:extLst>
          </p:cNvPr>
          <p:cNvSpPr>
            <a:spLocks/>
          </p:cNvSpPr>
          <p:nvPr userDrawn="1"/>
        </p:nvSpPr>
        <p:spPr bwMode="auto">
          <a:xfrm flipV="1">
            <a:off x="4478452" y="2080392"/>
            <a:ext cx="1605041" cy="80010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ED039E43-0017-9F4E-A40E-199E94C6B098}"/>
              </a:ext>
            </a:extLst>
          </p:cNvPr>
          <p:cNvSpPr>
            <a:spLocks/>
          </p:cNvSpPr>
          <p:nvPr userDrawn="1"/>
        </p:nvSpPr>
        <p:spPr bwMode="auto">
          <a:xfrm>
            <a:off x="3089167" y="1280292"/>
            <a:ext cx="1605041" cy="80010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0ECF080D-9AE5-9D40-A1CA-40DFB60DE43C}"/>
              </a:ext>
            </a:extLst>
          </p:cNvPr>
          <p:cNvSpPr>
            <a:spLocks/>
          </p:cNvSpPr>
          <p:nvPr userDrawn="1"/>
        </p:nvSpPr>
        <p:spPr bwMode="auto">
          <a:xfrm>
            <a:off x="1700700" y="1280292"/>
            <a:ext cx="1605041" cy="80010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gradFill>
            <a:gsLst>
              <a:gs pos="0">
                <a:srgbClr val="FF9B92"/>
              </a:gs>
              <a:gs pos="100000">
                <a:srgbClr val="F75D59"/>
              </a:gs>
            </a:gsLst>
            <a:lin ang="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F79A3EEC-55FD-F644-827A-59332E450094}"/>
              </a:ext>
            </a:extLst>
          </p:cNvPr>
          <p:cNvSpPr>
            <a:spLocks/>
          </p:cNvSpPr>
          <p:nvPr userDrawn="1"/>
        </p:nvSpPr>
        <p:spPr bwMode="auto">
          <a:xfrm flipV="1">
            <a:off x="1700700" y="2080392"/>
            <a:ext cx="1605041" cy="80010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4378EFF2-BAFD-2C4B-8E99-C518E78F73C4}"/>
              </a:ext>
            </a:extLst>
          </p:cNvPr>
          <p:cNvSpPr>
            <a:spLocks/>
          </p:cNvSpPr>
          <p:nvPr userDrawn="1"/>
        </p:nvSpPr>
        <p:spPr bwMode="auto">
          <a:xfrm flipV="1">
            <a:off x="3089167" y="2080392"/>
            <a:ext cx="1605041" cy="80010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gradFill>
            <a:gsLst>
              <a:gs pos="0">
                <a:srgbClr val="EC1300"/>
              </a:gs>
              <a:gs pos="100000">
                <a:srgbClr val="AA182F"/>
              </a:gs>
            </a:gsLst>
            <a:lin ang="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6" name="Freeform 7">
            <a:extLst>
              <a:ext uri="{FF2B5EF4-FFF2-40B4-BE49-F238E27FC236}">
                <a16:creationId xmlns:a16="http://schemas.microsoft.com/office/drawing/2014/main" id="{A2769C99-9EF9-134B-B93D-E7DF41AB7B45}"/>
              </a:ext>
            </a:extLst>
          </p:cNvPr>
          <p:cNvSpPr>
            <a:spLocks/>
          </p:cNvSpPr>
          <p:nvPr userDrawn="1"/>
        </p:nvSpPr>
        <p:spPr bwMode="auto">
          <a:xfrm>
            <a:off x="4478452" y="1280292"/>
            <a:ext cx="1605041" cy="80010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gradFill flip="none" rotWithShape="1">
            <a:gsLst>
              <a:gs pos="0">
                <a:srgbClr val="5C0033"/>
              </a:gs>
              <a:gs pos="100000">
                <a:srgbClr val="88133D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4F16AD1C-0A8C-4248-9889-9D75BF02D0AA}"/>
              </a:ext>
            </a:extLst>
          </p:cNvPr>
          <p:cNvSpPr>
            <a:spLocks/>
          </p:cNvSpPr>
          <p:nvPr userDrawn="1"/>
        </p:nvSpPr>
        <p:spPr bwMode="auto">
          <a:xfrm flipV="1">
            <a:off x="5868640" y="2080392"/>
            <a:ext cx="1605041" cy="80010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41001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EEA60C7-8FB2-C743-A905-9C3930E8BFA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11554" y="2001376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FF9B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405461B-B44C-9C4A-9ADF-1BC2FC4D016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13577" y="2001376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60FFAA3-453C-424D-8F0B-B5A13409E3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5346" y="2001376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AA18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66106973-3785-8149-AA94-C041D861404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72724" y="2001376"/>
            <a:ext cx="1183481" cy="428625"/>
          </a:xfrm>
        </p:spPr>
        <p:txBody>
          <a:bodyPr>
            <a:normAutofit/>
          </a:bodyPr>
          <a:lstStyle>
            <a:lvl1pPr algn="ctr">
              <a:defRPr sz="1200" b="0">
                <a:solidFill>
                  <a:srgbClr val="5C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0A312C-B639-2A43-B835-9BBC3C73E1E3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41820045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F32306F-1227-5B4B-B6E5-95181621479E}"/>
              </a:ext>
            </a:extLst>
          </p:cNvPr>
          <p:cNvGrpSpPr/>
          <p:nvPr userDrawn="1"/>
        </p:nvGrpSpPr>
        <p:grpSpPr>
          <a:xfrm>
            <a:off x="0" y="986967"/>
            <a:ext cx="8938452" cy="3069289"/>
            <a:chOff x="0" y="1315956"/>
            <a:chExt cx="11917936" cy="409238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2E68F6-05EA-8249-8925-EC14DF186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315956"/>
              <a:ext cx="11917936" cy="4008329"/>
            </a:xfrm>
            <a:prstGeom prst="rect">
              <a:avLst/>
            </a:prstGeom>
          </p:spPr>
        </p:pic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0329D93E-9EE0-3F41-97F9-6656EA23FECF}"/>
                </a:ext>
              </a:extLst>
            </p:cNvPr>
            <p:cNvSpPr/>
            <p:nvPr/>
          </p:nvSpPr>
          <p:spPr>
            <a:xfrm>
              <a:off x="7967751" y="3776959"/>
              <a:ext cx="3744012" cy="1631382"/>
            </a:xfrm>
            <a:prstGeom prst="roundRect">
              <a:avLst/>
            </a:prstGeom>
            <a:gradFill>
              <a:gsLst>
                <a:gs pos="0">
                  <a:srgbClr val="5C0033"/>
                </a:gs>
                <a:gs pos="100000">
                  <a:srgbClr val="41001F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BCAAC370-F595-DA45-8307-5B68395B44A5}"/>
                </a:ext>
              </a:extLst>
            </p:cNvPr>
            <p:cNvSpPr/>
            <p:nvPr/>
          </p:nvSpPr>
          <p:spPr>
            <a:xfrm>
              <a:off x="1759496" y="3776959"/>
              <a:ext cx="1856473" cy="1631382"/>
            </a:xfrm>
            <a:prstGeom prst="roundRect">
              <a:avLst/>
            </a:prstGeom>
            <a:gradFill>
              <a:gsLst>
                <a:gs pos="0">
                  <a:srgbClr val="FF9B92"/>
                </a:gs>
                <a:gs pos="100000">
                  <a:srgbClr val="F75D59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7569A2E5-A55C-2545-985C-FC845D79A725}"/>
                </a:ext>
              </a:extLst>
            </p:cNvPr>
            <p:cNvSpPr/>
            <p:nvPr/>
          </p:nvSpPr>
          <p:spPr>
            <a:xfrm>
              <a:off x="5904776" y="3776959"/>
              <a:ext cx="1856473" cy="1631382"/>
            </a:xfrm>
            <a:prstGeom prst="roundRect">
              <a:avLst/>
            </a:prstGeom>
            <a:gradFill>
              <a:gsLst>
                <a:gs pos="0">
                  <a:srgbClr val="AA182F"/>
                </a:gs>
                <a:gs pos="100000">
                  <a:srgbClr val="88133D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720B6D1-2FD8-954C-B499-8FB9E01A4F2B}"/>
                </a:ext>
              </a:extLst>
            </p:cNvPr>
            <p:cNvSpPr/>
            <p:nvPr/>
          </p:nvSpPr>
          <p:spPr>
            <a:xfrm>
              <a:off x="3832136" y="3776959"/>
              <a:ext cx="1856473" cy="1631382"/>
            </a:xfrm>
            <a:prstGeom prst="roundRect">
              <a:avLst/>
            </a:prstGeom>
            <a:gradFill>
              <a:gsLst>
                <a:gs pos="0">
                  <a:srgbClr val="EC1300"/>
                </a:gs>
                <a:gs pos="100000">
                  <a:srgbClr val="AA182F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511810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67" name="Text Placeholder 36">
            <a:extLst>
              <a:ext uri="{FF2B5EF4-FFF2-40B4-BE49-F238E27FC236}">
                <a16:creationId xmlns:a16="http://schemas.microsoft.com/office/drawing/2014/main" id="{3D4DF4E8-13CC-4C44-A613-C9C42A8AB2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24387" y="2946053"/>
            <a:ext cx="1182824" cy="1047161"/>
          </a:xfrm>
        </p:spPr>
        <p:txBody>
          <a:bodyPr>
            <a:noAutofit/>
          </a:bodyPr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ABF5A1C0-D9DD-4B44-B3A2-1BE28F3727A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319623" y="2169263"/>
            <a:ext cx="483998" cy="198997"/>
          </a:xfrm>
        </p:spPr>
        <p:txBody>
          <a:bodyPr anchor="ctr">
            <a:noAutofit/>
          </a:bodyPr>
          <a:lstStyle>
            <a:lvl1pPr algn="ctr">
              <a:defRPr sz="105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49316605-A3C9-D344-8817-B8F7E87B7C7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894819" y="2169263"/>
            <a:ext cx="483998" cy="198997"/>
          </a:xfrm>
        </p:spPr>
        <p:txBody>
          <a:bodyPr anchor="ctr">
            <a:noAutofit/>
          </a:bodyPr>
          <a:lstStyle>
            <a:lvl1pPr algn="ctr">
              <a:defRPr sz="105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EE1DA6EC-31DC-1942-B8DF-66804868D5B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40651" y="2169263"/>
            <a:ext cx="483998" cy="198997"/>
          </a:xfrm>
        </p:spPr>
        <p:txBody>
          <a:bodyPr anchor="ctr">
            <a:noAutofit/>
          </a:bodyPr>
          <a:lstStyle>
            <a:lvl1pPr algn="ctr">
              <a:defRPr sz="1050" b="0" i="0">
                <a:solidFill>
                  <a:srgbClr val="39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CF556B96-A42D-4347-9581-D7F142D054B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3702" y="2169263"/>
            <a:ext cx="483998" cy="198997"/>
          </a:xfrm>
        </p:spPr>
        <p:txBody>
          <a:bodyPr anchor="ctr">
            <a:noAutofit/>
          </a:bodyPr>
          <a:lstStyle>
            <a:lvl1pPr algn="ctr"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44" name="Text Placeholder 36">
            <a:extLst>
              <a:ext uri="{FF2B5EF4-FFF2-40B4-BE49-F238E27FC236}">
                <a16:creationId xmlns:a16="http://schemas.microsoft.com/office/drawing/2014/main" id="{72F1E6B4-EB5A-EC4A-91A5-D3868C08A6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967437" y="2946053"/>
            <a:ext cx="1182824" cy="1047161"/>
          </a:xfrm>
        </p:spPr>
        <p:txBody>
          <a:bodyPr>
            <a:noAutofit/>
          </a:bodyPr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58" name="Text Placeholder 36">
            <a:extLst>
              <a:ext uri="{FF2B5EF4-FFF2-40B4-BE49-F238E27FC236}">
                <a16:creationId xmlns:a16="http://schemas.microsoft.com/office/drawing/2014/main" id="{E749310B-5CFF-A14A-AF12-951CD889476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531918" y="2946053"/>
            <a:ext cx="1182824" cy="1047161"/>
          </a:xfrm>
        </p:spPr>
        <p:txBody>
          <a:bodyPr>
            <a:noAutofit/>
          </a:bodyPr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59" name="Text Placeholder 36">
            <a:extLst>
              <a:ext uri="{FF2B5EF4-FFF2-40B4-BE49-F238E27FC236}">
                <a16:creationId xmlns:a16="http://schemas.microsoft.com/office/drawing/2014/main" id="{B4C84768-CF3C-6C4F-9453-18E6441E1A9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53537" y="2946053"/>
            <a:ext cx="2660334" cy="1047161"/>
          </a:xfrm>
        </p:spPr>
        <p:txBody>
          <a:bodyPr>
            <a:noAutofit/>
          </a:bodyPr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2pPr>
            <a:lvl3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3pPr>
            <a:lvl4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4pPr>
            <a:lvl5pPr>
              <a:defRPr sz="1050">
                <a:solidFill>
                  <a:srgbClr val="393737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GB"/>
              <a:t>Insert short description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F351C9-184D-6B43-A316-6EB799B79636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</p:spTree>
    <p:extLst>
      <p:ext uri="{BB962C8B-B14F-4D97-AF65-F5344CB8AC3E}">
        <p14:creationId xmlns:p14="http://schemas.microsoft.com/office/powerpoint/2010/main" val="36564214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, 3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1682;p34">
            <a:extLst>
              <a:ext uri="{FF2B5EF4-FFF2-40B4-BE49-F238E27FC236}">
                <a16:creationId xmlns:a16="http://schemas.microsoft.com/office/drawing/2014/main" id="{BDBC7EBD-AA20-6247-A8B4-136D631E7FDC}"/>
              </a:ext>
            </a:extLst>
          </p:cNvPr>
          <p:cNvGrpSpPr/>
          <p:nvPr userDrawn="1"/>
        </p:nvGrpSpPr>
        <p:grpSpPr>
          <a:xfrm>
            <a:off x="4323701" y="2536834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30" name="Google Shape;1683;p34">
              <a:extLst>
                <a:ext uri="{FF2B5EF4-FFF2-40B4-BE49-F238E27FC236}">
                  <a16:creationId xmlns:a16="http://schemas.microsoft.com/office/drawing/2014/main" id="{57AADCAA-F057-D74E-9E88-C5F0EA02C1D0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" name="Google Shape;1684;p34">
              <a:extLst>
                <a:ext uri="{FF2B5EF4-FFF2-40B4-BE49-F238E27FC236}">
                  <a16:creationId xmlns:a16="http://schemas.microsoft.com/office/drawing/2014/main" id="{4D7F9D4B-22F0-7B49-B633-549B210B29D4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" name="Google Shape;1685;p34">
              <a:extLst>
                <a:ext uri="{FF2B5EF4-FFF2-40B4-BE49-F238E27FC236}">
                  <a16:creationId xmlns:a16="http://schemas.microsoft.com/office/drawing/2014/main" id="{CAF8AE51-460F-F445-BC9D-A02C3741BC5F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" name="Google Shape;1686;p34">
              <a:extLst>
                <a:ext uri="{FF2B5EF4-FFF2-40B4-BE49-F238E27FC236}">
                  <a16:creationId xmlns:a16="http://schemas.microsoft.com/office/drawing/2014/main" id="{D47163FF-8D4F-E943-AB4C-65C0986F3BD7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" name="Google Shape;1687;p34">
              <a:extLst>
                <a:ext uri="{FF2B5EF4-FFF2-40B4-BE49-F238E27FC236}">
                  <a16:creationId xmlns:a16="http://schemas.microsoft.com/office/drawing/2014/main" id="{393B80C7-1FF5-D84B-BDD0-F6A6DF6837DB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" name="Google Shape;1688;p34">
              <a:extLst>
                <a:ext uri="{FF2B5EF4-FFF2-40B4-BE49-F238E27FC236}">
                  <a16:creationId xmlns:a16="http://schemas.microsoft.com/office/drawing/2014/main" id="{56140328-C67C-C345-B573-D1A963C49D15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" name="Google Shape;1689;p34">
              <a:extLst>
                <a:ext uri="{FF2B5EF4-FFF2-40B4-BE49-F238E27FC236}">
                  <a16:creationId xmlns:a16="http://schemas.microsoft.com/office/drawing/2014/main" id="{D8CBB5AA-EE4B-9A4A-97CD-40A7984FD59A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" name="Google Shape;1690;p34">
              <a:extLst>
                <a:ext uri="{FF2B5EF4-FFF2-40B4-BE49-F238E27FC236}">
                  <a16:creationId xmlns:a16="http://schemas.microsoft.com/office/drawing/2014/main" id="{9F93C76E-DE61-D349-9493-6351616EB139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" name="Google Shape;1691;p34">
              <a:extLst>
                <a:ext uri="{FF2B5EF4-FFF2-40B4-BE49-F238E27FC236}">
                  <a16:creationId xmlns:a16="http://schemas.microsoft.com/office/drawing/2014/main" id="{8DE640E7-DCDC-8A47-9E1C-0647781D1F46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" name="Google Shape;1692;p34">
              <a:extLst>
                <a:ext uri="{FF2B5EF4-FFF2-40B4-BE49-F238E27FC236}">
                  <a16:creationId xmlns:a16="http://schemas.microsoft.com/office/drawing/2014/main" id="{B073A305-B9E7-9449-AE31-790066A440F6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8" name="Google Shape;1745;p34">
            <a:extLst>
              <a:ext uri="{FF2B5EF4-FFF2-40B4-BE49-F238E27FC236}">
                <a16:creationId xmlns:a16="http://schemas.microsoft.com/office/drawing/2014/main" id="{1E8BA861-0DB7-E44A-B23C-9BDBE14423D0}"/>
              </a:ext>
            </a:extLst>
          </p:cNvPr>
          <p:cNvGrpSpPr/>
          <p:nvPr userDrawn="1"/>
        </p:nvGrpSpPr>
        <p:grpSpPr>
          <a:xfrm rot="10800000">
            <a:off x="1505740" y="1894793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69" name="Google Shape;1746;p34">
              <a:extLst>
                <a:ext uri="{FF2B5EF4-FFF2-40B4-BE49-F238E27FC236}">
                  <a16:creationId xmlns:a16="http://schemas.microsoft.com/office/drawing/2014/main" id="{C0D092B8-8F22-6948-8813-297DAC348DC7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0" name="Google Shape;1747;p34">
              <a:extLst>
                <a:ext uri="{FF2B5EF4-FFF2-40B4-BE49-F238E27FC236}">
                  <a16:creationId xmlns:a16="http://schemas.microsoft.com/office/drawing/2014/main" id="{278998BE-E2CD-E446-BAAB-5B07A2BB5E9D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1" name="Google Shape;1748;p34">
              <a:extLst>
                <a:ext uri="{FF2B5EF4-FFF2-40B4-BE49-F238E27FC236}">
                  <a16:creationId xmlns:a16="http://schemas.microsoft.com/office/drawing/2014/main" id="{71249FB0-BF1A-7549-8D2C-9FB041BE3D33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2" name="Google Shape;1749;p34">
              <a:extLst>
                <a:ext uri="{FF2B5EF4-FFF2-40B4-BE49-F238E27FC236}">
                  <a16:creationId xmlns:a16="http://schemas.microsoft.com/office/drawing/2014/main" id="{BF6210AE-5C81-2147-995C-F12BB7B145D1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3" name="Google Shape;1750;p34">
              <a:extLst>
                <a:ext uri="{FF2B5EF4-FFF2-40B4-BE49-F238E27FC236}">
                  <a16:creationId xmlns:a16="http://schemas.microsoft.com/office/drawing/2014/main" id="{8ACE2D51-FB90-9545-89A3-E76FEEFA4E37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4" name="Google Shape;1751;p34">
              <a:extLst>
                <a:ext uri="{FF2B5EF4-FFF2-40B4-BE49-F238E27FC236}">
                  <a16:creationId xmlns:a16="http://schemas.microsoft.com/office/drawing/2014/main" id="{8C0FA0F6-D66B-4340-9C3B-51685F2B0FBF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5" name="Google Shape;1752;p34">
              <a:extLst>
                <a:ext uri="{FF2B5EF4-FFF2-40B4-BE49-F238E27FC236}">
                  <a16:creationId xmlns:a16="http://schemas.microsoft.com/office/drawing/2014/main" id="{EC60DF5F-632D-F948-8970-FE3A062FE7C7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6" name="Google Shape;1753;p34">
              <a:extLst>
                <a:ext uri="{FF2B5EF4-FFF2-40B4-BE49-F238E27FC236}">
                  <a16:creationId xmlns:a16="http://schemas.microsoft.com/office/drawing/2014/main" id="{CE6D627F-AE95-F748-B817-10DBB00C456F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7" name="Google Shape;1754;p34">
              <a:extLst>
                <a:ext uri="{FF2B5EF4-FFF2-40B4-BE49-F238E27FC236}">
                  <a16:creationId xmlns:a16="http://schemas.microsoft.com/office/drawing/2014/main" id="{47299149-BCBF-F848-ABBA-3176AEF637FE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8" name="Google Shape;1755;p34">
              <a:extLst>
                <a:ext uri="{FF2B5EF4-FFF2-40B4-BE49-F238E27FC236}">
                  <a16:creationId xmlns:a16="http://schemas.microsoft.com/office/drawing/2014/main" id="{6430D97B-ADE7-5A45-A686-B019A4D8B3DF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90" name="Google Shape;1788;p34">
            <a:extLst>
              <a:ext uri="{FF2B5EF4-FFF2-40B4-BE49-F238E27FC236}">
                <a16:creationId xmlns:a16="http://schemas.microsoft.com/office/drawing/2014/main" id="{8C8720C3-89BB-E44D-8FCB-08A9B5B9A8D2}"/>
              </a:ext>
            </a:extLst>
          </p:cNvPr>
          <p:cNvGrpSpPr/>
          <p:nvPr userDrawn="1"/>
        </p:nvGrpSpPr>
        <p:grpSpPr>
          <a:xfrm rot="10800000">
            <a:off x="7285788" y="1894793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91" name="Google Shape;1789;p34">
              <a:extLst>
                <a:ext uri="{FF2B5EF4-FFF2-40B4-BE49-F238E27FC236}">
                  <a16:creationId xmlns:a16="http://schemas.microsoft.com/office/drawing/2014/main" id="{88E71539-6EA9-0144-A02A-A67CE8C8C659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2" name="Google Shape;1790;p34">
              <a:extLst>
                <a:ext uri="{FF2B5EF4-FFF2-40B4-BE49-F238E27FC236}">
                  <a16:creationId xmlns:a16="http://schemas.microsoft.com/office/drawing/2014/main" id="{21ECE8FF-D48C-7E47-B630-55389898BBF7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3" name="Google Shape;1791;p34">
              <a:extLst>
                <a:ext uri="{FF2B5EF4-FFF2-40B4-BE49-F238E27FC236}">
                  <a16:creationId xmlns:a16="http://schemas.microsoft.com/office/drawing/2014/main" id="{E6845459-50D6-604E-B833-030C4DF6F631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4" name="Google Shape;1792;p34">
              <a:extLst>
                <a:ext uri="{FF2B5EF4-FFF2-40B4-BE49-F238E27FC236}">
                  <a16:creationId xmlns:a16="http://schemas.microsoft.com/office/drawing/2014/main" id="{48F8F4A8-4A49-C548-90E0-24D2E42799E7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5" name="Google Shape;1793;p34">
              <a:extLst>
                <a:ext uri="{FF2B5EF4-FFF2-40B4-BE49-F238E27FC236}">
                  <a16:creationId xmlns:a16="http://schemas.microsoft.com/office/drawing/2014/main" id="{E9F2F607-D982-114E-96B1-DFD6F90AD861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6" name="Google Shape;1794;p34">
              <a:extLst>
                <a:ext uri="{FF2B5EF4-FFF2-40B4-BE49-F238E27FC236}">
                  <a16:creationId xmlns:a16="http://schemas.microsoft.com/office/drawing/2014/main" id="{DE4045F4-20A7-4F4F-9A43-E0D310E5D837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7" name="Google Shape;1795;p34">
              <a:extLst>
                <a:ext uri="{FF2B5EF4-FFF2-40B4-BE49-F238E27FC236}">
                  <a16:creationId xmlns:a16="http://schemas.microsoft.com/office/drawing/2014/main" id="{DE5930AA-3A4F-D449-A492-4DCC90D67BD0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8" name="Google Shape;1796;p34">
              <a:extLst>
                <a:ext uri="{FF2B5EF4-FFF2-40B4-BE49-F238E27FC236}">
                  <a16:creationId xmlns:a16="http://schemas.microsoft.com/office/drawing/2014/main" id="{488143C1-D94F-D043-B034-CF02E6ED629D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9" name="Google Shape;1797;p34">
              <a:extLst>
                <a:ext uri="{FF2B5EF4-FFF2-40B4-BE49-F238E27FC236}">
                  <a16:creationId xmlns:a16="http://schemas.microsoft.com/office/drawing/2014/main" id="{BA001DD0-7035-4447-B4F8-63E9E3081E3F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0" name="Google Shape;1798;p34">
              <a:extLst>
                <a:ext uri="{FF2B5EF4-FFF2-40B4-BE49-F238E27FC236}">
                  <a16:creationId xmlns:a16="http://schemas.microsoft.com/office/drawing/2014/main" id="{C0527AC5-F49F-164D-907D-E39E233CDC93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511810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2911EE-5177-7A4A-A9A8-F43B5763947C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  <p:sp>
        <p:nvSpPr>
          <p:cNvPr id="14" name="Google Shape;1680;p34">
            <a:extLst>
              <a:ext uri="{FF2B5EF4-FFF2-40B4-BE49-F238E27FC236}">
                <a16:creationId xmlns:a16="http://schemas.microsoft.com/office/drawing/2014/main" id="{873CE03A-0822-C14F-AE24-962BB661D832}"/>
              </a:ext>
            </a:extLst>
          </p:cNvPr>
          <p:cNvSpPr/>
          <p:nvPr userDrawn="1"/>
        </p:nvSpPr>
        <p:spPr>
          <a:xfrm>
            <a:off x="-11970" y="2464568"/>
            <a:ext cx="9177466" cy="352967"/>
          </a:xfrm>
          <a:custGeom>
            <a:avLst/>
            <a:gdLst/>
            <a:ahLst/>
            <a:cxnLst/>
            <a:rect l="l" t="t" r="r" b="b"/>
            <a:pathLst>
              <a:path w="285750" h="10990" extrusionOk="0">
                <a:moveTo>
                  <a:pt x="0" y="0"/>
                </a:moveTo>
                <a:lnTo>
                  <a:pt x="0" y="10990"/>
                </a:lnTo>
                <a:lnTo>
                  <a:pt x="285750" y="10990"/>
                </a:lnTo>
                <a:lnTo>
                  <a:pt x="2857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6" name="Google Shape;1694;p34">
            <a:extLst>
              <a:ext uri="{FF2B5EF4-FFF2-40B4-BE49-F238E27FC236}">
                <a16:creationId xmlns:a16="http://schemas.microsoft.com/office/drawing/2014/main" id="{72C5A968-BF8B-C642-8755-0A3A59FDB8BB}"/>
              </a:ext>
            </a:extLst>
          </p:cNvPr>
          <p:cNvSpPr/>
          <p:nvPr userDrawn="1"/>
        </p:nvSpPr>
        <p:spPr>
          <a:xfrm>
            <a:off x="3723352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7" y="1"/>
                </a:moveTo>
                <a:cubicBezTo>
                  <a:pt x="465" y="1"/>
                  <a:pt x="1" y="858"/>
                  <a:pt x="417" y="1501"/>
                </a:cubicBezTo>
                <a:lnTo>
                  <a:pt x="6359" y="10561"/>
                </a:lnTo>
                <a:cubicBezTo>
                  <a:pt x="6537" y="10835"/>
                  <a:pt x="6847" y="11002"/>
                  <a:pt x="7168" y="11002"/>
                </a:cubicBezTo>
                <a:lnTo>
                  <a:pt x="38232" y="11002"/>
                </a:lnTo>
                <a:cubicBezTo>
                  <a:pt x="39006" y="11002"/>
                  <a:pt x="39470" y="10145"/>
                  <a:pt x="39041" y="9502"/>
                </a:cubicBezTo>
                <a:lnTo>
                  <a:pt x="33100" y="441"/>
                </a:lnTo>
                <a:cubicBezTo>
                  <a:pt x="32921" y="167"/>
                  <a:pt x="32624" y="1"/>
                  <a:pt x="3229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1757;p34">
            <a:extLst>
              <a:ext uri="{FF2B5EF4-FFF2-40B4-BE49-F238E27FC236}">
                <a16:creationId xmlns:a16="http://schemas.microsoft.com/office/drawing/2014/main" id="{11AA57F4-5008-2849-84F9-FEC4114A0E0E}"/>
              </a:ext>
            </a:extLst>
          </p:cNvPr>
          <p:cNvSpPr/>
          <p:nvPr userDrawn="1"/>
        </p:nvSpPr>
        <p:spPr>
          <a:xfrm>
            <a:off x="905391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6" y="1"/>
                </a:moveTo>
                <a:cubicBezTo>
                  <a:pt x="464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6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69" y="10145"/>
                  <a:pt x="39041" y="9502"/>
                </a:cubicBezTo>
                <a:lnTo>
                  <a:pt x="33099" y="441"/>
                </a:lnTo>
                <a:cubicBezTo>
                  <a:pt x="32921" y="167"/>
                  <a:pt x="32623" y="1"/>
                  <a:pt x="32290" y="1"/>
                </a:cubicBezTo>
                <a:close/>
              </a:path>
            </a:pathLst>
          </a:custGeom>
          <a:solidFill>
            <a:srgbClr val="FF9B9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Google Shape;1800;p34">
            <a:extLst>
              <a:ext uri="{FF2B5EF4-FFF2-40B4-BE49-F238E27FC236}">
                <a16:creationId xmlns:a16="http://schemas.microsoft.com/office/drawing/2014/main" id="{0BCE783C-6624-EB44-AF68-091AD1673450}"/>
              </a:ext>
            </a:extLst>
          </p:cNvPr>
          <p:cNvSpPr/>
          <p:nvPr userDrawn="1"/>
        </p:nvSpPr>
        <p:spPr>
          <a:xfrm>
            <a:off x="6685439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7" y="1"/>
                </a:moveTo>
                <a:cubicBezTo>
                  <a:pt x="465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7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70" y="10145"/>
                  <a:pt x="39041" y="9502"/>
                </a:cubicBezTo>
                <a:lnTo>
                  <a:pt x="33112" y="441"/>
                </a:lnTo>
                <a:cubicBezTo>
                  <a:pt x="32933" y="167"/>
                  <a:pt x="32624" y="1"/>
                  <a:pt x="323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1D864-F697-0442-A179-4963B1D79C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4573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23B86B9-1DA3-2C4A-B101-E8A8E85776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16212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1F3560F-E572-6341-84A8-F8C6784815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7955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8B88D9-A565-0244-8ACD-8385A13602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6678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102" name="Text Placeholder 5">
            <a:extLst>
              <a:ext uri="{FF2B5EF4-FFF2-40B4-BE49-F238E27FC236}">
                <a16:creationId xmlns:a16="http://schemas.microsoft.com/office/drawing/2014/main" id="{F48CD3E6-D6EB-6546-95CE-8A4DD3494D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9182" y="96678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103" name="Text Placeholder 5">
            <a:extLst>
              <a:ext uri="{FF2B5EF4-FFF2-40B4-BE49-F238E27FC236}">
                <a16:creationId xmlns:a16="http://schemas.microsoft.com/office/drawing/2014/main" id="{B3A1B260-81C2-D54C-AD69-4440656AAD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4853" y="346210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5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, 4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1682;p34">
            <a:extLst>
              <a:ext uri="{FF2B5EF4-FFF2-40B4-BE49-F238E27FC236}">
                <a16:creationId xmlns:a16="http://schemas.microsoft.com/office/drawing/2014/main" id="{BDBC7EBD-AA20-6247-A8B4-136D631E7FDC}"/>
              </a:ext>
            </a:extLst>
          </p:cNvPr>
          <p:cNvGrpSpPr/>
          <p:nvPr userDrawn="1"/>
        </p:nvGrpSpPr>
        <p:grpSpPr>
          <a:xfrm>
            <a:off x="3588498" y="2536834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30" name="Google Shape;1683;p34">
              <a:extLst>
                <a:ext uri="{FF2B5EF4-FFF2-40B4-BE49-F238E27FC236}">
                  <a16:creationId xmlns:a16="http://schemas.microsoft.com/office/drawing/2014/main" id="{57AADCAA-F057-D74E-9E88-C5F0EA02C1D0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" name="Google Shape;1684;p34">
              <a:extLst>
                <a:ext uri="{FF2B5EF4-FFF2-40B4-BE49-F238E27FC236}">
                  <a16:creationId xmlns:a16="http://schemas.microsoft.com/office/drawing/2014/main" id="{4D7F9D4B-22F0-7B49-B633-549B210B29D4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" name="Google Shape;1685;p34">
              <a:extLst>
                <a:ext uri="{FF2B5EF4-FFF2-40B4-BE49-F238E27FC236}">
                  <a16:creationId xmlns:a16="http://schemas.microsoft.com/office/drawing/2014/main" id="{CAF8AE51-460F-F445-BC9D-A02C3741BC5F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" name="Google Shape;1686;p34">
              <a:extLst>
                <a:ext uri="{FF2B5EF4-FFF2-40B4-BE49-F238E27FC236}">
                  <a16:creationId xmlns:a16="http://schemas.microsoft.com/office/drawing/2014/main" id="{D47163FF-8D4F-E943-AB4C-65C0986F3BD7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" name="Google Shape;1687;p34">
              <a:extLst>
                <a:ext uri="{FF2B5EF4-FFF2-40B4-BE49-F238E27FC236}">
                  <a16:creationId xmlns:a16="http://schemas.microsoft.com/office/drawing/2014/main" id="{393B80C7-1FF5-D84B-BDD0-F6A6DF6837DB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" name="Google Shape;1688;p34">
              <a:extLst>
                <a:ext uri="{FF2B5EF4-FFF2-40B4-BE49-F238E27FC236}">
                  <a16:creationId xmlns:a16="http://schemas.microsoft.com/office/drawing/2014/main" id="{56140328-C67C-C345-B573-D1A963C49D15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" name="Google Shape;1689;p34">
              <a:extLst>
                <a:ext uri="{FF2B5EF4-FFF2-40B4-BE49-F238E27FC236}">
                  <a16:creationId xmlns:a16="http://schemas.microsoft.com/office/drawing/2014/main" id="{D8CBB5AA-EE4B-9A4A-97CD-40A7984FD59A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" name="Google Shape;1690;p34">
              <a:extLst>
                <a:ext uri="{FF2B5EF4-FFF2-40B4-BE49-F238E27FC236}">
                  <a16:creationId xmlns:a16="http://schemas.microsoft.com/office/drawing/2014/main" id="{9F93C76E-DE61-D349-9493-6351616EB139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" name="Google Shape;1691;p34">
              <a:extLst>
                <a:ext uri="{FF2B5EF4-FFF2-40B4-BE49-F238E27FC236}">
                  <a16:creationId xmlns:a16="http://schemas.microsoft.com/office/drawing/2014/main" id="{8DE640E7-DCDC-8A47-9E1C-0647781D1F46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" name="Google Shape;1692;p34">
              <a:extLst>
                <a:ext uri="{FF2B5EF4-FFF2-40B4-BE49-F238E27FC236}">
                  <a16:creationId xmlns:a16="http://schemas.microsoft.com/office/drawing/2014/main" id="{B073A305-B9E7-9449-AE31-790066A440F6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8" name="Google Shape;1745;p34">
            <a:extLst>
              <a:ext uri="{FF2B5EF4-FFF2-40B4-BE49-F238E27FC236}">
                <a16:creationId xmlns:a16="http://schemas.microsoft.com/office/drawing/2014/main" id="{1E8BA861-0DB7-E44A-B23C-9BDBE14423D0}"/>
              </a:ext>
            </a:extLst>
          </p:cNvPr>
          <p:cNvGrpSpPr/>
          <p:nvPr userDrawn="1"/>
        </p:nvGrpSpPr>
        <p:grpSpPr>
          <a:xfrm rot="10800000">
            <a:off x="1505740" y="1894793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69" name="Google Shape;1746;p34">
              <a:extLst>
                <a:ext uri="{FF2B5EF4-FFF2-40B4-BE49-F238E27FC236}">
                  <a16:creationId xmlns:a16="http://schemas.microsoft.com/office/drawing/2014/main" id="{C0D092B8-8F22-6948-8813-297DAC348DC7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0" name="Google Shape;1747;p34">
              <a:extLst>
                <a:ext uri="{FF2B5EF4-FFF2-40B4-BE49-F238E27FC236}">
                  <a16:creationId xmlns:a16="http://schemas.microsoft.com/office/drawing/2014/main" id="{278998BE-E2CD-E446-BAAB-5B07A2BB5E9D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1" name="Google Shape;1748;p34">
              <a:extLst>
                <a:ext uri="{FF2B5EF4-FFF2-40B4-BE49-F238E27FC236}">
                  <a16:creationId xmlns:a16="http://schemas.microsoft.com/office/drawing/2014/main" id="{71249FB0-BF1A-7549-8D2C-9FB041BE3D33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2" name="Google Shape;1749;p34">
              <a:extLst>
                <a:ext uri="{FF2B5EF4-FFF2-40B4-BE49-F238E27FC236}">
                  <a16:creationId xmlns:a16="http://schemas.microsoft.com/office/drawing/2014/main" id="{BF6210AE-5C81-2147-995C-F12BB7B145D1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3" name="Google Shape;1750;p34">
              <a:extLst>
                <a:ext uri="{FF2B5EF4-FFF2-40B4-BE49-F238E27FC236}">
                  <a16:creationId xmlns:a16="http://schemas.microsoft.com/office/drawing/2014/main" id="{8ACE2D51-FB90-9545-89A3-E76FEEFA4E37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4" name="Google Shape;1751;p34">
              <a:extLst>
                <a:ext uri="{FF2B5EF4-FFF2-40B4-BE49-F238E27FC236}">
                  <a16:creationId xmlns:a16="http://schemas.microsoft.com/office/drawing/2014/main" id="{8C0FA0F6-D66B-4340-9C3B-51685F2B0FBF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5" name="Google Shape;1752;p34">
              <a:extLst>
                <a:ext uri="{FF2B5EF4-FFF2-40B4-BE49-F238E27FC236}">
                  <a16:creationId xmlns:a16="http://schemas.microsoft.com/office/drawing/2014/main" id="{EC60DF5F-632D-F948-8970-FE3A062FE7C7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6" name="Google Shape;1753;p34">
              <a:extLst>
                <a:ext uri="{FF2B5EF4-FFF2-40B4-BE49-F238E27FC236}">
                  <a16:creationId xmlns:a16="http://schemas.microsoft.com/office/drawing/2014/main" id="{CE6D627F-AE95-F748-B817-10DBB00C456F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7" name="Google Shape;1754;p34">
              <a:extLst>
                <a:ext uri="{FF2B5EF4-FFF2-40B4-BE49-F238E27FC236}">
                  <a16:creationId xmlns:a16="http://schemas.microsoft.com/office/drawing/2014/main" id="{47299149-BCBF-F848-ABBA-3176AEF637FE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8" name="Google Shape;1755;p34">
              <a:extLst>
                <a:ext uri="{FF2B5EF4-FFF2-40B4-BE49-F238E27FC236}">
                  <a16:creationId xmlns:a16="http://schemas.microsoft.com/office/drawing/2014/main" id="{6430D97B-ADE7-5A45-A686-B019A4D8B3DF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90" name="Google Shape;1788;p34">
            <a:extLst>
              <a:ext uri="{FF2B5EF4-FFF2-40B4-BE49-F238E27FC236}">
                <a16:creationId xmlns:a16="http://schemas.microsoft.com/office/drawing/2014/main" id="{8C8720C3-89BB-E44D-8FCB-08A9B5B9A8D2}"/>
              </a:ext>
            </a:extLst>
          </p:cNvPr>
          <p:cNvGrpSpPr/>
          <p:nvPr userDrawn="1"/>
        </p:nvGrpSpPr>
        <p:grpSpPr>
          <a:xfrm rot="10800000">
            <a:off x="5571958" y="1894793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91" name="Google Shape;1789;p34">
              <a:extLst>
                <a:ext uri="{FF2B5EF4-FFF2-40B4-BE49-F238E27FC236}">
                  <a16:creationId xmlns:a16="http://schemas.microsoft.com/office/drawing/2014/main" id="{88E71539-6EA9-0144-A02A-A67CE8C8C659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2" name="Google Shape;1790;p34">
              <a:extLst>
                <a:ext uri="{FF2B5EF4-FFF2-40B4-BE49-F238E27FC236}">
                  <a16:creationId xmlns:a16="http://schemas.microsoft.com/office/drawing/2014/main" id="{21ECE8FF-D48C-7E47-B630-55389898BBF7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3" name="Google Shape;1791;p34">
              <a:extLst>
                <a:ext uri="{FF2B5EF4-FFF2-40B4-BE49-F238E27FC236}">
                  <a16:creationId xmlns:a16="http://schemas.microsoft.com/office/drawing/2014/main" id="{E6845459-50D6-604E-B833-030C4DF6F631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4" name="Google Shape;1792;p34">
              <a:extLst>
                <a:ext uri="{FF2B5EF4-FFF2-40B4-BE49-F238E27FC236}">
                  <a16:creationId xmlns:a16="http://schemas.microsoft.com/office/drawing/2014/main" id="{48F8F4A8-4A49-C548-90E0-24D2E42799E7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5" name="Google Shape;1793;p34">
              <a:extLst>
                <a:ext uri="{FF2B5EF4-FFF2-40B4-BE49-F238E27FC236}">
                  <a16:creationId xmlns:a16="http://schemas.microsoft.com/office/drawing/2014/main" id="{E9F2F607-D982-114E-96B1-DFD6F90AD861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6" name="Google Shape;1794;p34">
              <a:extLst>
                <a:ext uri="{FF2B5EF4-FFF2-40B4-BE49-F238E27FC236}">
                  <a16:creationId xmlns:a16="http://schemas.microsoft.com/office/drawing/2014/main" id="{DE4045F4-20A7-4F4F-9A43-E0D310E5D837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7" name="Google Shape;1795;p34">
              <a:extLst>
                <a:ext uri="{FF2B5EF4-FFF2-40B4-BE49-F238E27FC236}">
                  <a16:creationId xmlns:a16="http://schemas.microsoft.com/office/drawing/2014/main" id="{DE5930AA-3A4F-D449-A492-4DCC90D67BD0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8" name="Google Shape;1796;p34">
              <a:extLst>
                <a:ext uri="{FF2B5EF4-FFF2-40B4-BE49-F238E27FC236}">
                  <a16:creationId xmlns:a16="http://schemas.microsoft.com/office/drawing/2014/main" id="{488143C1-D94F-D043-B034-CF02E6ED629D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9" name="Google Shape;1797;p34">
              <a:extLst>
                <a:ext uri="{FF2B5EF4-FFF2-40B4-BE49-F238E27FC236}">
                  <a16:creationId xmlns:a16="http://schemas.microsoft.com/office/drawing/2014/main" id="{BA001DD0-7035-4447-B4F8-63E9E3081E3F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0" name="Google Shape;1798;p34">
              <a:extLst>
                <a:ext uri="{FF2B5EF4-FFF2-40B4-BE49-F238E27FC236}">
                  <a16:creationId xmlns:a16="http://schemas.microsoft.com/office/drawing/2014/main" id="{C0527AC5-F49F-164D-907D-E39E233CDC93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511810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2911EE-5177-7A4A-A9A8-F43B5763947C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  <p:sp>
        <p:nvSpPr>
          <p:cNvPr id="14" name="Google Shape;1680;p34">
            <a:extLst>
              <a:ext uri="{FF2B5EF4-FFF2-40B4-BE49-F238E27FC236}">
                <a16:creationId xmlns:a16="http://schemas.microsoft.com/office/drawing/2014/main" id="{873CE03A-0822-C14F-AE24-962BB661D832}"/>
              </a:ext>
            </a:extLst>
          </p:cNvPr>
          <p:cNvSpPr/>
          <p:nvPr userDrawn="1"/>
        </p:nvSpPr>
        <p:spPr>
          <a:xfrm>
            <a:off x="-11970" y="2464568"/>
            <a:ext cx="9177466" cy="352967"/>
          </a:xfrm>
          <a:custGeom>
            <a:avLst/>
            <a:gdLst/>
            <a:ahLst/>
            <a:cxnLst/>
            <a:rect l="l" t="t" r="r" b="b"/>
            <a:pathLst>
              <a:path w="285750" h="10990" extrusionOk="0">
                <a:moveTo>
                  <a:pt x="0" y="0"/>
                </a:moveTo>
                <a:lnTo>
                  <a:pt x="0" y="10990"/>
                </a:lnTo>
                <a:lnTo>
                  <a:pt x="285750" y="10990"/>
                </a:lnTo>
                <a:lnTo>
                  <a:pt x="2857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6" name="Google Shape;1694;p34">
            <a:extLst>
              <a:ext uri="{FF2B5EF4-FFF2-40B4-BE49-F238E27FC236}">
                <a16:creationId xmlns:a16="http://schemas.microsoft.com/office/drawing/2014/main" id="{72C5A968-BF8B-C642-8755-0A3A59FDB8BB}"/>
              </a:ext>
            </a:extLst>
          </p:cNvPr>
          <p:cNvSpPr/>
          <p:nvPr userDrawn="1"/>
        </p:nvSpPr>
        <p:spPr>
          <a:xfrm>
            <a:off x="2988149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7" y="1"/>
                </a:moveTo>
                <a:cubicBezTo>
                  <a:pt x="465" y="1"/>
                  <a:pt x="1" y="858"/>
                  <a:pt x="417" y="1501"/>
                </a:cubicBezTo>
                <a:lnTo>
                  <a:pt x="6359" y="10561"/>
                </a:lnTo>
                <a:cubicBezTo>
                  <a:pt x="6537" y="10835"/>
                  <a:pt x="6847" y="11002"/>
                  <a:pt x="7168" y="11002"/>
                </a:cubicBezTo>
                <a:lnTo>
                  <a:pt x="38232" y="11002"/>
                </a:lnTo>
                <a:cubicBezTo>
                  <a:pt x="39006" y="11002"/>
                  <a:pt x="39470" y="10145"/>
                  <a:pt x="39041" y="9502"/>
                </a:cubicBezTo>
                <a:lnTo>
                  <a:pt x="33100" y="441"/>
                </a:lnTo>
                <a:cubicBezTo>
                  <a:pt x="32921" y="167"/>
                  <a:pt x="32624" y="1"/>
                  <a:pt x="3229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1757;p34">
            <a:extLst>
              <a:ext uri="{FF2B5EF4-FFF2-40B4-BE49-F238E27FC236}">
                <a16:creationId xmlns:a16="http://schemas.microsoft.com/office/drawing/2014/main" id="{11AA57F4-5008-2849-84F9-FEC4114A0E0E}"/>
              </a:ext>
            </a:extLst>
          </p:cNvPr>
          <p:cNvSpPr/>
          <p:nvPr userDrawn="1"/>
        </p:nvSpPr>
        <p:spPr>
          <a:xfrm>
            <a:off x="905391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6" y="1"/>
                </a:moveTo>
                <a:cubicBezTo>
                  <a:pt x="464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6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69" y="10145"/>
                  <a:pt x="39041" y="9502"/>
                </a:cubicBezTo>
                <a:lnTo>
                  <a:pt x="33099" y="441"/>
                </a:lnTo>
                <a:cubicBezTo>
                  <a:pt x="32921" y="167"/>
                  <a:pt x="32623" y="1"/>
                  <a:pt x="32290" y="1"/>
                </a:cubicBezTo>
                <a:close/>
              </a:path>
            </a:pathLst>
          </a:custGeom>
          <a:solidFill>
            <a:srgbClr val="FF9B9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Google Shape;1800;p34">
            <a:extLst>
              <a:ext uri="{FF2B5EF4-FFF2-40B4-BE49-F238E27FC236}">
                <a16:creationId xmlns:a16="http://schemas.microsoft.com/office/drawing/2014/main" id="{0BCE783C-6624-EB44-AF68-091AD1673450}"/>
              </a:ext>
            </a:extLst>
          </p:cNvPr>
          <p:cNvSpPr/>
          <p:nvPr userDrawn="1"/>
        </p:nvSpPr>
        <p:spPr>
          <a:xfrm>
            <a:off x="4971610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7" y="1"/>
                </a:moveTo>
                <a:cubicBezTo>
                  <a:pt x="465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7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70" y="10145"/>
                  <a:pt x="39041" y="9502"/>
                </a:cubicBezTo>
                <a:lnTo>
                  <a:pt x="33112" y="441"/>
                </a:lnTo>
                <a:cubicBezTo>
                  <a:pt x="32933" y="167"/>
                  <a:pt x="32624" y="1"/>
                  <a:pt x="323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1D864-F697-0442-A179-4963B1D79C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4573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23B86B9-1DA3-2C4A-B101-E8A8E85776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1009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1F3560F-E572-6341-84A8-F8C6784815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4126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8B88D9-A565-0244-8ACD-8385A13602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6678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102" name="Text Placeholder 5">
            <a:extLst>
              <a:ext uri="{FF2B5EF4-FFF2-40B4-BE49-F238E27FC236}">
                <a16:creationId xmlns:a16="http://schemas.microsoft.com/office/drawing/2014/main" id="{F48CD3E6-D6EB-6546-95CE-8A4DD3494D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65352" y="96678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103" name="Text Placeholder 5">
            <a:extLst>
              <a:ext uri="{FF2B5EF4-FFF2-40B4-BE49-F238E27FC236}">
                <a16:creationId xmlns:a16="http://schemas.microsoft.com/office/drawing/2014/main" id="{B3A1B260-81C2-D54C-AD69-4440656AAD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89650" y="346210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grpSp>
        <p:nvGrpSpPr>
          <p:cNvPr id="48" name="Google Shape;1682;p34">
            <a:extLst>
              <a:ext uri="{FF2B5EF4-FFF2-40B4-BE49-F238E27FC236}">
                <a16:creationId xmlns:a16="http://schemas.microsoft.com/office/drawing/2014/main" id="{11FD4CF5-B80C-7C44-A7DC-399C81609A4D}"/>
              </a:ext>
            </a:extLst>
          </p:cNvPr>
          <p:cNvGrpSpPr/>
          <p:nvPr userDrawn="1"/>
        </p:nvGrpSpPr>
        <p:grpSpPr>
          <a:xfrm>
            <a:off x="7480207" y="2536834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49" name="Google Shape;1683;p34">
              <a:extLst>
                <a:ext uri="{FF2B5EF4-FFF2-40B4-BE49-F238E27FC236}">
                  <a16:creationId xmlns:a16="http://schemas.microsoft.com/office/drawing/2014/main" id="{E1B12903-ED66-8C4F-AA86-02D2FAB13A3E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0" name="Google Shape;1684;p34">
              <a:extLst>
                <a:ext uri="{FF2B5EF4-FFF2-40B4-BE49-F238E27FC236}">
                  <a16:creationId xmlns:a16="http://schemas.microsoft.com/office/drawing/2014/main" id="{C779D444-86CE-E242-A070-5B10EF5CEC8C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1" name="Google Shape;1685;p34">
              <a:extLst>
                <a:ext uri="{FF2B5EF4-FFF2-40B4-BE49-F238E27FC236}">
                  <a16:creationId xmlns:a16="http://schemas.microsoft.com/office/drawing/2014/main" id="{34E88906-B570-2944-914F-D3E792F32898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2" name="Google Shape;1686;p34">
              <a:extLst>
                <a:ext uri="{FF2B5EF4-FFF2-40B4-BE49-F238E27FC236}">
                  <a16:creationId xmlns:a16="http://schemas.microsoft.com/office/drawing/2014/main" id="{9C5AEA62-D262-D14A-8562-A429FD637A6F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3" name="Google Shape;1687;p34">
              <a:extLst>
                <a:ext uri="{FF2B5EF4-FFF2-40B4-BE49-F238E27FC236}">
                  <a16:creationId xmlns:a16="http://schemas.microsoft.com/office/drawing/2014/main" id="{9BD8D79C-22A4-6C4F-A440-ED87913812F2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" name="Google Shape;1688;p34">
              <a:extLst>
                <a:ext uri="{FF2B5EF4-FFF2-40B4-BE49-F238E27FC236}">
                  <a16:creationId xmlns:a16="http://schemas.microsoft.com/office/drawing/2014/main" id="{B19599E3-0278-CE40-BC2B-67F6BC1DA5EC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" name="Google Shape;1689;p34">
              <a:extLst>
                <a:ext uri="{FF2B5EF4-FFF2-40B4-BE49-F238E27FC236}">
                  <a16:creationId xmlns:a16="http://schemas.microsoft.com/office/drawing/2014/main" id="{ED0F0BFC-9110-0D47-A120-960A9D998403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" name="Google Shape;1690;p34">
              <a:extLst>
                <a:ext uri="{FF2B5EF4-FFF2-40B4-BE49-F238E27FC236}">
                  <a16:creationId xmlns:a16="http://schemas.microsoft.com/office/drawing/2014/main" id="{6F1D7D8F-9AF5-F942-B4AF-5DA428852E39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" name="Google Shape;1691;p34">
              <a:extLst>
                <a:ext uri="{FF2B5EF4-FFF2-40B4-BE49-F238E27FC236}">
                  <a16:creationId xmlns:a16="http://schemas.microsoft.com/office/drawing/2014/main" id="{1848C36F-418B-074D-BF18-AA76352D6E26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" name="Google Shape;1692;p34">
              <a:extLst>
                <a:ext uri="{FF2B5EF4-FFF2-40B4-BE49-F238E27FC236}">
                  <a16:creationId xmlns:a16="http://schemas.microsoft.com/office/drawing/2014/main" id="{0709488E-1939-0840-B8AF-7FCEE4161D67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59" name="Google Shape;1694;p34">
            <a:extLst>
              <a:ext uri="{FF2B5EF4-FFF2-40B4-BE49-F238E27FC236}">
                <a16:creationId xmlns:a16="http://schemas.microsoft.com/office/drawing/2014/main" id="{0D8BBD6C-8E72-8446-87D2-1AAF506DE21D}"/>
              </a:ext>
            </a:extLst>
          </p:cNvPr>
          <p:cNvSpPr/>
          <p:nvPr userDrawn="1"/>
        </p:nvSpPr>
        <p:spPr>
          <a:xfrm>
            <a:off x="6879857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7" y="1"/>
                </a:moveTo>
                <a:cubicBezTo>
                  <a:pt x="465" y="1"/>
                  <a:pt x="1" y="858"/>
                  <a:pt x="417" y="1501"/>
                </a:cubicBezTo>
                <a:lnTo>
                  <a:pt x="6359" y="10561"/>
                </a:lnTo>
                <a:cubicBezTo>
                  <a:pt x="6537" y="10835"/>
                  <a:pt x="6847" y="11002"/>
                  <a:pt x="7168" y="11002"/>
                </a:cubicBezTo>
                <a:lnTo>
                  <a:pt x="38232" y="11002"/>
                </a:lnTo>
                <a:cubicBezTo>
                  <a:pt x="39006" y="11002"/>
                  <a:pt x="39470" y="10145"/>
                  <a:pt x="39041" y="9502"/>
                </a:cubicBezTo>
                <a:lnTo>
                  <a:pt x="33100" y="441"/>
                </a:lnTo>
                <a:cubicBezTo>
                  <a:pt x="32921" y="167"/>
                  <a:pt x="32624" y="1"/>
                  <a:pt x="32290" y="1"/>
                </a:cubicBezTo>
                <a:close/>
              </a:path>
            </a:pathLst>
          </a:custGeom>
          <a:solidFill>
            <a:srgbClr val="5C003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DA483A9-EA64-0C47-943F-C21BABD932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72717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F74FF0CA-5C5B-3F4D-99AA-038261ABDD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1359" y="346210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674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, 5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1682;p34">
            <a:extLst>
              <a:ext uri="{FF2B5EF4-FFF2-40B4-BE49-F238E27FC236}">
                <a16:creationId xmlns:a16="http://schemas.microsoft.com/office/drawing/2014/main" id="{BDBC7EBD-AA20-6247-A8B4-136D631E7FDC}"/>
              </a:ext>
            </a:extLst>
          </p:cNvPr>
          <p:cNvGrpSpPr/>
          <p:nvPr userDrawn="1"/>
        </p:nvGrpSpPr>
        <p:grpSpPr>
          <a:xfrm>
            <a:off x="2896923" y="2536834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30" name="Google Shape;1683;p34">
              <a:extLst>
                <a:ext uri="{FF2B5EF4-FFF2-40B4-BE49-F238E27FC236}">
                  <a16:creationId xmlns:a16="http://schemas.microsoft.com/office/drawing/2014/main" id="{57AADCAA-F057-D74E-9E88-C5F0EA02C1D0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" name="Google Shape;1684;p34">
              <a:extLst>
                <a:ext uri="{FF2B5EF4-FFF2-40B4-BE49-F238E27FC236}">
                  <a16:creationId xmlns:a16="http://schemas.microsoft.com/office/drawing/2014/main" id="{4D7F9D4B-22F0-7B49-B633-549B210B29D4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" name="Google Shape;1685;p34">
              <a:extLst>
                <a:ext uri="{FF2B5EF4-FFF2-40B4-BE49-F238E27FC236}">
                  <a16:creationId xmlns:a16="http://schemas.microsoft.com/office/drawing/2014/main" id="{CAF8AE51-460F-F445-BC9D-A02C3741BC5F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" name="Google Shape;1686;p34">
              <a:extLst>
                <a:ext uri="{FF2B5EF4-FFF2-40B4-BE49-F238E27FC236}">
                  <a16:creationId xmlns:a16="http://schemas.microsoft.com/office/drawing/2014/main" id="{D47163FF-8D4F-E943-AB4C-65C0986F3BD7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" name="Google Shape;1687;p34">
              <a:extLst>
                <a:ext uri="{FF2B5EF4-FFF2-40B4-BE49-F238E27FC236}">
                  <a16:creationId xmlns:a16="http://schemas.microsoft.com/office/drawing/2014/main" id="{393B80C7-1FF5-D84B-BDD0-F6A6DF6837DB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" name="Google Shape;1688;p34">
              <a:extLst>
                <a:ext uri="{FF2B5EF4-FFF2-40B4-BE49-F238E27FC236}">
                  <a16:creationId xmlns:a16="http://schemas.microsoft.com/office/drawing/2014/main" id="{56140328-C67C-C345-B573-D1A963C49D15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" name="Google Shape;1689;p34">
              <a:extLst>
                <a:ext uri="{FF2B5EF4-FFF2-40B4-BE49-F238E27FC236}">
                  <a16:creationId xmlns:a16="http://schemas.microsoft.com/office/drawing/2014/main" id="{D8CBB5AA-EE4B-9A4A-97CD-40A7984FD59A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" name="Google Shape;1690;p34">
              <a:extLst>
                <a:ext uri="{FF2B5EF4-FFF2-40B4-BE49-F238E27FC236}">
                  <a16:creationId xmlns:a16="http://schemas.microsoft.com/office/drawing/2014/main" id="{9F93C76E-DE61-D349-9493-6351616EB139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" name="Google Shape;1691;p34">
              <a:extLst>
                <a:ext uri="{FF2B5EF4-FFF2-40B4-BE49-F238E27FC236}">
                  <a16:creationId xmlns:a16="http://schemas.microsoft.com/office/drawing/2014/main" id="{8DE640E7-DCDC-8A47-9E1C-0647781D1F46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" name="Google Shape;1692;p34">
              <a:extLst>
                <a:ext uri="{FF2B5EF4-FFF2-40B4-BE49-F238E27FC236}">
                  <a16:creationId xmlns:a16="http://schemas.microsoft.com/office/drawing/2014/main" id="{B073A305-B9E7-9449-AE31-790066A440F6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8" name="Google Shape;1745;p34">
            <a:extLst>
              <a:ext uri="{FF2B5EF4-FFF2-40B4-BE49-F238E27FC236}">
                <a16:creationId xmlns:a16="http://schemas.microsoft.com/office/drawing/2014/main" id="{1E8BA861-0DB7-E44A-B23C-9BDBE14423D0}"/>
              </a:ext>
            </a:extLst>
          </p:cNvPr>
          <p:cNvGrpSpPr/>
          <p:nvPr userDrawn="1"/>
        </p:nvGrpSpPr>
        <p:grpSpPr>
          <a:xfrm rot="10800000">
            <a:off x="1250068" y="1894793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69" name="Google Shape;1746;p34">
              <a:extLst>
                <a:ext uri="{FF2B5EF4-FFF2-40B4-BE49-F238E27FC236}">
                  <a16:creationId xmlns:a16="http://schemas.microsoft.com/office/drawing/2014/main" id="{C0D092B8-8F22-6948-8813-297DAC348DC7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0" name="Google Shape;1747;p34">
              <a:extLst>
                <a:ext uri="{FF2B5EF4-FFF2-40B4-BE49-F238E27FC236}">
                  <a16:creationId xmlns:a16="http://schemas.microsoft.com/office/drawing/2014/main" id="{278998BE-E2CD-E446-BAAB-5B07A2BB5E9D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1" name="Google Shape;1748;p34">
              <a:extLst>
                <a:ext uri="{FF2B5EF4-FFF2-40B4-BE49-F238E27FC236}">
                  <a16:creationId xmlns:a16="http://schemas.microsoft.com/office/drawing/2014/main" id="{71249FB0-BF1A-7549-8D2C-9FB041BE3D33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2" name="Google Shape;1749;p34">
              <a:extLst>
                <a:ext uri="{FF2B5EF4-FFF2-40B4-BE49-F238E27FC236}">
                  <a16:creationId xmlns:a16="http://schemas.microsoft.com/office/drawing/2014/main" id="{BF6210AE-5C81-2147-995C-F12BB7B145D1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3" name="Google Shape;1750;p34">
              <a:extLst>
                <a:ext uri="{FF2B5EF4-FFF2-40B4-BE49-F238E27FC236}">
                  <a16:creationId xmlns:a16="http://schemas.microsoft.com/office/drawing/2014/main" id="{8ACE2D51-FB90-9545-89A3-E76FEEFA4E37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4" name="Google Shape;1751;p34">
              <a:extLst>
                <a:ext uri="{FF2B5EF4-FFF2-40B4-BE49-F238E27FC236}">
                  <a16:creationId xmlns:a16="http://schemas.microsoft.com/office/drawing/2014/main" id="{8C0FA0F6-D66B-4340-9C3B-51685F2B0FBF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5" name="Google Shape;1752;p34">
              <a:extLst>
                <a:ext uri="{FF2B5EF4-FFF2-40B4-BE49-F238E27FC236}">
                  <a16:creationId xmlns:a16="http://schemas.microsoft.com/office/drawing/2014/main" id="{EC60DF5F-632D-F948-8970-FE3A062FE7C7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6" name="Google Shape;1753;p34">
              <a:extLst>
                <a:ext uri="{FF2B5EF4-FFF2-40B4-BE49-F238E27FC236}">
                  <a16:creationId xmlns:a16="http://schemas.microsoft.com/office/drawing/2014/main" id="{CE6D627F-AE95-F748-B817-10DBB00C456F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7" name="Google Shape;1754;p34">
              <a:extLst>
                <a:ext uri="{FF2B5EF4-FFF2-40B4-BE49-F238E27FC236}">
                  <a16:creationId xmlns:a16="http://schemas.microsoft.com/office/drawing/2014/main" id="{47299149-BCBF-F848-ABBA-3176AEF637FE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8" name="Google Shape;1755;p34">
              <a:extLst>
                <a:ext uri="{FF2B5EF4-FFF2-40B4-BE49-F238E27FC236}">
                  <a16:creationId xmlns:a16="http://schemas.microsoft.com/office/drawing/2014/main" id="{6430D97B-ADE7-5A45-A686-B019A4D8B3DF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90" name="Google Shape;1788;p34">
            <a:extLst>
              <a:ext uri="{FF2B5EF4-FFF2-40B4-BE49-F238E27FC236}">
                <a16:creationId xmlns:a16="http://schemas.microsoft.com/office/drawing/2014/main" id="{8C8720C3-89BB-E44D-8FCB-08A9B5B9A8D2}"/>
              </a:ext>
            </a:extLst>
          </p:cNvPr>
          <p:cNvGrpSpPr/>
          <p:nvPr userDrawn="1"/>
        </p:nvGrpSpPr>
        <p:grpSpPr>
          <a:xfrm rot="10800000">
            <a:off x="4563702" y="1894793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91" name="Google Shape;1789;p34">
              <a:extLst>
                <a:ext uri="{FF2B5EF4-FFF2-40B4-BE49-F238E27FC236}">
                  <a16:creationId xmlns:a16="http://schemas.microsoft.com/office/drawing/2014/main" id="{88E71539-6EA9-0144-A02A-A67CE8C8C659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2" name="Google Shape;1790;p34">
              <a:extLst>
                <a:ext uri="{FF2B5EF4-FFF2-40B4-BE49-F238E27FC236}">
                  <a16:creationId xmlns:a16="http://schemas.microsoft.com/office/drawing/2014/main" id="{21ECE8FF-D48C-7E47-B630-55389898BBF7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3" name="Google Shape;1791;p34">
              <a:extLst>
                <a:ext uri="{FF2B5EF4-FFF2-40B4-BE49-F238E27FC236}">
                  <a16:creationId xmlns:a16="http://schemas.microsoft.com/office/drawing/2014/main" id="{E6845459-50D6-604E-B833-030C4DF6F631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4" name="Google Shape;1792;p34">
              <a:extLst>
                <a:ext uri="{FF2B5EF4-FFF2-40B4-BE49-F238E27FC236}">
                  <a16:creationId xmlns:a16="http://schemas.microsoft.com/office/drawing/2014/main" id="{48F8F4A8-4A49-C548-90E0-24D2E42799E7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5" name="Google Shape;1793;p34">
              <a:extLst>
                <a:ext uri="{FF2B5EF4-FFF2-40B4-BE49-F238E27FC236}">
                  <a16:creationId xmlns:a16="http://schemas.microsoft.com/office/drawing/2014/main" id="{E9F2F607-D982-114E-96B1-DFD6F90AD861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6" name="Google Shape;1794;p34">
              <a:extLst>
                <a:ext uri="{FF2B5EF4-FFF2-40B4-BE49-F238E27FC236}">
                  <a16:creationId xmlns:a16="http://schemas.microsoft.com/office/drawing/2014/main" id="{DE4045F4-20A7-4F4F-9A43-E0D310E5D837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7" name="Google Shape;1795;p34">
              <a:extLst>
                <a:ext uri="{FF2B5EF4-FFF2-40B4-BE49-F238E27FC236}">
                  <a16:creationId xmlns:a16="http://schemas.microsoft.com/office/drawing/2014/main" id="{DE5930AA-3A4F-D449-A492-4DCC90D67BD0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8" name="Google Shape;1796;p34">
              <a:extLst>
                <a:ext uri="{FF2B5EF4-FFF2-40B4-BE49-F238E27FC236}">
                  <a16:creationId xmlns:a16="http://schemas.microsoft.com/office/drawing/2014/main" id="{488143C1-D94F-D043-B034-CF02E6ED629D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9" name="Google Shape;1797;p34">
              <a:extLst>
                <a:ext uri="{FF2B5EF4-FFF2-40B4-BE49-F238E27FC236}">
                  <a16:creationId xmlns:a16="http://schemas.microsoft.com/office/drawing/2014/main" id="{BA001DD0-7035-4447-B4F8-63E9E3081E3F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0" name="Google Shape;1798;p34">
              <a:extLst>
                <a:ext uri="{FF2B5EF4-FFF2-40B4-BE49-F238E27FC236}">
                  <a16:creationId xmlns:a16="http://schemas.microsoft.com/office/drawing/2014/main" id="{C0527AC5-F49F-164D-907D-E39E233CDC93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511810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2911EE-5177-7A4A-A9A8-F43B5763947C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  <p:sp>
        <p:nvSpPr>
          <p:cNvPr id="14" name="Google Shape;1680;p34">
            <a:extLst>
              <a:ext uri="{FF2B5EF4-FFF2-40B4-BE49-F238E27FC236}">
                <a16:creationId xmlns:a16="http://schemas.microsoft.com/office/drawing/2014/main" id="{873CE03A-0822-C14F-AE24-962BB661D832}"/>
              </a:ext>
            </a:extLst>
          </p:cNvPr>
          <p:cNvSpPr/>
          <p:nvPr userDrawn="1"/>
        </p:nvSpPr>
        <p:spPr>
          <a:xfrm>
            <a:off x="-11970" y="2464568"/>
            <a:ext cx="9177466" cy="352967"/>
          </a:xfrm>
          <a:custGeom>
            <a:avLst/>
            <a:gdLst/>
            <a:ahLst/>
            <a:cxnLst/>
            <a:rect l="l" t="t" r="r" b="b"/>
            <a:pathLst>
              <a:path w="285750" h="10990" extrusionOk="0">
                <a:moveTo>
                  <a:pt x="0" y="0"/>
                </a:moveTo>
                <a:lnTo>
                  <a:pt x="0" y="10990"/>
                </a:lnTo>
                <a:lnTo>
                  <a:pt x="285750" y="10990"/>
                </a:lnTo>
                <a:lnTo>
                  <a:pt x="2857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6" name="Google Shape;1694;p34">
            <a:extLst>
              <a:ext uri="{FF2B5EF4-FFF2-40B4-BE49-F238E27FC236}">
                <a16:creationId xmlns:a16="http://schemas.microsoft.com/office/drawing/2014/main" id="{72C5A968-BF8B-C642-8755-0A3A59FDB8BB}"/>
              </a:ext>
            </a:extLst>
          </p:cNvPr>
          <p:cNvSpPr/>
          <p:nvPr userDrawn="1"/>
        </p:nvSpPr>
        <p:spPr>
          <a:xfrm>
            <a:off x="2296574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7" y="1"/>
                </a:moveTo>
                <a:cubicBezTo>
                  <a:pt x="465" y="1"/>
                  <a:pt x="1" y="858"/>
                  <a:pt x="417" y="1501"/>
                </a:cubicBezTo>
                <a:lnTo>
                  <a:pt x="6359" y="10561"/>
                </a:lnTo>
                <a:cubicBezTo>
                  <a:pt x="6537" y="10835"/>
                  <a:pt x="6847" y="11002"/>
                  <a:pt x="7168" y="11002"/>
                </a:cubicBezTo>
                <a:lnTo>
                  <a:pt x="38232" y="11002"/>
                </a:lnTo>
                <a:cubicBezTo>
                  <a:pt x="39006" y="11002"/>
                  <a:pt x="39470" y="10145"/>
                  <a:pt x="39041" y="9502"/>
                </a:cubicBezTo>
                <a:lnTo>
                  <a:pt x="33100" y="441"/>
                </a:lnTo>
                <a:cubicBezTo>
                  <a:pt x="32921" y="167"/>
                  <a:pt x="32624" y="1"/>
                  <a:pt x="32290" y="1"/>
                </a:cubicBezTo>
                <a:close/>
              </a:path>
            </a:pathLst>
          </a:custGeom>
          <a:solidFill>
            <a:srgbClr val="F75D59"/>
          </a:solidFill>
          <a:ln>
            <a:solidFill>
              <a:srgbClr val="F75D59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1757;p34">
            <a:extLst>
              <a:ext uri="{FF2B5EF4-FFF2-40B4-BE49-F238E27FC236}">
                <a16:creationId xmlns:a16="http://schemas.microsoft.com/office/drawing/2014/main" id="{11AA57F4-5008-2849-84F9-FEC4114A0E0E}"/>
              </a:ext>
            </a:extLst>
          </p:cNvPr>
          <p:cNvSpPr/>
          <p:nvPr userDrawn="1"/>
        </p:nvSpPr>
        <p:spPr>
          <a:xfrm>
            <a:off x="649720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6" y="1"/>
                </a:moveTo>
                <a:cubicBezTo>
                  <a:pt x="464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6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69" y="10145"/>
                  <a:pt x="39041" y="9502"/>
                </a:cubicBezTo>
                <a:lnTo>
                  <a:pt x="33099" y="441"/>
                </a:lnTo>
                <a:cubicBezTo>
                  <a:pt x="32921" y="167"/>
                  <a:pt x="32623" y="1"/>
                  <a:pt x="32290" y="1"/>
                </a:cubicBezTo>
                <a:close/>
              </a:path>
            </a:pathLst>
          </a:custGeom>
          <a:solidFill>
            <a:srgbClr val="FF9B9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Google Shape;1800;p34">
            <a:extLst>
              <a:ext uri="{FF2B5EF4-FFF2-40B4-BE49-F238E27FC236}">
                <a16:creationId xmlns:a16="http://schemas.microsoft.com/office/drawing/2014/main" id="{0BCE783C-6624-EB44-AF68-091AD1673450}"/>
              </a:ext>
            </a:extLst>
          </p:cNvPr>
          <p:cNvSpPr/>
          <p:nvPr userDrawn="1"/>
        </p:nvSpPr>
        <p:spPr>
          <a:xfrm>
            <a:off x="3963353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7" y="1"/>
                </a:moveTo>
                <a:cubicBezTo>
                  <a:pt x="465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7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70" y="10145"/>
                  <a:pt x="39041" y="9502"/>
                </a:cubicBezTo>
                <a:lnTo>
                  <a:pt x="33112" y="441"/>
                </a:lnTo>
                <a:cubicBezTo>
                  <a:pt x="32933" y="167"/>
                  <a:pt x="32624" y="1"/>
                  <a:pt x="32302" y="1"/>
                </a:cubicBezTo>
                <a:close/>
              </a:path>
            </a:pathLst>
          </a:custGeom>
          <a:solidFill>
            <a:srgbClr val="EC13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1D864-F697-0442-A179-4963B1D79C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901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23B86B9-1DA3-2C4A-B101-E8A8E85776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9434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1F3560F-E572-6341-84A8-F8C6784815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5869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8B88D9-A565-0244-8ACD-8385A13602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0129" y="96678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102" name="Text Placeholder 5">
            <a:extLst>
              <a:ext uri="{FF2B5EF4-FFF2-40B4-BE49-F238E27FC236}">
                <a16:creationId xmlns:a16="http://schemas.microsoft.com/office/drawing/2014/main" id="{F48CD3E6-D6EB-6546-95CE-8A4DD3494D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57096" y="96678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103" name="Text Placeholder 5">
            <a:extLst>
              <a:ext uri="{FF2B5EF4-FFF2-40B4-BE49-F238E27FC236}">
                <a16:creationId xmlns:a16="http://schemas.microsoft.com/office/drawing/2014/main" id="{B3A1B260-81C2-D54C-AD69-4440656AAD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98075" y="346210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grpSp>
        <p:nvGrpSpPr>
          <p:cNvPr id="48" name="Google Shape;1682;p34">
            <a:extLst>
              <a:ext uri="{FF2B5EF4-FFF2-40B4-BE49-F238E27FC236}">
                <a16:creationId xmlns:a16="http://schemas.microsoft.com/office/drawing/2014/main" id="{11FD4CF5-B80C-7C44-A7DC-399C81609A4D}"/>
              </a:ext>
            </a:extLst>
          </p:cNvPr>
          <p:cNvGrpSpPr/>
          <p:nvPr userDrawn="1"/>
        </p:nvGrpSpPr>
        <p:grpSpPr>
          <a:xfrm>
            <a:off x="6250524" y="2536834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49" name="Google Shape;1683;p34">
              <a:extLst>
                <a:ext uri="{FF2B5EF4-FFF2-40B4-BE49-F238E27FC236}">
                  <a16:creationId xmlns:a16="http://schemas.microsoft.com/office/drawing/2014/main" id="{E1B12903-ED66-8C4F-AA86-02D2FAB13A3E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0" name="Google Shape;1684;p34">
              <a:extLst>
                <a:ext uri="{FF2B5EF4-FFF2-40B4-BE49-F238E27FC236}">
                  <a16:creationId xmlns:a16="http://schemas.microsoft.com/office/drawing/2014/main" id="{C779D444-86CE-E242-A070-5B10EF5CEC8C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1" name="Google Shape;1685;p34">
              <a:extLst>
                <a:ext uri="{FF2B5EF4-FFF2-40B4-BE49-F238E27FC236}">
                  <a16:creationId xmlns:a16="http://schemas.microsoft.com/office/drawing/2014/main" id="{34E88906-B570-2944-914F-D3E792F32898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2" name="Google Shape;1686;p34">
              <a:extLst>
                <a:ext uri="{FF2B5EF4-FFF2-40B4-BE49-F238E27FC236}">
                  <a16:creationId xmlns:a16="http://schemas.microsoft.com/office/drawing/2014/main" id="{9C5AEA62-D262-D14A-8562-A429FD637A6F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3" name="Google Shape;1687;p34">
              <a:extLst>
                <a:ext uri="{FF2B5EF4-FFF2-40B4-BE49-F238E27FC236}">
                  <a16:creationId xmlns:a16="http://schemas.microsoft.com/office/drawing/2014/main" id="{9BD8D79C-22A4-6C4F-A440-ED87913812F2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" name="Google Shape;1688;p34">
              <a:extLst>
                <a:ext uri="{FF2B5EF4-FFF2-40B4-BE49-F238E27FC236}">
                  <a16:creationId xmlns:a16="http://schemas.microsoft.com/office/drawing/2014/main" id="{B19599E3-0278-CE40-BC2B-67F6BC1DA5EC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" name="Google Shape;1689;p34">
              <a:extLst>
                <a:ext uri="{FF2B5EF4-FFF2-40B4-BE49-F238E27FC236}">
                  <a16:creationId xmlns:a16="http://schemas.microsoft.com/office/drawing/2014/main" id="{ED0F0BFC-9110-0D47-A120-960A9D998403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" name="Google Shape;1690;p34">
              <a:extLst>
                <a:ext uri="{FF2B5EF4-FFF2-40B4-BE49-F238E27FC236}">
                  <a16:creationId xmlns:a16="http://schemas.microsoft.com/office/drawing/2014/main" id="{6F1D7D8F-9AF5-F942-B4AF-5DA428852E39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" name="Google Shape;1691;p34">
              <a:extLst>
                <a:ext uri="{FF2B5EF4-FFF2-40B4-BE49-F238E27FC236}">
                  <a16:creationId xmlns:a16="http://schemas.microsoft.com/office/drawing/2014/main" id="{1848C36F-418B-074D-BF18-AA76352D6E26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" name="Google Shape;1692;p34">
              <a:extLst>
                <a:ext uri="{FF2B5EF4-FFF2-40B4-BE49-F238E27FC236}">
                  <a16:creationId xmlns:a16="http://schemas.microsoft.com/office/drawing/2014/main" id="{0709488E-1939-0840-B8AF-7FCEE4161D67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59" name="Google Shape;1694;p34">
            <a:extLst>
              <a:ext uri="{FF2B5EF4-FFF2-40B4-BE49-F238E27FC236}">
                <a16:creationId xmlns:a16="http://schemas.microsoft.com/office/drawing/2014/main" id="{0D8BBD6C-8E72-8446-87D2-1AAF506DE21D}"/>
              </a:ext>
            </a:extLst>
          </p:cNvPr>
          <p:cNvSpPr/>
          <p:nvPr userDrawn="1"/>
        </p:nvSpPr>
        <p:spPr>
          <a:xfrm>
            <a:off x="5650175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7" y="1"/>
                </a:moveTo>
                <a:cubicBezTo>
                  <a:pt x="465" y="1"/>
                  <a:pt x="1" y="858"/>
                  <a:pt x="417" y="1501"/>
                </a:cubicBezTo>
                <a:lnTo>
                  <a:pt x="6359" y="10561"/>
                </a:lnTo>
                <a:cubicBezTo>
                  <a:pt x="6537" y="10835"/>
                  <a:pt x="6847" y="11002"/>
                  <a:pt x="7168" y="11002"/>
                </a:cubicBezTo>
                <a:lnTo>
                  <a:pt x="38232" y="11002"/>
                </a:lnTo>
                <a:cubicBezTo>
                  <a:pt x="39006" y="11002"/>
                  <a:pt x="39470" y="10145"/>
                  <a:pt x="39041" y="9502"/>
                </a:cubicBezTo>
                <a:lnTo>
                  <a:pt x="33100" y="441"/>
                </a:lnTo>
                <a:cubicBezTo>
                  <a:pt x="32921" y="167"/>
                  <a:pt x="32624" y="1"/>
                  <a:pt x="32290" y="1"/>
                </a:cubicBezTo>
                <a:close/>
              </a:path>
            </a:pathLst>
          </a:custGeom>
          <a:solidFill>
            <a:srgbClr val="88133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DA483A9-EA64-0C47-943F-C21BABD932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43035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F74FF0CA-5C5B-3F4D-99AA-038261ABDD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51676" y="346210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grpSp>
        <p:nvGrpSpPr>
          <p:cNvPr id="62" name="Google Shape;1745;p34">
            <a:extLst>
              <a:ext uri="{FF2B5EF4-FFF2-40B4-BE49-F238E27FC236}">
                <a16:creationId xmlns:a16="http://schemas.microsoft.com/office/drawing/2014/main" id="{AB43E77B-1CEF-0D44-B25D-C217DAADDB65}"/>
              </a:ext>
            </a:extLst>
          </p:cNvPr>
          <p:cNvGrpSpPr/>
          <p:nvPr userDrawn="1"/>
        </p:nvGrpSpPr>
        <p:grpSpPr>
          <a:xfrm rot="10800000">
            <a:off x="7860189" y="1894793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63" name="Google Shape;1746;p34">
              <a:extLst>
                <a:ext uri="{FF2B5EF4-FFF2-40B4-BE49-F238E27FC236}">
                  <a16:creationId xmlns:a16="http://schemas.microsoft.com/office/drawing/2014/main" id="{2A310A38-EE26-8248-AD3F-29B4E7E953AA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" name="Google Shape;1747;p34">
              <a:extLst>
                <a:ext uri="{FF2B5EF4-FFF2-40B4-BE49-F238E27FC236}">
                  <a16:creationId xmlns:a16="http://schemas.microsoft.com/office/drawing/2014/main" id="{6D3A7241-CD63-CB46-AD2E-8EA0CBFB158E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" name="Google Shape;1748;p34">
              <a:extLst>
                <a:ext uri="{FF2B5EF4-FFF2-40B4-BE49-F238E27FC236}">
                  <a16:creationId xmlns:a16="http://schemas.microsoft.com/office/drawing/2014/main" id="{0A306D24-7DB5-914B-B261-6FB748C9A955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" name="Google Shape;1749;p34">
              <a:extLst>
                <a:ext uri="{FF2B5EF4-FFF2-40B4-BE49-F238E27FC236}">
                  <a16:creationId xmlns:a16="http://schemas.microsoft.com/office/drawing/2014/main" id="{04C5D76B-B981-9F42-8C6D-8540D9064F14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" name="Google Shape;1750;p34">
              <a:extLst>
                <a:ext uri="{FF2B5EF4-FFF2-40B4-BE49-F238E27FC236}">
                  <a16:creationId xmlns:a16="http://schemas.microsoft.com/office/drawing/2014/main" id="{8D7875B7-DE94-1543-AE5D-CCB11415685E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9" name="Google Shape;1751;p34">
              <a:extLst>
                <a:ext uri="{FF2B5EF4-FFF2-40B4-BE49-F238E27FC236}">
                  <a16:creationId xmlns:a16="http://schemas.microsoft.com/office/drawing/2014/main" id="{53665621-E64F-064B-928B-4FDD26F9EFDB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0" name="Google Shape;1752;p34">
              <a:extLst>
                <a:ext uri="{FF2B5EF4-FFF2-40B4-BE49-F238E27FC236}">
                  <a16:creationId xmlns:a16="http://schemas.microsoft.com/office/drawing/2014/main" id="{36BC9F2B-94CF-1546-9162-B581CF228D46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1" name="Google Shape;1753;p34">
              <a:extLst>
                <a:ext uri="{FF2B5EF4-FFF2-40B4-BE49-F238E27FC236}">
                  <a16:creationId xmlns:a16="http://schemas.microsoft.com/office/drawing/2014/main" id="{89809782-EC5E-D945-9EDF-E609821E7F86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2" name="Google Shape;1754;p34">
              <a:extLst>
                <a:ext uri="{FF2B5EF4-FFF2-40B4-BE49-F238E27FC236}">
                  <a16:creationId xmlns:a16="http://schemas.microsoft.com/office/drawing/2014/main" id="{E606EFFA-1AA8-6D46-9ACE-7409F53DB3EF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3" name="Google Shape;1755;p34">
              <a:extLst>
                <a:ext uri="{FF2B5EF4-FFF2-40B4-BE49-F238E27FC236}">
                  <a16:creationId xmlns:a16="http://schemas.microsoft.com/office/drawing/2014/main" id="{F67569DF-7567-0D40-971C-EE819579708C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84" name="Google Shape;1757;p34">
            <a:extLst>
              <a:ext uri="{FF2B5EF4-FFF2-40B4-BE49-F238E27FC236}">
                <a16:creationId xmlns:a16="http://schemas.microsoft.com/office/drawing/2014/main" id="{E58D5302-3DD1-0643-AB8A-C1B1A930AF14}"/>
              </a:ext>
            </a:extLst>
          </p:cNvPr>
          <p:cNvSpPr/>
          <p:nvPr userDrawn="1"/>
        </p:nvSpPr>
        <p:spPr>
          <a:xfrm>
            <a:off x="7259840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6" y="1"/>
                </a:moveTo>
                <a:cubicBezTo>
                  <a:pt x="464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6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69" y="10145"/>
                  <a:pt x="39041" y="9502"/>
                </a:cubicBezTo>
                <a:lnTo>
                  <a:pt x="33099" y="441"/>
                </a:lnTo>
                <a:cubicBezTo>
                  <a:pt x="32921" y="167"/>
                  <a:pt x="32623" y="1"/>
                  <a:pt x="32290" y="1"/>
                </a:cubicBezTo>
                <a:close/>
              </a:path>
            </a:pathLst>
          </a:custGeom>
          <a:solidFill>
            <a:srgbClr val="5C003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066394EA-3C30-CC4F-AF91-EAD395B61C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39022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C7F5C993-33B5-1B4B-9B16-776084F72B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40249" y="96678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986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, 6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1682;p34">
            <a:extLst>
              <a:ext uri="{FF2B5EF4-FFF2-40B4-BE49-F238E27FC236}">
                <a16:creationId xmlns:a16="http://schemas.microsoft.com/office/drawing/2014/main" id="{BDBC7EBD-AA20-6247-A8B4-136D631E7FDC}"/>
              </a:ext>
            </a:extLst>
          </p:cNvPr>
          <p:cNvGrpSpPr/>
          <p:nvPr userDrawn="1"/>
        </p:nvGrpSpPr>
        <p:grpSpPr>
          <a:xfrm>
            <a:off x="2698409" y="2536834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30" name="Google Shape;1683;p34">
              <a:extLst>
                <a:ext uri="{FF2B5EF4-FFF2-40B4-BE49-F238E27FC236}">
                  <a16:creationId xmlns:a16="http://schemas.microsoft.com/office/drawing/2014/main" id="{57AADCAA-F057-D74E-9E88-C5F0EA02C1D0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" name="Google Shape;1684;p34">
              <a:extLst>
                <a:ext uri="{FF2B5EF4-FFF2-40B4-BE49-F238E27FC236}">
                  <a16:creationId xmlns:a16="http://schemas.microsoft.com/office/drawing/2014/main" id="{4D7F9D4B-22F0-7B49-B633-549B210B29D4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" name="Google Shape;1685;p34">
              <a:extLst>
                <a:ext uri="{FF2B5EF4-FFF2-40B4-BE49-F238E27FC236}">
                  <a16:creationId xmlns:a16="http://schemas.microsoft.com/office/drawing/2014/main" id="{CAF8AE51-460F-F445-BC9D-A02C3741BC5F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" name="Google Shape;1686;p34">
              <a:extLst>
                <a:ext uri="{FF2B5EF4-FFF2-40B4-BE49-F238E27FC236}">
                  <a16:creationId xmlns:a16="http://schemas.microsoft.com/office/drawing/2014/main" id="{D47163FF-8D4F-E943-AB4C-65C0986F3BD7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" name="Google Shape;1687;p34">
              <a:extLst>
                <a:ext uri="{FF2B5EF4-FFF2-40B4-BE49-F238E27FC236}">
                  <a16:creationId xmlns:a16="http://schemas.microsoft.com/office/drawing/2014/main" id="{393B80C7-1FF5-D84B-BDD0-F6A6DF6837DB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" name="Google Shape;1688;p34">
              <a:extLst>
                <a:ext uri="{FF2B5EF4-FFF2-40B4-BE49-F238E27FC236}">
                  <a16:creationId xmlns:a16="http://schemas.microsoft.com/office/drawing/2014/main" id="{56140328-C67C-C345-B573-D1A963C49D15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" name="Google Shape;1689;p34">
              <a:extLst>
                <a:ext uri="{FF2B5EF4-FFF2-40B4-BE49-F238E27FC236}">
                  <a16:creationId xmlns:a16="http://schemas.microsoft.com/office/drawing/2014/main" id="{D8CBB5AA-EE4B-9A4A-97CD-40A7984FD59A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" name="Google Shape;1690;p34">
              <a:extLst>
                <a:ext uri="{FF2B5EF4-FFF2-40B4-BE49-F238E27FC236}">
                  <a16:creationId xmlns:a16="http://schemas.microsoft.com/office/drawing/2014/main" id="{9F93C76E-DE61-D349-9493-6351616EB139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" name="Google Shape;1691;p34">
              <a:extLst>
                <a:ext uri="{FF2B5EF4-FFF2-40B4-BE49-F238E27FC236}">
                  <a16:creationId xmlns:a16="http://schemas.microsoft.com/office/drawing/2014/main" id="{8DE640E7-DCDC-8A47-9E1C-0647781D1F46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" name="Google Shape;1692;p34">
              <a:extLst>
                <a:ext uri="{FF2B5EF4-FFF2-40B4-BE49-F238E27FC236}">
                  <a16:creationId xmlns:a16="http://schemas.microsoft.com/office/drawing/2014/main" id="{B073A305-B9E7-9449-AE31-790066A440F6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43" name="Google Shape;1702;p34">
            <a:extLst>
              <a:ext uri="{FF2B5EF4-FFF2-40B4-BE49-F238E27FC236}">
                <a16:creationId xmlns:a16="http://schemas.microsoft.com/office/drawing/2014/main" id="{7D4F7134-02A2-084B-A522-BAD82F58C830}"/>
              </a:ext>
            </a:extLst>
          </p:cNvPr>
          <p:cNvGrpSpPr/>
          <p:nvPr userDrawn="1"/>
        </p:nvGrpSpPr>
        <p:grpSpPr>
          <a:xfrm>
            <a:off x="5083795" y="2536834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44" name="Google Shape;1703;p34">
              <a:extLst>
                <a:ext uri="{FF2B5EF4-FFF2-40B4-BE49-F238E27FC236}">
                  <a16:creationId xmlns:a16="http://schemas.microsoft.com/office/drawing/2014/main" id="{D61463EA-D24E-D540-8BE2-C766F0926994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" name="Google Shape;1704;p34">
              <a:extLst>
                <a:ext uri="{FF2B5EF4-FFF2-40B4-BE49-F238E27FC236}">
                  <a16:creationId xmlns:a16="http://schemas.microsoft.com/office/drawing/2014/main" id="{14F87747-AEBF-D646-A7E6-8F91031DD38D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9" name="Google Shape;1705;p34">
              <a:extLst>
                <a:ext uri="{FF2B5EF4-FFF2-40B4-BE49-F238E27FC236}">
                  <a16:creationId xmlns:a16="http://schemas.microsoft.com/office/drawing/2014/main" id="{3CFB963D-853B-654E-8719-98FF57730BEA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0" name="Google Shape;1706;p34">
              <a:extLst>
                <a:ext uri="{FF2B5EF4-FFF2-40B4-BE49-F238E27FC236}">
                  <a16:creationId xmlns:a16="http://schemas.microsoft.com/office/drawing/2014/main" id="{62FA14FA-F77B-AB45-A689-503B314B2FBB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1" name="Google Shape;1707;p34">
              <a:extLst>
                <a:ext uri="{FF2B5EF4-FFF2-40B4-BE49-F238E27FC236}">
                  <a16:creationId xmlns:a16="http://schemas.microsoft.com/office/drawing/2014/main" id="{AED0D8F6-964D-4949-9CA8-9A024C6F8864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2" name="Google Shape;1708;p34">
              <a:extLst>
                <a:ext uri="{FF2B5EF4-FFF2-40B4-BE49-F238E27FC236}">
                  <a16:creationId xmlns:a16="http://schemas.microsoft.com/office/drawing/2014/main" id="{66437A76-D904-FB4C-9F12-45AD59C212C1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3" name="Google Shape;1709;p34">
              <a:extLst>
                <a:ext uri="{FF2B5EF4-FFF2-40B4-BE49-F238E27FC236}">
                  <a16:creationId xmlns:a16="http://schemas.microsoft.com/office/drawing/2014/main" id="{C7206487-BACF-6345-BE9E-607D4706592F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" name="Google Shape;1710;p34">
              <a:extLst>
                <a:ext uri="{FF2B5EF4-FFF2-40B4-BE49-F238E27FC236}">
                  <a16:creationId xmlns:a16="http://schemas.microsoft.com/office/drawing/2014/main" id="{88F5FDC0-02BF-3545-BACF-9AD247F151F9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" name="Google Shape;1711;p34">
              <a:extLst>
                <a:ext uri="{FF2B5EF4-FFF2-40B4-BE49-F238E27FC236}">
                  <a16:creationId xmlns:a16="http://schemas.microsoft.com/office/drawing/2014/main" id="{19B81119-4B87-F248-98F2-4E07AC2601C6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" name="Google Shape;1712;p34">
              <a:extLst>
                <a:ext uri="{FF2B5EF4-FFF2-40B4-BE49-F238E27FC236}">
                  <a16:creationId xmlns:a16="http://schemas.microsoft.com/office/drawing/2014/main" id="{DA665C89-5639-EC41-82DB-B05931443FEE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7" name="Google Shape;1721;p34">
            <a:extLst>
              <a:ext uri="{FF2B5EF4-FFF2-40B4-BE49-F238E27FC236}">
                <a16:creationId xmlns:a16="http://schemas.microsoft.com/office/drawing/2014/main" id="{B7A07EA5-0005-064E-8BC8-8D2989FF3ACA}"/>
              </a:ext>
            </a:extLst>
          </p:cNvPr>
          <p:cNvGrpSpPr/>
          <p:nvPr userDrawn="1"/>
        </p:nvGrpSpPr>
        <p:grpSpPr>
          <a:xfrm>
            <a:off x="7469359" y="2536834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58" name="Google Shape;1722;p34">
              <a:extLst>
                <a:ext uri="{FF2B5EF4-FFF2-40B4-BE49-F238E27FC236}">
                  <a16:creationId xmlns:a16="http://schemas.microsoft.com/office/drawing/2014/main" id="{B9958ACC-D0F6-DC4F-8A0A-E377BDCE12B2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" name="Google Shape;1723;p34">
              <a:extLst>
                <a:ext uri="{FF2B5EF4-FFF2-40B4-BE49-F238E27FC236}">
                  <a16:creationId xmlns:a16="http://schemas.microsoft.com/office/drawing/2014/main" id="{D896B37C-3E82-0548-9FE6-6C7492EE9A62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" name="Google Shape;1724;p34">
              <a:extLst>
                <a:ext uri="{FF2B5EF4-FFF2-40B4-BE49-F238E27FC236}">
                  <a16:creationId xmlns:a16="http://schemas.microsoft.com/office/drawing/2014/main" id="{B2AA595A-B2DB-6049-AD17-004DEA60AD73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" name="Google Shape;1725;p34">
              <a:extLst>
                <a:ext uri="{FF2B5EF4-FFF2-40B4-BE49-F238E27FC236}">
                  <a16:creationId xmlns:a16="http://schemas.microsoft.com/office/drawing/2014/main" id="{4F1D3CF7-43FD-D048-B2CD-2A9BE9270132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" name="Google Shape;1726;p34">
              <a:extLst>
                <a:ext uri="{FF2B5EF4-FFF2-40B4-BE49-F238E27FC236}">
                  <a16:creationId xmlns:a16="http://schemas.microsoft.com/office/drawing/2014/main" id="{632E905A-6BCD-9B44-B809-41211E75C525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3" name="Google Shape;1727;p34">
              <a:extLst>
                <a:ext uri="{FF2B5EF4-FFF2-40B4-BE49-F238E27FC236}">
                  <a16:creationId xmlns:a16="http://schemas.microsoft.com/office/drawing/2014/main" id="{15122042-6451-D84C-9CFA-88BEB19DE951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" name="Google Shape;1728;p34">
              <a:extLst>
                <a:ext uri="{FF2B5EF4-FFF2-40B4-BE49-F238E27FC236}">
                  <a16:creationId xmlns:a16="http://schemas.microsoft.com/office/drawing/2014/main" id="{03C1EBFB-007F-B24D-982E-2754FBA63A92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" name="Google Shape;1729;p34">
              <a:extLst>
                <a:ext uri="{FF2B5EF4-FFF2-40B4-BE49-F238E27FC236}">
                  <a16:creationId xmlns:a16="http://schemas.microsoft.com/office/drawing/2014/main" id="{000FD135-6ABA-2D4F-9593-AC42C88E4913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" name="Google Shape;1730;p34">
              <a:extLst>
                <a:ext uri="{FF2B5EF4-FFF2-40B4-BE49-F238E27FC236}">
                  <a16:creationId xmlns:a16="http://schemas.microsoft.com/office/drawing/2014/main" id="{4D4DE8D2-639E-D048-BB41-293C3245495A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" name="Google Shape;1731;p34">
              <a:extLst>
                <a:ext uri="{FF2B5EF4-FFF2-40B4-BE49-F238E27FC236}">
                  <a16:creationId xmlns:a16="http://schemas.microsoft.com/office/drawing/2014/main" id="{F1CF9663-9727-1149-84ED-D7611BBCED31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8" name="Google Shape;1745;p34">
            <a:extLst>
              <a:ext uri="{FF2B5EF4-FFF2-40B4-BE49-F238E27FC236}">
                <a16:creationId xmlns:a16="http://schemas.microsoft.com/office/drawing/2014/main" id="{1E8BA861-0DB7-E44A-B23C-9BDBE14423D0}"/>
              </a:ext>
            </a:extLst>
          </p:cNvPr>
          <p:cNvGrpSpPr/>
          <p:nvPr userDrawn="1"/>
        </p:nvGrpSpPr>
        <p:grpSpPr>
          <a:xfrm rot="10800000">
            <a:off x="1505740" y="1894793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69" name="Google Shape;1746;p34">
              <a:extLst>
                <a:ext uri="{FF2B5EF4-FFF2-40B4-BE49-F238E27FC236}">
                  <a16:creationId xmlns:a16="http://schemas.microsoft.com/office/drawing/2014/main" id="{C0D092B8-8F22-6948-8813-297DAC348DC7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0" name="Google Shape;1747;p34">
              <a:extLst>
                <a:ext uri="{FF2B5EF4-FFF2-40B4-BE49-F238E27FC236}">
                  <a16:creationId xmlns:a16="http://schemas.microsoft.com/office/drawing/2014/main" id="{278998BE-E2CD-E446-BAAB-5B07A2BB5E9D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1" name="Google Shape;1748;p34">
              <a:extLst>
                <a:ext uri="{FF2B5EF4-FFF2-40B4-BE49-F238E27FC236}">
                  <a16:creationId xmlns:a16="http://schemas.microsoft.com/office/drawing/2014/main" id="{71249FB0-BF1A-7549-8D2C-9FB041BE3D33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2" name="Google Shape;1749;p34">
              <a:extLst>
                <a:ext uri="{FF2B5EF4-FFF2-40B4-BE49-F238E27FC236}">
                  <a16:creationId xmlns:a16="http://schemas.microsoft.com/office/drawing/2014/main" id="{BF6210AE-5C81-2147-995C-F12BB7B145D1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3" name="Google Shape;1750;p34">
              <a:extLst>
                <a:ext uri="{FF2B5EF4-FFF2-40B4-BE49-F238E27FC236}">
                  <a16:creationId xmlns:a16="http://schemas.microsoft.com/office/drawing/2014/main" id="{8ACE2D51-FB90-9545-89A3-E76FEEFA4E37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4" name="Google Shape;1751;p34">
              <a:extLst>
                <a:ext uri="{FF2B5EF4-FFF2-40B4-BE49-F238E27FC236}">
                  <a16:creationId xmlns:a16="http://schemas.microsoft.com/office/drawing/2014/main" id="{8C0FA0F6-D66B-4340-9C3B-51685F2B0FBF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5" name="Google Shape;1752;p34">
              <a:extLst>
                <a:ext uri="{FF2B5EF4-FFF2-40B4-BE49-F238E27FC236}">
                  <a16:creationId xmlns:a16="http://schemas.microsoft.com/office/drawing/2014/main" id="{EC60DF5F-632D-F948-8970-FE3A062FE7C7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6" name="Google Shape;1753;p34">
              <a:extLst>
                <a:ext uri="{FF2B5EF4-FFF2-40B4-BE49-F238E27FC236}">
                  <a16:creationId xmlns:a16="http://schemas.microsoft.com/office/drawing/2014/main" id="{CE6D627F-AE95-F748-B817-10DBB00C456F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7" name="Google Shape;1754;p34">
              <a:extLst>
                <a:ext uri="{FF2B5EF4-FFF2-40B4-BE49-F238E27FC236}">
                  <a16:creationId xmlns:a16="http://schemas.microsoft.com/office/drawing/2014/main" id="{47299149-BCBF-F848-ABBA-3176AEF637FE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8" name="Google Shape;1755;p34">
              <a:extLst>
                <a:ext uri="{FF2B5EF4-FFF2-40B4-BE49-F238E27FC236}">
                  <a16:creationId xmlns:a16="http://schemas.microsoft.com/office/drawing/2014/main" id="{6430D97B-ADE7-5A45-A686-B019A4D8B3DF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79" name="Google Shape;1768;p34">
            <a:extLst>
              <a:ext uri="{FF2B5EF4-FFF2-40B4-BE49-F238E27FC236}">
                <a16:creationId xmlns:a16="http://schemas.microsoft.com/office/drawing/2014/main" id="{60F7C25C-2C83-DC4B-AAAB-0C22BAEC6CCF}"/>
              </a:ext>
            </a:extLst>
          </p:cNvPr>
          <p:cNvGrpSpPr/>
          <p:nvPr userDrawn="1"/>
        </p:nvGrpSpPr>
        <p:grpSpPr>
          <a:xfrm rot="10800000">
            <a:off x="3891111" y="1894793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80" name="Google Shape;1769;p34">
              <a:extLst>
                <a:ext uri="{FF2B5EF4-FFF2-40B4-BE49-F238E27FC236}">
                  <a16:creationId xmlns:a16="http://schemas.microsoft.com/office/drawing/2014/main" id="{58210867-5CA1-E24A-A439-C7B080929754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1" name="Google Shape;1770;p34">
              <a:extLst>
                <a:ext uri="{FF2B5EF4-FFF2-40B4-BE49-F238E27FC236}">
                  <a16:creationId xmlns:a16="http://schemas.microsoft.com/office/drawing/2014/main" id="{236F79A3-A390-4E4B-8632-7EBC7F40F1A0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2" name="Google Shape;1771;p34">
              <a:extLst>
                <a:ext uri="{FF2B5EF4-FFF2-40B4-BE49-F238E27FC236}">
                  <a16:creationId xmlns:a16="http://schemas.microsoft.com/office/drawing/2014/main" id="{2BCF1DDB-F48E-7247-B403-7EEFC00DF365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3" name="Google Shape;1772;p34">
              <a:extLst>
                <a:ext uri="{FF2B5EF4-FFF2-40B4-BE49-F238E27FC236}">
                  <a16:creationId xmlns:a16="http://schemas.microsoft.com/office/drawing/2014/main" id="{1C7EBD24-96E2-C748-8A18-D5FF148D829A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4" name="Google Shape;1773;p34">
              <a:extLst>
                <a:ext uri="{FF2B5EF4-FFF2-40B4-BE49-F238E27FC236}">
                  <a16:creationId xmlns:a16="http://schemas.microsoft.com/office/drawing/2014/main" id="{4BD7E86D-835A-394B-933E-9BFA06147C59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5" name="Google Shape;1774;p34">
              <a:extLst>
                <a:ext uri="{FF2B5EF4-FFF2-40B4-BE49-F238E27FC236}">
                  <a16:creationId xmlns:a16="http://schemas.microsoft.com/office/drawing/2014/main" id="{F4AFC0DF-7452-9242-A812-3F3D54817750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6" name="Google Shape;1775;p34">
              <a:extLst>
                <a:ext uri="{FF2B5EF4-FFF2-40B4-BE49-F238E27FC236}">
                  <a16:creationId xmlns:a16="http://schemas.microsoft.com/office/drawing/2014/main" id="{E10FAE66-CF00-F546-A9A2-95ABEA7A5266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7" name="Google Shape;1776;p34">
              <a:extLst>
                <a:ext uri="{FF2B5EF4-FFF2-40B4-BE49-F238E27FC236}">
                  <a16:creationId xmlns:a16="http://schemas.microsoft.com/office/drawing/2014/main" id="{0569BE00-DFCA-3748-8E8B-7DD2A020A327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8" name="Google Shape;1777;p34">
              <a:extLst>
                <a:ext uri="{FF2B5EF4-FFF2-40B4-BE49-F238E27FC236}">
                  <a16:creationId xmlns:a16="http://schemas.microsoft.com/office/drawing/2014/main" id="{54F7B9EF-98FF-5344-972D-B5090D761BEA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9" name="Google Shape;1778;p34">
              <a:extLst>
                <a:ext uri="{FF2B5EF4-FFF2-40B4-BE49-F238E27FC236}">
                  <a16:creationId xmlns:a16="http://schemas.microsoft.com/office/drawing/2014/main" id="{0282476C-C30E-5840-BFCA-923A0DE7A18A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90" name="Google Shape;1788;p34">
            <a:extLst>
              <a:ext uri="{FF2B5EF4-FFF2-40B4-BE49-F238E27FC236}">
                <a16:creationId xmlns:a16="http://schemas.microsoft.com/office/drawing/2014/main" id="{8C8720C3-89BB-E44D-8FCB-08A9B5B9A8D2}"/>
              </a:ext>
            </a:extLst>
          </p:cNvPr>
          <p:cNvGrpSpPr/>
          <p:nvPr userDrawn="1"/>
        </p:nvGrpSpPr>
        <p:grpSpPr>
          <a:xfrm rot="10800000">
            <a:off x="6276481" y="1894793"/>
            <a:ext cx="66965" cy="834403"/>
            <a:chOff x="5117952" y="2967078"/>
            <a:chExt cx="66720" cy="831360"/>
          </a:xfrm>
          <a:solidFill>
            <a:srgbClr val="BEBFC0"/>
          </a:solidFill>
        </p:grpSpPr>
        <p:sp>
          <p:nvSpPr>
            <p:cNvPr id="91" name="Google Shape;1789;p34">
              <a:extLst>
                <a:ext uri="{FF2B5EF4-FFF2-40B4-BE49-F238E27FC236}">
                  <a16:creationId xmlns:a16="http://schemas.microsoft.com/office/drawing/2014/main" id="{88E71539-6EA9-0144-A02A-A67CE8C8C659}"/>
                </a:ext>
              </a:extLst>
            </p:cNvPr>
            <p:cNvSpPr/>
            <p:nvPr/>
          </p:nvSpPr>
          <p:spPr>
            <a:xfrm>
              <a:off x="5148448" y="3052806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2" name="Google Shape;1790;p34">
              <a:extLst>
                <a:ext uri="{FF2B5EF4-FFF2-40B4-BE49-F238E27FC236}">
                  <a16:creationId xmlns:a16="http://schemas.microsoft.com/office/drawing/2014/main" id="{21ECE8FF-D48C-7E47-B630-55389898BBF7}"/>
                </a:ext>
              </a:extLst>
            </p:cNvPr>
            <p:cNvSpPr/>
            <p:nvPr/>
          </p:nvSpPr>
          <p:spPr>
            <a:xfrm>
              <a:off x="5148448" y="3138534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3" name="Google Shape;1791;p34">
              <a:extLst>
                <a:ext uri="{FF2B5EF4-FFF2-40B4-BE49-F238E27FC236}">
                  <a16:creationId xmlns:a16="http://schemas.microsoft.com/office/drawing/2014/main" id="{E6845459-50D6-604E-B833-030C4DF6F631}"/>
                </a:ext>
              </a:extLst>
            </p:cNvPr>
            <p:cNvSpPr/>
            <p:nvPr/>
          </p:nvSpPr>
          <p:spPr>
            <a:xfrm>
              <a:off x="5148448" y="3224262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0"/>
                  </a:moveTo>
                  <a:lnTo>
                    <a:pt x="0" y="1488"/>
                  </a:lnTo>
                  <a:lnTo>
                    <a:pt x="298" y="148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4" name="Google Shape;1792;p34">
              <a:extLst>
                <a:ext uri="{FF2B5EF4-FFF2-40B4-BE49-F238E27FC236}">
                  <a16:creationId xmlns:a16="http://schemas.microsoft.com/office/drawing/2014/main" id="{48F8F4A8-4A49-C548-90E0-24D2E42799E7}"/>
                </a:ext>
              </a:extLst>
            </p:cNvPr>
            <p:cNvSpPr/>
            <p:nvPr/>
          </p:nvSpPr>
          <p:spPr>
            <a:xfrm>
              <a:off x="5148448" y="2967078"/>
              <a:ext cx="9536" cy="43072"/>
            </a:xfrm>
            <a:custGeom>
              <a:avLst/>
              <a:gdLst/>
              <a:ahLst/>
              <a:cxnLst/>
              <a:rect l="l" t="t" r="r" b="b"/>
              <a:pathLst>
                <a:path w="29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5" name="Google Shape;1793;p34">
              <a:extLst>
                <a:ext uri="{FF2B5EF4-FFF2-40B4-BE49-F238E27FC236}">
                  <a16:creationId xmlns:a16="http://schemas.microsoft.com/office/drawing/2014/main" id="{E9F2F607-D982-114E-96B1-DFD6F90AD861}"/>
                </a:ext>
              </a:extLst>
            </p:cNvPr>
            <p:cNvSpPr/>
            <p:nvPr/>
          </p:nvSpPr>
          <p:spPr>
            <a:xfrm>
              <a:off x="5148448" y="3657830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6" name="Google Shape;1794;p34">
              <a:extLst>
                <a:ext uri="{FF2B5EF4-FFF2-40B4-BE49-F238E27FC236}">
                  <a16:creationId xmlns:a16="http://schemas.microsoft.com/office/drawing/2014/main" id="{DE4045F4-20A7-4F4F-9A43-E0D310E5D837}"/>
                </a:ext>
              </a:extLst>
            </p:cNvPr>
            <p:cNvSpPr/>
            <p:nvPr/>
          </p:nvSpPr>
          <p:spPr>
            <a:xfrm>
              <a:off x="5148448" y="3572102"/>
              <a:ext cx="9536" cy="42688"/>
            </a:xfrm>
            <a:custGeom>
              <a:avLst/>
              <a:gdLst/>
              <a:ahLst/>
              <a:cxnLst/>
              <a:rect l="l" t="t" r="r" b="b"/>
              <a:pathLst>
                <a:path w="29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298" y="133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7" name="Google Shape;1795;p34">
              <a:extLst>
                <a:ext uri="{FF2B5EF4-FFF2-40B4-BE49-F238E27FC236}">
                  <a16:creationId xmlns:a16="http://schemas.microsoft.com/office/drawing/2014/main" id="{DE5930AA-3A4F-D449-A492-4DCC90D67BD0}"/>
                </a:ext>
              </a:extLst>
            </p:cNvPr>
            <p:cNvSpPr/>
            <p:nvPr/>
          </p:nvSpPr>
          <p:spPr>
            <a:xfrm>
              <a:off x="5148448" y="3481414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8" name="Google Shape;1796;p34">
              <a:extLst>
                <a:ext uri="{FF2B5EF4-FFF2-40B4-BE49-F238E27FC236}">
                  <a16:creationId xmlns:a16="http://schemas.microsoft.com/office/drawing/2014/main" id="{488143C1-D94F-D043-B034-CF02E6ED629D}"/>
                </a:ext>
              </a:extLst>
            </p:cNvPr>
            <p:cNvSpPr/>
            <p:nvPr/>
          </p:nvSpPr>
          <p:spPr>
            <a:xfrm>
              <a:off x="5148448" y="3395686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9" name="Google Shape;1797;p34">
              <a:extLst>
                <a:ext uri="{FF2B5EF4-FFF2-40B4-BE49-F238E27FC236}">
                  <a16:creationId xmlns:a16="http://schemas.microsoft.com/office/drawing/2014/main" id="{BA001DD0-7035-4447-B4F8-63E9E3081E3F}"/>
                </a:ext>
              </a:extLst>
            </p:cNvPr>
            <p:cNvSpPr/>
            <p:nvPr/>
          </p:nvSpPr>
          <p:spPr>
            <a:xfrm>
              <a:off x="5148448" y="3309958"/>
              <a:ext cx="9536" cy="47680"/>
            </a:xfrm>
            <a:custGeom>
              <a:avLst/>
              <a:gdLst/>
              <a:ahLst/>
              <a:cxnLst/>
              <a:rect l="l" t="t" r="r" b="b"/>
              <a:pathLst>
                <a:path w="298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0" name="Google Shape;1798;p34">
              <a:extLst>
                <a:ext uri="{FF2B5EF4-FFF2-40B4-BE49-F238E27FC236}">
                  <a16:creationId xmlns:a16="http://schemas.microsoft.com/office/drawing/2014/main" id="{C0527AC5-F49F-164D-907D-E39E233CDC93}"/>
                </a:ext>
              </a:extLst>
            </p:cNvPr>
            <p:cNvSpPr/>
            <p:nvPr/>
          </p:nvSpPr>
          <p:spPr>
            <a:xfrm>
              <a:off x="5117952" y="3731750"/>
              <a:ext cx="66720" cy="6668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7" y="0"/>
                  </a:moveTo>
                  <a:cubicBezTo>
                    <a:pt x="465" y="0"/>
                    <a:pt x="1" y="464"/>
                    <a:pt x="1" y="1048"/>
                  </a:cubicBezTo>
                  <a:cubicBezTo>
                    <a:pt x="1" y="1619"/>
                    <a:pt x="465" y="2084"/>
                    <a:pt x="1037" y="2084"/>
                  </a:cubicBezTo>
                  <a:cubicBezTo>
                    <a:pt x="1620" y="2084"/>
                    <a:pt x="2084" y="1619"/>
                    <a:pt x="2084" y="1048"/>
                  </a:cubicBezTo>
                  <a:cubicBezTo>
                    <a:pt x="2084" y="464"/>
                    <a:pt x="1620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202BF-BE0F-E849-AAA4-FDB8437C2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129" y="361995"/>
            <a:ext cx="4106465" cy="511810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393737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5659F2-98FC-8F4A-8030-8AEC859E1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29" y="214529"/>
            <a:ext cx="4106465" cy="147466"/>
          </a:xfrm>
        </p:spPr>
        <p:txBody>
          <a:bodyPr>
            <a:noAutofit/>
          </a:bodyPr>
          <a:lstStyle>
            <a:lvl1pPr>
              <a:defRPr sz="675" b="0" i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Publico Medium" panose="02000603080000020004" pitchFamily="2" charset="77"/>
              </a:defRPr>
            </a:lvl2pPr>
            <a:lvl3pPr>
              <a:defRPr sz="1800" b="0" i="0">
                <a:latin typeface="Publico Medium" panose="02000603080000020004" pitchFamily="2" charset="77"/>
              </a:defRPr>
            </a:lvl3pPr>
            <a:lvl4pPr>
              <a:defRPr sz="1800" b="0" i="0">
                <a:latin typeface="Publico Medium" panose="02000603080000020004" pitchFamily="2" charset="77"/>
              </a:defRPr>
            </a:lvl4pPr>
            <a:lvl5pPr>
              <a:defRPr sz="1800" b="0" i="0">
                <a:latin typeface="Publico Medium" panose="02000603080000020004" pitchFamily="2" charset="77"/>
              </a:defRPr>
            </a:lvl5pPr>
          </a:lstStyle>
          <a:p>
            <a:pPr lvl="0"/>
            <a:r>
              <a:rPr lang="en-GB"/>
              <a:t>INSERT SECTION/CHAPTER HEADING IN BOLD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2911EE-5177-7A4A-A9A8-F43B5763947C}"/>
              </a:ext>
            </a:extLst>
          </p:cNvPr>
          <p:cNvSpPr txBox="1"/>
          <p:nvPr userDrawn="1"/>
        </p:nvSpPr>
        <p:spPr>
          <a:xfrm>
            <a:off x="430129" y="4781506"/>
            <a:ext cx="239258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>
                <a:solidFill>
                  <a:srgbClr val="BEB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Strategy</a:t>
            </a:r>
          </a:p>
        </p:txBody>
      </p:sp>
      <p:sp>
        <p:nvSpPr>
          <p:cNvPr id="14" name="Google Shape;1680;p34">
            <a:extLst>
              <a:ext uri="{FF2B5EF4-FFF2-40B4-BE49-F238E27FC236}">
                <a16:creationId xmlns:a16="http://schemas.microsoft.com/office/drawing/2014/main" id="{873CE03A-0822-C14F-AE24-962BB661D832}"/>
              </a:ext>
            </a:extLst>
          </p:cNvPr>
          <p:cNvSpPr/>
          <p:nvPr userDrawn="1"/>
        </p:nvSpPr>
        <p:spPr>
          <a:xfrm>
            <a:off x="-11970" y="2464568"/>
            <a:ext cx="9177466" cy="352967"/>
          </a:xfrm>
          <a:custGeom>
            <a:avLst/>
            <a:gdLst/>
            <a:ahLst/>
            <a:cxnLst/>
            <a:rect l="l" t="t" r="r" b="b"/>
            <a:pathLst>
              <a:path w="285750" h="10990" extrusionOk="0">
                <a:moveTo>
                  <a:pt x="0" y="0"/>
                </a:moveTo>
                <a:lnTo>
                  <a:pt x="0" y="10990"/>
                </a:lnTo>
                <a:lnTo>
                  <a:pt x="285750" y="10990"/>
                </a:lnTo>
                <a:lnTo>
                  <a:pt x="2857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6" name="Google Shape;1694;p34">
            <a:extLst>
              <a:ext uri="{FF2B5EF4-FFF2-40B4-BE49-F238E27FC236}">
                <a16:creationId xmlns:a16="http://schemas.microsoft.com/office/drawing/2014/main" id="{72C5A968-BF8B-C642-8755-0A3A59FDB8BB}"/>
              </a:ext>
            </a:extLst>
          </p:cNvPr>
          <p:cNvSpPr/>
          <p:nvPr userDrawn="1"/>
        </p:nvSpPr>
        <p:spPr>
          <a:xfrm>
            <a:off x="2098060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7" y="1"/>
                </a:moveTo>
                <a:cubicBezTo>
                  <a:pt x="465" y="1"/>
                  <a:pt x="1" y="858"/>
                  <a:pt x="417" y="1501"/>
                </a:cubicBezTo>
                <a:lnTo>
                  <a:pt x="6359" y="10561"/>
                </a:lnTo>
                <a:cubicBezTo>
                  <a:pt x="6537" y="10835"/>
                  <a:pt x="6847" y="11002"/>
                  <a:pt x="7168" y="11002"/>
                </a:cubicBezTo>
                <a:lnTo>
                  <a:pt x="38232" y="11002"/>
                </a:lnTo>
                <a:cubicBezTo>
                  <a:pt x="39006" y="11002"/>
                  <a:pt x="39470" y="10145"/>
                  <a:pt x="39041" y="9502"/>
                </a:cubicBezTo>
                <a:lnTo>
                  <a:pt x="33100" y="441"/>
                </a:lnTo>
                <a:cubicBezTo>
                  <a:pt x="32921" y="167"/>
                  <a:pt x="32624" y="1"/>
                  <a:pt x="32290" y="1"/>
                </a:cubicBezTo>
                <a:close/>
              </a:path>
            </a:pathLst>
          </a:custGeom>
          <a:solidFill>
            <a:srgbClr val="F75D5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" name="Google Shape;1713;p34">
            <a:extLst>
              <a:ext uri="{FF2B5EF4-FFF2-40B4-BE49-F238E27FC236}">
                <a16:creationId xmlns:a16="http://schemas.microsoft.com/office/drawing/2014/main" id="{AB32FC4E-B9A9-E443-8247-2570BBF46A49}"/>
              </a:ext>
            </a:extLst>
          </p:cNvPr>
          <p:cNvSpPr/>
          <p:nvPr userDrawn="1"/>
        </p:nvSpPr>
        <p:spPr>
          <a:xfrm>
            <a:off x="4483431" y="2460360"/>
            <a:ext cx="1267694" cy="353353"/>
          </a:xfrm>
          <a:custGeom>
            <a:avLst/>
            <a:gdLst/>
            <a:ahLst/>
            <a:cxnLst/>
            <a:rect l="l" t="t" r="r" b="b"/>
            <a:pathLst>
              <a:path w="39471" h="11002" extrusionOk="0">
                <a:moveTo>
                  <a:pt x="1227" y="1"/>
                </a:moveTo>
                <a:cubicBezTo>
                  <a:pt x="465" y="1"/>
                  <a:pt x="1" y="858"/>
                  <a:pt x="418" y="1501"/>
                </a:cubicBezTo>
                <a:lnTo>
                  <a:pt x="6359" y="10561"/>
                </a:lnTo>
                <a:cubicBezTo>
                  <a:pt x="6537" y="10835"/>
                  <a:pt x="6847" y="11002"/>
                  <a:pt x="7168" y="11002"/>
                </a:cubicBezTo>
                <a:lnTo>
                  <a:pt x="38232" y="11002"/>
                </a:lnTo>
                <a:cubicBezTo>
                  <a:pt x="39006" y="11002"/>
                  <a:pt x="39470" y="10145"/>
                  <a:pt x="39041" y="9502"/>
                </a:cubicBezTo>
                <a:lnTo>
                  <a:pt x="33112" y="441"/>
                </a:lnTo>
                <a:cubicBezTo>
                  <a:pt x="32934" y="167"/>
                  <a:pt x="32624" y="1"/>
                  <a:pt x="32303" y="1"/>
                </a:cubicBezTo>
                <a:close/>
              </a:path>
            </a:pathLst>
          </a:custGeom>
          <a:solidFill>
            <a:srgbClr val="AA182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" name="Google Shape;1733;p34">
            <a:extLst>
              <a:ext uri="{FF2B5EF4-FFF2-40B4-BE49-F238E27FC236}">
                <a16:creationId xmlns:a16="http://schemas.microsoft.com/office/drawing/2014/main" id="{93F33693-706F-A140-BD3C-1AFAC6576A75}"/>
              </a:ext>
            </a:extLst>
          </p:cNvPr>
          <p:cNvSpPr/>
          <p:nvPr userDrawn="1"/>
        </p:nvSpPr>
        <p:spPr>
          <a:xfrm>
            <a:off x="6877987" y="2460360"/>
            <a:ext cx="1249709" cy="353353"/>
          </a:xfrm>
          <a:custGeom>
            <a:avLst/>
            <a:gdLst/>
            <a:ahLst/>
            <a:cxnLst/>
            <a:rect l="l" t="t" r="r" b="b"/>
            <a:pathLst>
              <a:path w="38911" h="11002" extrusionOk="0">
                <a:moveTo>
                  <a:pt x="1834" y="1"/>
                </a:moveTo>
                <a:cubicBezTo>
                  <a:pt x="691" y="1"/>
                  <a:pt x="1" y="1274"/>
                  <a:pt x="632" y="2239"/>
                </a:cubicBezTo>
                <a:lnTo>
                  <a:pt x="5930" y="10347"/>
                </a:lnTo>
                <a:cubicBezTo>
                  <a:pt x="6204" y="10752"/>
                  <a:pt x="6656" y="11002"/>
                  <a:pt x="7145" y="11002"/>
                </a:cubicBezTo>
                <a:lnTo>
                  <a:pt x="37065" y="11002"/>
                </a:lnTo>
                <a:cubicBezTo>
                  <a:pt x="38208" y="11002"/>
                  <a:pt x="38910" y="9716"/>
                  <a:pt x="38268" y="8752"/>
                </a:cubicBezTo>
                <a:lnTo>
                  <a:pt x="32969" y="655"/>
                </a:lnTo>
                <a:cubicBezTo>
                  <a:pt x="32695" y="251"/>
                  <a:pt x="32243" y="1"/>
                  <a:pt x="3175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1757;p34">
            <a:extLst>
              <a:ext uri="{FF2B5EF4-FFF2-40B4-BE49-F238E27FC236}">
                <a16:creationId xmlns:a16="http://schemas.microsoft.com/office/drawing/2014/main" id="{11AA57F4-5008-2849-84F9-FEC4114A0E0E}"/>
              </a:ext>
            </a:extLst>
          </p:cNvPr>
          <p:cNvSpPr/>
          <p:nvPr userDrawn="1"/>
        </p:nvSpPr>
        <p:spPr>
          <a:xfrm>
            <a:off x="905391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6" y="1"/>
                </a:moveTo>
                <a:cubicBezTo>
                  <a:pt x="464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6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69" y="10145"/>
                  <a:pt x="39041" y="9502"/>
                </a:cubicBezTo>
                <a:lnTo>
                  <a:pt x="33099" y="441"/>
                </a:lnTo>
                <a:cubicBezTo>
                  <a:pt x="32921" y="167"/>
                  <a:pt x="32623" y="1"/>
                  <a:pt x="32290" y="1"/>
                </a:cubicBezTo>
                <a:close/>
              </a:path>
            </a:pathLst>
          </a:custGeom>
          <a:solidFill>
            <a:srgbClr val="FF9B9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" name="Google Shape;1780;p34">
            <a:extLst>
              <a:ext uri="{FF2B5EF4-FFF2-40B4-BE49-F238E27FC236}">
                <a16:creationId xmlns:a16="http://schemas.microsoft.com/office/drawing/2014/main" id="{6635F792-55E1-4A45-91C1-75913B9E084B}"/>
              </a:ext>
            </a:extLst>
          </p:cNvPr>
          <p:cNvSpPr/>
          <p:nvPr userDrawn="1"/>
        </p:nvSpPr>
        <p:spPr>
          <a:xfrm>
            <a:off x="3290762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7" y="1"/>
                </a:moveTo>
                <a:cubicBezTo>
                  <a:pt x="465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6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70" y="10145"/>
                  <a:pt x="39041" y="9502"/>
                </a:cubicBezTo>
                <a:lnTo>
                  <a:pt x="33112" y="441"/>
                </a:lnTo>
                <a:cubicBezTo>
                  <a:pt x="32933" y="167"/>
                  <a:pt x="32623" y="1"/>
                  <a:pt x="32302" y="1"/>
                </a:cubicBezTo>
                <a:close/>
              </a:path>
            </a:pathLst>
          </a:custGeom>
          <a:solidFill>
            <a:srgbClr val="EC13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Google Shape;1800;p34">
            <a:extLst>
              <a:ext uri="{FF2B5EF4-FFF2-40B4-BE49-F238E27FC236}">
                <a16:creationId xmlns:a16="http://schemas.microsoft.com/office/drawing/2014/main" id="{0BCE783C-6624-EB44-AF68-091AD1673450}"/>
              </a:ext>
            </a:extLst>
          </p:cNvPr>
          <p:cNvSpPr/>
          <p:nvPr userDrawn="1"/>
        </p:nvSpPr>
        <p:spPr>
          <a:xfrm>
            <a:off x="5676132" y="2460360"/>
            <a:ext cx="1267662" cy="353353"/>
          </a:xfrm>
          <a:custGeom>
            <a:avLst/>
            <a:gdLst/>
            <a:ahLst/>
            <a:cxnLst/>
            <a:rect l="l" t="t" r="r" b="b"/>
            <a:pathLst>
              <a:path w="39470" h="11002" extrusionOk="0">
                <a:moveTo>
                  <a:pt x="1227" y="1"/>
                </a:moveTo>
                <a:cubicBezTo>
                  <a:pt x="465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7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70" y="10145"/>
                  <a:pt x="39041" y="9502"/>
                </a:cubicBezTo>
                <a:lnTo>
                  <a:pt x="33112" y="441"/>
                </a:lnTo>
                <a:cubicBezTo>
                  <a:pt x="32933" y="167"/>
                  <a:pt x="32624" y="1"/>
                  <a:pt x="323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1D864-F697-0442-A179-4963B1D79C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4573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23B86B9-1DA3-2C4A-B101-E8A8E85776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0920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4A9262B-DD43-8D41-B126-AE6D4C1C0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7267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3A57BCE-97B7-C340-ADC0-557E8FF4D5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0563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1F3560F-E572-6341-84A8-F8C6784815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8648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5B8971A-A521-B843-940F-A4EB85C386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50207" y="2516188"/>
            <a:ext cx="900113" cy="2416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8B88D9-A565-0244-8ACD-8385A13602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6678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101" name="Text Placeholder 5">
            <a:extLst>
              <a:ext uri="{FF2B5EF4-FFF2-40B4-BE49-F238E27FC236}">
                <a16:creationId xmlns:a16="http://schemas.microsoft.com/office/drawing/2014/main" id="{ECF47E5F-08F4-914B-8F5B-BD1E0061B1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73705" y="96678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102" name="Text Placeholder 5">
            <a:extLst>
              <a:ext uri="{FF2B5EF4-FFF2-40B4-BE49-F238E27FC236}">
                <a16:creationId xmlns:a16="http://schemas.microsoft.com/office/drawing/2014/main" id="{F48CD3E6-D6EB-6546-95CE-8A4DD3494D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9874" y="96678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103" name="Text Placeholder 5">
            <a:extLst>
              <a:ext uri="{FF2B5EF4-FFF2-40B4-BE49-F238E27FC236}">
                <a16:creationId xmlns:a16="http://schemas.microsoft.com/office/drawing/2014/main" id="{B3A1B260-81C2-D54C-AD69-4440656AAD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99561" y="346210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104" name="Text Placeholder 5">
            <a:extLst>
              <a:ext uri="{FF2B5EF4-FFF2-40B4-BE49-F238E27FC236}">
                <a16:creationId xmlns:a16="http://schemas.microsoft.com/office/drawing/2014/main" id="{40825428-3DBE-164F-84D9-C98B45E3FF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7467" y="346210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  <p:sp>
        <p:nvSpPr>
          <p:cNvPr id="105" name="Text Placeholder 5">
            <a:extLst>
              <a:ext uri="{FF2B5EF4-FFF2-40B4-BE49-F238E27FC236}">
                <a16:creationId xmlns:a16="http://schemas.microsoft.com/office/drawing/2014/main" id="{72F941A1-92DE-7F4B-83E3-59E6FFBA132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3636" y="3462108"/>
            <a:ext cx="1604963" cy="86796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/>
              <a:t>Insert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035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16C0-30D0-413D-BD30-A99466E6A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076A9-383A-4681-91D7-E4D05C71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0770A-6D77-49AB-B22D-7BEAD4EB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4B0D-3C7D-42D9-B5F6-E93DAAAB8C1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07B0F-6878-469A-B3E0-B6621CCE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40948-78A9-45A4-9D4F-C7D3F311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74B-2E54-4163-B139-072FB8D69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1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4800607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142B4D6-86CE-4045-9FF0-95AB8F9A6466}"/>
              </a:ext>
            </a:extLst>
          </p:cNvPr>
          <p:cNvSpPr/>
          <p:nvPr userDrawn="1"/>
        </p:nvSpPr>
        <p:spPr>
          <a:xfrm>
            <a:off x="0" y="2977298"/>
            <a:ext cx="9144000" cy="144513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241655"/>
            <a:ext cx="7886700" cy="466269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707923"/>
            <a:ext cx="7886700" cy="45123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74974E0-9B02-0B4B-B289-5C2A78291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84201"/>
            <a:ext cx="9144000" cy="2392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10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586"/>
            <a:ext cx="7886700" cy="2463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C6C8B2-2125-9949-9742-CDA19D832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09018"/>
            <a:ext cx="7886700" cy="423752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D45FB1-1056-A44B-89F8-028CD700DB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12,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2DD12-E1EA-FB44-9010-3C227AC744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AARP | AARP.ORG © 2022 AARP ALL RIGHTS RESERVED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A4F44-A460-6D41-B5BE-5F56F8FF0A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139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4545CF9-B764-A44B-A90C-99EBAB7FCF6D}"/>
              </a:ext>
            </a:extLst>
          </p:cNvPr>
          <p:cNvSpPr/>
          <p:nvPr userDrawn="1"/>
        </p:nvSpPr>
        <p:spPr>
          <a:xfrm>
            <a:off x="0" y="557048"/>
            <a:ext cx="9144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77891"/>
            <a:ext cx="7886700" cy="53598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49155"/>
            <a:ext cx="7886700" cy="419098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476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4545CF9-B764-A44B-A90C-99EBAB7FCF6D}"/>
              </a:ext>
            </a:extLst>
          </p:cNvPr>
          <p:cNvSpPr/>
          <p:nvPr userDrawn="1"/>
        </p:nvSpPr>
        <p:spPr>
          <a:xfrm>
            <a:off x="0" y="557048"/>
            <a:ext cx="9144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18B1BD8-CE16-F84C-A2C9-37A60EA57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"/>
          <a:stretch/>
        </p:blipFill>
        <p:spPr>
          <a:xfrm>
            <a:off x="4845269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77891"/>
            <a:ext cx="7886700" cy="53598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49155"/>
            <a:ext cx="7886700" cy="419098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1918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5"/>
            <a:ext cx="7886700" cy="5445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8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2"/>
            <a:ext cx="3868340" cy="2463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3701E5-A33E-44DF-A9CA-36365855D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6D7CE8D-53CD-428E-BA89-CBE18F8DA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D681413-74A9-4E5C-A254-2FCD5DB1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26195331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Gray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B0B306A-488A-294F-A54C-35EDCCD5D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"/>
          <a:stretch/>
        </p:blipFill>
        <p:spPr>
          <a:xfrm>
            <a:off x="4845269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5"/>
            <a:ext cx="7886700" cy="5445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8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2"/>
            <a:ext cx="3868340" cy="2463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6EFD21-22F1-4632-8694-E5A980C1E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219D0FF-96A1-4FB5-9421-80BEB6251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188909E3-ECAC-4641-92B4-50F7A196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28516614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E3AA316-4BF6-924F-B7D3-58A22DB054AB}"/>
              </a:ext>
            </a:extLst>
          </p:cNvPr>
          <p:cNvSpPr/>
          <p:nvPr userDrawn="1"/>
        </p:nvSpPr>
        <p:spPr>
          <a:xfrm>
            <a:off x="0" y="557048"/>
            <a:ext cx="9144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5"/>
            <a:ext cx="7886700" cy="5445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8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2"/>
            <a:ext cx="3868340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4FC6CD-D3A0-49E1-A890-7E0E9F3E4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F043657-226D-4765-9E7F-1527CB116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1A25AC8-9F5D-4A1C-94C4-236E281A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9258099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1 Colum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E3AA316-4BF6-924F-B7D3-58A22DB054AB}"/>
              </a:ext>
            </a:extLst>
          </p:cNvPr>
          <p:cNvSpPr/>
          <p:nvPr userDrawn="1"/>
        </p:nvSpPr>
        <p:spPr>
          <a:xfrm>
            <a:off x="0" y="557048"/>
            <a:ext cx="9144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7D3F3AA-A9C6-1542-9E29-D64E0864A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"/>
          <a:stretch/>
        </p:blipFill>
        <p:spPr>
          <a:xfrm>
            <a:off x="4845269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5"/>
            <a:ext cx="7886700" cy="5445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8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2"/>
            <a:ext cx="3868340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18752C-9A3F-4959-824A-295A5929F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C41C5E6-DB86-42BB-8AE9-8F3EB0EDA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8DD3C35-49EE-42C4-925D-D3254CF0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2843974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5"/>
            <a:ext cx="7886700" cy="5445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8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2"/>
            <a:ext cx="3868340" cy="2463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01478"/>
            <a:ext cx="3887391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751022"/>
            <a:ext cx="3887391" cy="2463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033116F-4798-4A82-AB42-03E99151A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4B11FEC-1FD8-4B73-B889-3E1A8A65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53A5266A-5380-46D3-818B-F31BFF731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4014632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um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9FD4635-5C20-DB4C-B45D-3C9E9F152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"/>
          <a:stretch/>
        </p:blipFill>
        <p:spPr>
          <a:xfrm>
            <a:off x="4845269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5"/>
            <a:ext cx="7886700" cy="5445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8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2"/>
            <a:ext cx="3868340" cy="2463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01478"/>
            <a:ext cx="3887391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751022"/>
            <a:ext cx="3887391" cy="2463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D662AB-18E6-41D2-ACF8-C67EEC7A7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DDAC2A9-1350-4141-A624-2994ACF0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DB38A1ED-EC94-405B-9D68-1E87F7231D4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125891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28650"/>
            <a:ext cx="3008313" cy="6858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8654"/>
            <a:ext cx="5111750" cy="39659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371601"/>
            <a:ext cx="3008313" cy="322302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4800607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E8BE1E9C-DD21-E04F-9222-DCFB406D027A}"/>
              </a:ext>
            </a:extLst>
          </p:cNvPr>
          <p:cNvSpPr/>
          <p:nvPr userDrawn="1"/>
        </p:nvSpPr>
        <p:spPr>
          <a:xfrm>
            <a:off x="0" y="557048"/>
            <a:ext cx="9144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5"/>
            <a:ext cx="7886700" cy="5445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8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2"/>
            <a:ext cx="3868340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01478"/>
            <a:ext cx="3887391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751022"/>
            <a:ext cx="3887391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52B2969-275B-4E29-A2FA-2788C88F8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0F11C413-AD40-43D7-A134-ED32F55C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5C570665-BECD-40B8-9516-B6E7CB6E58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16284706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Red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E8BE1E9C-DD21-E04F-9222-DCFB406D027A}"/>
              </a:ext>
            </a:extLst>
          </p:cNvPr>
          <p:cNvSpPr/>
          <p:nvPr userDrawn="1"/>
        </p:nvSpPr>
        <p:spPr>
          <a:xfrm>
            <a:off x="0" y="557047"/>
            <a:ext cx="9144000" cy="4586453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5"/>
            <a:ext cx="7886700" cy="5445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8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2"/>
            <a:ext cx="3868340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01478"/>
            <a:ext cx="3887391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751022"/>
            <a:ext cx="3887391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4484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2 Colum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E8BE1E9C-DD21-E04F-9222-DCFB406D027A}"/>
              </a:ext>
            </a:extLst>
          </p:cNvPr>
          <p:cNvSpPr/>
          <p:nvPr userDrawn="1"/>
        </p:nvSpPr>
        <p:spPr>
          <a:xfrm>
            <a:off x="0" y="557048"/>
            <a:ext cx="9144000" cy="386538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CAC709D-0D7E-5F48-A018-9C2876AA0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"/>
          <a:stretch/>
        </p:blipFill>
        <p:spPr>
          <a:xfrm>
            <a:off x="4845269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5"/>
            <a:ext cx="7886700" cy="5445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8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2"/>
            <a:ext cx="3868340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01478"/>
            <a:ext cx="3887391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751022"/>
            <a:ext cx="3887391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F70528E-6164-476B-BA8A-F908A3488D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6648907-3A9E-4559-A9FC-348A143D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C02B4DEB-6553-4697-9C84-4FF7E274EBE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1342623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Red_2 Colum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E8BE1E9C-DD21-E04F-9222-DCFB406D027A}"/>
              </a:ext>
            </a:extLst>
          </p:cNvPr>
          <p:cNvSpPr/>
          <p:nvPr userDrawn="1"/>
        </p:nvSpPr>
        <p:spPr>
          <a:xfrm>
            <a:off x="0" y="557047"/>
            <a:ext cx="9144000" cy="4586453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/>
          </a:p>
        </p:txBody>
      </p:sp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CAC709D-0D7E-5F48-A018-9C2876AA0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"/>
          <a:stretch/>
        </p:blipFill>
        <p:spPr>
          <a:xfrm>
            <a:off x="4845269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5"/>
            <a:ext cx="7886700" cy="5445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8"/>
            <a:ext cx="3868340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022"/>
            <a:ext cx="3868340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01478"/>
            <a:ext cx="3887391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751022"/>
            <a:ext cx="3887391" cy="2463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3654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5"/>
            <a:ext cx="7886700" cy="5445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8"/>
            <a:ext cx="7885508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E9FB04-B01E-5B44-B677-C39527D5A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064" y="1766231"/>
            <a:ext cx="2582863" cy="2448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81AB8CC-DD33-7743-8EED-43DEAAEF40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9776" y="1766231"/>
            <a:ext cx="2582863" cy="2448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F6FB70D-ECF0-4A40-84C6-3A9838C26D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2488" y="1766231"/>
            <a:ext cx="2582863" cy="2448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B8BBE3C-6E55-4B02-AE14-683D41070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1982F4E-5A2B-4E93-A299-3B621F73B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9F30D52A-BB47-4FCD-821A-6F2DEF56B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30862929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3 Colum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9FD4635-5C20-DB4C-B45D-3C9E9F152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"/>
          <a:stretch/>
        </p:blipFill>
        <p:spPr>
          <a:xfrm>
            <a:off x="4845269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23435"/>
            <a:ext cx="7886700" cy="5445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1478"/>
            <a:ext cx="7885508" cy="43129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E9FB04-B01E-5B44-B677-C39527D5A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064" y="1766231"/>
            <a:ext cx="2582863" cy="2448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81AB8CC-DD33-7743-8EED-43DEAAEF40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9776" y="1766231"/>
            <a:ext cx="2582863" cy="2448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F6FB70D-ECF0-4A40-84C6-3A9838C26D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2488" y="1766231"/>
            <a:ext cx="2582863" cy="2448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97C40F-B537-4E68-99AE-51B91EBED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C1B8838-C24C-4315-AB42-6597FAD59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578E2B2C-65F1-49AA-9C68-94A253988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20048892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BB09-0CC0-4957-8065-1CAD3C498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8BFEA56-50F7-4FC0-BBF6-849BF1CC9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0D014FF-07BB-4726-B381-9CDAF7585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14414543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9E382AF-0A97-B249-8C1D-EAC9A4F48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"/>
          <a:stretch/>
        </p:blipFill>
        <p:spPr>
          <a:xfrm>
            <a:off x="4845269" y="592294"/>
            <a:ext cx="4298731" cy="383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4CED56-CE5E-4795-950D-0527E1EA2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9926591-A102-4AE4-B2F9-BF2A3999C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1BF76BF-48F6-467D-B193-E22DAD7DA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16361765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1CC8-8A38-4040-B366-5E3A33B7E6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E2556-F851-EE46-BE2A-17B946E347A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45C1070-2D77-C24B-A383-97D4754EE412}" type="datetime4">
              <a:rPr lang="en-US" smtClean="0"/>
              <a:t>November 13,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FEB18-1432-2749-9892-2B04A792D18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AARP PUBLIC POLICY INSTITUTE | AARP.ORG/PPI © 2021 AARP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508522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C33FAC-6F0F-44AC-8F79-4D1B256FD622}"/>
              </a:ext>
            </a:extLst>
          </p:cNvPr>
          <p:cNvSpPr/>
          <p:nvPr userDrawn="1"/>
        </p:nvSpPr>
        <p:spPr>
          <a:xfrm>
            <a:off x="0" y="4377955"/>
            <a:ext cx="9144000" cy="76554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20879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2.xml"/><Relationship Id="rId47" Type="http://schemas.openxmlformats.org/officeDocument/2006/relationships/slideLayout" Target="../slideLayouts/slideLayout57.xml"/><Relationship Id="rId63" Type="http://schemas.openxmlformats.org/officeDocument/2006/relationships/slideLayout" Target="../slideLayouts/slideLayout73.xml"/><Relationship Id="rId6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55.xml"/><Relationship Id="rId53" Type="http://schemas.openxmlformats.org/officeDocument/2006/relationships/slideLayout" Target="../slideLayouts/slideLayout63.xml"/><Relationship Id="rId58" Type="http://schemas.openxmlformats.org/officeDocument/2006/relationships/slideLayout" Target="../slideLayouts/slideLayout68.xml"/><Relationship Id="rId6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15.xml"/><Relationship Id="rId61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53.xml"/><Relationship Id="rId48" Type="http://schemas.openxmlformats.org/officeDocument/2006/relationships/slideLayout" Target="../slideLayouts/slideLayout58.xml"/><Relationship Id="rId56" Type="http://schemas.openxmlformats.org/officeDocument/2006/relationships/slideLayout" Target="../slideLayouts/slideLayout66.xml"/><Relationship Id="rId64" Type="http://schemas.openxmlformats.org/officeDocument/2006/relationships/slideLayout" Target="../slideLayouts/slideLayout74.xml"/><Relationship Id="rId6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18.xml"/><Relationship Id="rId51" Type="http://schemas.openxmlformats.org/officeDocument/2006/relationships/slideLayout" Target="../slideLayouts/slideLayout61.xml"/><Relationship Id="rId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46" Type="http://schemas.openxmlformats.org/officeDocument/2006/relationships/slideLayout" Target="../slideLayouts/slideLayout56.xml"/><Relationship Id="rId59" Type="http://schemas.openxmlformats.org/officeDocument/2006/relationships/slideLayout" Target="../slideLayouts/slideLayout69.xml"/><Relationship Id="rId67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64.xml"/><Relationship Id="rId62" Type="http://schemas.openxmlformats.org/officeDocument/2006/relationships/slideLayout" Target="../slideLayouts/slideLayout72.xml"/><Relationship Id="rId70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59.xml"/><Relationship Id="rId57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54.xml"/><Relationship Id="rId52" Type="http://schemas.openxmlformats.org/officeDocument/2006/relationships/slideLayout" Target="../slideLayouts/slideLayout62.xml"/><Relationship Id="rId60" Type="http://schemas.openxmlformats.org/officeDocument/2006/relationships/slideLayout" Target="../slideLayouts/slideLayout70.xml"/><Relationship Id="rId6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44.xml"/><Relationship Id="rId50" Type="http://schemas.openxmlformats.org/officeDocument/2006/relationships/slideLayout" Target="../slideLayouts/slideLayout60.xml"/><Relationship Id="rId55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42" Type="http://schemas.openxmlformats.org/officeDocument/2006/relationships/slideLayout" Target="../slideLayouts/slideLayout121.xml"/><Relationship Id="rId47" Type="http://schemas.openxmlformats.org/officeDocument/2006/relationships/slideLayout" Target="../slideLayouts/slideLayout126.xml"/><Relationship Id="rId50" Type="http://schemas.openxmlformats.org/officeDocument/2006/relationships/image" Target="../media/image24.png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45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4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slideLayout" Target="../slideLayouts/slideLayout122.xml"/><Relationship Id="rId48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Relationship Id="rId4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99.xml"/><Relationship Id="rId41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095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2994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4800607"/>
            <a:ext cx="2895600" cy="27384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7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rgbClr val="262626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262626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262626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095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2994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4800607"/>
            <a:ext cx="2895600" cy="27384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9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49" r:id="rId40"/>
    <p:sldLayoutId id="2147483750" r:id="rId41"/>
    <p:sldLayoutId id="2147483751" r:id="rId42"/>
    <p:sldLayoutId id="2147483752" r:id="rId43"/>
    <p:sldLayoutId id="2147483753" r:id="rId44"/>
    <p:sldLayoutId id="2147483754" r:id="rId45"/>
    <p:sldLayoutId id="2147483755" r:id="rId46"/>
    <p:sldLayoutId id="2147483756" r:id="rId47"/>
    <p:sldLayoutId id="2147483757" r:id="rId48"/>
    <p:sldLayoutId id="2147483758" r:id="rId49"/>
    <p:sldLayoutId id="2147483759" r:id="rId50"/>
    <p:sldLayoutId id="2147483760" r:id="rId51"/>
    <p:sldLayoutId id="2147483761" r:id="rId52"/>
    <p:sldLayoutId id="2147483762" r:id="rId53"/>
    <p:sldLayoutId id="2147483763" r:id="rId54"/>
    <p:sldLayoutId id="2147483764" r:id="rId55"/>
    <p:sldLayoutId id="2147483765" r:id="rId56"/>
    <p:sldLayoutId id="2147483766" r:id="rId57"/>
    <p:sldLayoutId id="2147483767" r:id="rId58"/>
    <p:sldLayoutId id="2147483768" r:id="rId59"/>
    <p:sldLayoutId id="2147483769" r:id="rId60"/>
    <p:sldLayoutId id="2147483770" r:id="rId61"/>
    <p:sldLayoutId id="2147483771" r:id="rId62"/>
    <p:sldLayoutId id="2147483772" r:id="rId63"/>
    <p:sldLayoutId id="2147483773" r:id="rId64"/>
    <p:sldLayoutId id="2147483774" r:id="rId65"/>
    <p:sldLayoutId id="2147483775" r:id="rId66"/>
    <p:sldLayoutId id="2147483776" r:id="rId67"/>
    <p:sldLayoutId id="2147483777" r:id="rId68"/>
    <p:sldLayoutId id="2147483778" r:id="rId6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rgbClr val="262626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262626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262626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DE76E2BE-9526-0543-8457-64F09DA04C46}"/>
              </a:ext>
            </a:extLst>
          </p:cNvPr>
          <p:cNvSpPr/>
          <p:nvPr userDrawn="1"/>
        </p:nvSpPr>
        <p:spPr>
          <a:xfrm>
            <a:off x="0" y="588894"/>
            <a:ext cx="9144000" cy="3831173"/>
          </a:xfrm>
          <a:prstGeom prst="rect">
            <a:avLst/>
          </a:prstGeom>
          <a:solidFill>
            <a:srgbClr val="E6E6E6">
              <a:alpha val="60000"/>
            </a:srgbClr>
          </a:solidFill>
          <a:ln w="12700">
            <a:miter lim="400000"/>
          </a:ln>
          <a:effectLst/>
        </p:spPr>
        <p:txBody>
          <a:bodyPr lIns="26785" tIns="26785" rIns="26785" bIns="26785" anchor="ctr"/>
          <a:lstStyle/>
          <a:p>
            <a:pPr algn="ctr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25">
              <a:solidFill>
                <a:schemeClr val="bg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23435"/>
            <a:ext cx="7886700" cy="544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51023"/>
            <a:ext cx="7886700" cy="2463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6839" y="4767264"/>
            <a:ext cx="5285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fld id="{41801CC8-8A38-4040-B366-5E3A33B7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32307-5F6A-C349-9A3E-80EEFDE1C33C}"/>
              </a:ext>
            </a:extLst>
          </p:cNvPr>
          <p:cNvSpPr/>
          <p:nvPr userDrawn="1"/>
        </p:nvSpPr>
        <p:spPr>
          <a:xfrm>
            <a:off x="0" y="0"/>
            <a:ext cx="9144000" cy="5888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pic>
        <p:nvPicPr>
          <p:cNvPr id="8" name="AARP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02C1F9-C106-B540-A97B-C5F7BDB3CAEF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58520"/>
            <a:ext cx="1323025" cy="27185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D5210-16E2-D649-8CBF-C4261588A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300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AARP | AARP.ORG © 2022 AARP ALL RIGHTS RESERVED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82AFE-CD1A-D64C-8FE9-1A73514AB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29438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September 12, 2022</a:t>
            </a:r>
          </a:p>
        </p:txBody>
      </p:sp>
    </p:spTree>
    <p:extLst>
      <p:ext uri="{BB962C8B-B14F-4D97-AF65-F5344CB8AC3E}">
        <p14:creationId xmlns:p14="http://schemas.microsoft.com/office/powerpoint/2010/main" val="329800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09" r:id="rId29"/>
    <p:sldLayoutId id="2147483810" r:id="rId30"/>
    <p:sldLayoutId id="2147483811" r:id="rId31"/>
    <p:sldLayoutId id="2147483812" r:id="rId32"/>
    <p:sldLayoutId id="2147483813" r:id="rId33"/>
    <p:sldLayoutId id="2147483814" r:id="rId34"/>
    <p:sldLayoutId id="2147483815" r:id="rId35"/>
    <p:sldLayoutId id="2147483816" r:id="rId36"/>
    <p:sldLayoutId id="2147483817" r:id="rId37"/>
    <p:sldLayoutId id="2147483818" r:id="rId38"/>
    <p:sldLayoutId id="2147483819" r:id="rId39"/>
    <p:sldLayoutId id="2147483820" r:id="rId40"/>
    <p:sldLayoutId id="2147483821" r:id="rId41"/>
    <p:sldLayoutId id="2147483822" r:id="rId42"/>
    <p:sldLayoutId id="2147483823" r:id="rId43"/>
    <p:sldLayoutId id="2147483825" r:id="rId44"/>
    <p:sldLayoutId id="2147483827" r:id="rId45"/>
    <p:sldLayoutId id="2147483828" r:id="rId46"/>
    <p:sldLayoutId id="2147483829" r:id="rId47"/>
    <p:sldLayoutId id="2147483830" r:id="rId48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250" b="1" i="0" kern="1200" cap="all" baseline="0">
          <a:solidFill>
            <a:schemeClr val="tx1"/>
          </a:solidFill>
          <a:latin typeface="+mn-lt"/>
          <a:ea typeface="Source Sans Pro SemiBold" panose="020B0603030403020204" pitchFamily="34" charset="0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1pPr>
      <a:lvl2pPr marL="514337" indent="-171446" algn="l" defTabSz="685783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2pPr>
      <a:lvl3pPr marL="857228" indent="-171446" algn="l" defTabSz="685783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3pPr>
      <a:lvl4pPr marL="1200120" indent="-171446" algn="l" defTabSz="685783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4pPr>
      <a:lvl5pPr marL="1543012" indent="-171446" algn="l" defTabSz="685783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rp.org/livable-communities/community-challenge/?cmp=RDRCT-61887811-2020070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://www.aarp.org/livable" TargetMode="External"/><Relationship Id="rId7" Type="http://schemas.openxmlformats.org/officeDocument/2006/relationships/hyperlink" Target="http://www.aarp.org/livablelibra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1.xml"/><Relationship Id="rId6" Type="http://schemas.openxmlformats.org/officeDocument/2006/relationships/hyperlink" Target="https://livabilityindex.aarp.org/?cmp=RDRCT-32043cc7-20200401" TargetMode="External"/><Relationship Id="rId5" Type="http://schemas.openxmlformats.org/officeDocument/2006/relationships/hyperlink" Target="https://livablemap.aarp.org/" TargetMode="External"/><Relationship Id="rId4" Type="http://schemas.openxmlformats.org/officeDocument/2006/relationships/hyperlink" Target="http://www.aarp.org/Livable-Newsletter" TargetMode="Externa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>
            <a:extLst>
              <a:ext uri="{FF2B5EF4-FFF2-40B4-BE49-F238E27FC236}">
                <a16:creationId xmlns:a16="http://schemas.microsoft.com/office/drawing/2014/main" id="{5504A952-066B-478D-A31B-1B292996FF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5911" y="1551385"/>
            <a:ext cx="2660390" cy="1376363"/>
          </a:xfrm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825" cap="none">
                <a:solidFill>
                  <a:schemeClr val="bg1"/>
                </a:solidFill>
                <a:latin typeface="Georgia Pro" panose="02040502050405020303" pitchFamily="18" charset="0"/>
                <a:ea typeface="Source Sans Pro" panose="020B0503030403020204" pitchFamily="34" charset="0"/>
              </a:rPr>
              <a:t>By 2034</a:t>
            </a:r>
          </a:p>
        </p:txBody>
      </p:sp>
      <p:pic>
        <p:nvPicPr>
          <p:cNvPr id="206" name="Picture 205" descr="Icon&#10;&#10;Description automatically generated">
            <a:extLst>
              <a:ext uri="{FF2B5EF4-FFF2-40B4-BE49-F238E27FC236}">
                <a16:creationId xmlns:a16="http://schemas.microsoft.com/office/drawing/2014/main" id="{4D6DCCCE-4407-40B4-B719-C430B728DA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3123080" y="1993122"/>
            <a:ext cx="2897841" cy="3151516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5A37EF58-3708-4DF6-A8E0-51A91AEA287D}"/>
              </a:ext>
            </a:extLst>
          </p:cNvPr>
          <p:cNvSpPr txBox="1"/>
          <p:nvPr/>
        </p:nvSpPr>
        <p:spPr>
          <a:xfrm>
            <a:off x="5309899" y="4821674"/>
            <a:ext cx="364240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7649" indent="-297649" algn="ctr" defTabSz="685800">
              <a:buClrTx/>
            </a:pPr>
            <a:r>
              <a:rPr lang="en-US" sz="675" kern="1200">
                <a:latin typeface="Arial Nova Light" panose="020B0304020202020204" pitchFamily="34" charset="0"/>
                <a:ea typeface="Source Sans Pro Light" panose="020B0403030403020204" pitchFamily="34" charset="0"/>
                <a:cs typeface="+mn-cs"/>
              </a:rPr>
              <a:t>Source: US Census National Population Projections 2017</a:t>
            </a:r>
          </a:p>
        </p:txBody>
      </p:sp>
      <p:sp>
        <p:nvSpPr>
          <p:cNvPr id="204" name="Title 1">
            <a:extLst>
              <a:ext uri="{FF2B5EF4-FFF2-40B4-BE49-F238E27FC236}">
                <a16:creationId xmlns:a16="http://schemas.microsoft.com/office/drawing/2014/main" id="{DB3262FA-5DF7-49F3-8F5C-9B398E00C6A5}"/>
              </a:ext>
            </a:extLst>
          </p:cNvPr>
          <p:cNvSpPr txBox="1">
            <a:spLocks/>
          </p:cNvSpPr>
          <p:nvPr/>
        </p:nvSpPr>
        <p:spPr>
          <a:xfrm>
            <a:off x="5573680" y="1505631"/>
            <a:ext cx="3114845" cy="15366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4350">
              <a:lnSpc>
                <a:spcPts val="2700"/>
              </a:lnSpc>
              <a:buClrTx/>
            </a:pPr>
            <a:r>
              <a:rPr lang="en-US" sz="2175" b="0" cap="none">
                <a:solidFill>
                  <a:srgbClr val="EC1300"/>
                </a:solidFill>
                <a:latin typeface="Arial Nova Light" panose="020B0304020202020204" pitchFamily="34" charset="0"/>
                <a:ea typeface="Source Sans Pro" panose="020B0503030403020204" pitchFamily="34" charset="0"/>
              </a:rPr>
              <a:t>Americans 65-plus </a:t>
            </a:r>
            <a:br>
              <a:rPr lang="en-US" sz="2175" b="0" cap="none">
                <a:solidFill>
                  <a:srgbClr val="000000"/>
                </a:solidFill>
                <a:latin typeface="Arial Nova Light" panose="020B0304020202020204" pitchFamily="34" charset="0"/>
                <a:ea typeface="Source Sans Pro" panose="020B0503030403020204" pitchFamily="34" charset="0"/>
              </a:rPr>
            </a:br>
            <a:r>
              <a:rPr lang="en-US" sz="2175" b="0" cap="none">
                <a:solidFill>
                  <a:srgbClr val="000000"/>
                </a:solidFill>
                <a:latin typeface="Arial Nova Light" panose="020B0304020202020204" pitchFamily="34" charset="0"/>
                <a:ea typeface="Source Sans Pro" panose="020B0503030403020204" pitchFamily="34" charset="0"/>
              </a:rPr>
              <a:t>will </a:t>
            </a:r>
            <a:r>
              <a:rPr lang="en-US" sz="2175" b="0" u="sng" cap="none">
                <a:solidFill>
                  <a:srgbClr val="000000"/>
                </a:solidFill>
                <a:latin typeface="Arial Nova Light" panose="020B0304020202020204" pitchFamily="34" charset="0"/>
                <a:ea typeface="Source Sans Pro" panose="020B0503030403020204" pitchFamily="34" charset="0"/>
              </a:rPr>
              <a:t>outnumber </a:t>
            </a:r>
            <a:br>
              <a:rPr lang="en-US" sz="2175" b="0" cap="none">
                <a:solidFill>
                  <a:srgbClr val="000000"/>
                </a:solidFill>
                <a:latin typeface="Arial Nova Light" panose="020B0304020202020204" pitchFamily="34" charset="0"/>
                <a:ea typeface="Source Sans Pro" panose="020B0503030403020204" pitchFamily="34" charset="0"/>
              </a:rPr>
            </a:br>
            <a:r>
              <a:rPr lang="en-US" sz="2175" b="0" cap="none">
                <a:solidFill>
                  <a:srgbClr val="000000"/>
                </a:solidFill>
                <a:latin typeface="Arial Nova Light" panose="020B0304020202020204" pitchFamily="34" charset="0"/>
                <a:ea typeface="Source Sans Pro" panose="020B0503030403020204" pitchFamily="34" charset="0"/>
              </a:rPr>
              <a:t>those </a:t>
            </a:r>
            <a:r>
              <a:rPr lang="en-US" sz="2175" b="0" cap="none">
                <a:solidFill>
                  <a:srgbClr val="EC1300"/>
                </a:solidFill>
                <a:latin typeface="Arial Nova Light" panose="020B0304020202020204" pitchFamily="34" charset="0"/>
                <a:ea typeface="Source Sans Pro" panose="020B0503030403020204" pitchFamily="34" charset="0"/>
              </a:rPr>
              <a:t>18 and under </a:t>
            </a:r>
            <a:br>
              <a:rPr lang="en-US" sz="2175" b="0" cap="none">
                <a:solidFill>
                  <a:srgbClr val="000000"/>
                </a:solidFill>
                <a:latin typeface="Arial Nova Light" panose="020B0304020202020204" pitchFamily="34" charset="0"/>
                <a:ea typeface="Source Sans Pro" panose="020B0503030403020204" pitchFamily="34" charset="0"/>
              </a:rPr>
            </a:br>
            <a:r>
              <a:rPr lang="en-US" sz="2175" b="0" cap="none">
                <a:solidFill>
                  <a:srgbClr val="000000"/>
                </a:solidFill>
                <a:latin typeface="Arial Nova Light" panose="020B0304020202020204" pitchFamily="34" charset="0"/>
                <a:ea typeface="Source Sans Pro" panose="020B0503030403020204" pitchFamily="34" charset="0"/>
              </a:rPr>
              <a:t>for the first time</a:t>
            </a:r>
          </a:p>
        </p:txBody>
      </p:sp>
    </p:spTree>
    <p:extLst>
      <p:ext uri="{BB962C8B-B14F-4D97-AF65-F5344CB8AC3E}">
        <p14:creationId xmlns:p14="http://schemas.microsoft.com/office/powerpoint/2010/main" val="3413507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1074A4-8ED4-B6CF-0164-A64874C8072F}"/>
              </a:ext>
            </a:extLst>
          </p:cNvPr>
          <p:cNvSpPr txBox="1">
            <a:spLocks/>
          </p:cNvSpPr>
          <p:nvPr/>
        </p:nvSpPr>
        <p:spPr>
          <a:xfrm>
            <a:off x="8002788" y="4767660"/>
            <a:ext cx="528511" cy="273844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1801CC8-8A38-4040-B366-5E3A33B7E639}" type="slidenum">
              <a:rPr lang="en-US" sz="675">
                <a:latin typeface="Arial Nova Light" panose="020B0304020202020204" pitchFamily="34" charset="0"/>
                <a:ea typeface="Source Sans Pro" panose="020B0503030403020204" pitchFamily="34" charset="0"/>
              </a:rPr>
              <a:pPr/>
              <a:t>2</a:t>
            </a:fld>
            <a:endParaRPr lang="en-US" sz="675">
              <a:latin typeface="Arial Nova Light" panose="020B0304020202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1193C18-DFED-8EB2-025C-EA4816E58B12}"/>
              </a:ext>
            </a:extLst>
          </p:cNvPr>
          <p:cNvSpPr txBox="1">
            <a:spLocks/>
          </p:cNvSpPr>
          <p:nvPr/>
        </p:nvSpPr>
        <p:spPr>
          <a:xfrm>
            <a:off x="644598" y="4767264"/>
            <a:ext cx="2684722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/>
              <a:t>AARP | AARP.ORG © 2024 AARP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294A0-7568-2CF8-774E-E7E53D37C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770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9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58E3BA9-A26A-4F1E-ACE8-5E37641A50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0023" y="888747"/>
            <a:ext cx="4599179" cy="999413"/>
          </a:xfrm>
        </p:spPr>
        <p:txBody>
          <a:bodyPr anchor="t">
            <a:noAutofit/>
          </a:bodyPr>
          <a:lstStyle/>
          <a:p>
            <a:pPr algn="ctr"/>
            <a:r>
              <a:rPr lang="en-US" sz="1600" cap="none" dirty="0">
                <a:solidFill>
                  <a:schemeClr val="bg1"/>
                </a:solidFill>
              </a:rPr>
              <a:t>AARP Network of Age-Friendly</a:t>
            </a:r>
            <a:br>
              <a:rPr lang="en-US" sz="1600" cap="none" dirty="0">
                <a:solidFill>
                  <a:schemeClr val="bg1"/>
                </a:solidFill>
              </a:rPr>
            </a:br>
            <a:r>
              <a:rPr lang="en-US" sz="1600" cap="none" dirty="0">
                <a:solidFill>
                  <a:schemeClr val="bg1"/>
                </a:solidFill>
              </a:rPr>
              <a:t>States and Communities</a:t>
            </a:r>
            <a:br>
              <a:rPr lang="en-US" sz="1600" cap="none" dirty="0">
                <a:solidFill>
                  <a:schemeClr val="bg1"/>
                </a:solidFill>
              </a:rPr>
            </a:br>
            <a:br>
              <a:rPr lang="en-US" sz="1800" cap="none" dirty="0">
                <a:solidFill>
                  <a:schemeClr val="bg1"/>
                </a:solidFill>
              </a:rPr>
            </a:br>
            <a:endParaRPr lang="en-US" sz="1800" cap="none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A70918-A79D-4534-B453-10C3DB883FD4}"/>
              </a:ext>
            </a:extLst>
          </p:cNvPr>
          <p:cNvSpPr txBox="1"/>
          <p:nvPr/>
        </p:nvSpPr>
        <p:spPr>
          <a:xfrm>
            <a:off x="4572001" y="165306"/>
            <a:ext cx="3572993" cy="9417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050" b="1">
                <a:solidFill>
                  <a:schemeClr val="accent1"/>
                </a:solidFill>
              </a:rPr>
              <a:t>More than 900 communities </a:t>
            </a:r>
            <a:r>
              <a:rPr lang="en-US" sz="1050">
                <a:solidFill>
                  <a:schemeClr val="accent1"/>
                </a:solidFill>
                <a:latin typeface="Arial Nova Light" panose="020B0304020202020204" pitchFamily="34" charset="0"/>
              </a:rPr>
              <a:t>have committed </a:t>
            </a:r>
            <a:br>
              <a:rPr lang="en-US" sz="1050">
                <a:solidFill>
                  <a:schemeClr val="accent1"/>
                </a:solidFill>
                <a:latin typeface="Arial Nova Light" panose="020B0304020202020204" pitchFamily="34" charset="0"/>
              </a:rPr>
            </a:br>
            <a:r>
              <a:rPr lang="en-US" sz="1050">
                <a:solidFill>
                  <a:schemeClr val="accent1"/>
                </a:solidFill>
                <a:latin typeface="Arial Nova Light" panose="020B0304020202020204" pitchFamily="34" charset="0"/>
              </a:rPr>
              <a:t>to </a:t>
            </a:r>
            <a:r>
              <a:rPr lang="en-US" sz="1050" b="1">
                <a:solidFill>
                  <a:schemeClr val="accent1"/>
                </a:solidFill>
              </a:rPr>
              <a:t>create a more age-friendly future </a:t>
            </a:r>
            <a:r>
              <a:rPr lang="en-US" sz="1050">
                <a:solidFill>
                  <a:schemeClr val="accent1"/>
                </a:solidFill>
                <a:latin typeface="Arial Nova Light" panose="020B0304020202020204" pitchFamily="34" charset="0"/>
              </a:rPr>
              <a:t>–</a:t>
            </a:r>
            <a:br>
              <a:rPr lang="en-US" sz="1050">
                <a:solidFill>
                  <a:schemeClr val="accent1"/>
                </a:solidFill>
                <a:latin typeface="Arial Nova Light" panose="020B0304020202020204" pitchFamily="34" charset="0"/>
              </a:rPr>
            </a:br>
            <a:r>
              <a:rPr lang="en-US" sz="1050">
                <a:solidFill>
                  <a:schemeClr val="accent1"/>
                </a:solidFill>
                <a:latin typeface="Arial Nova Light" panose="020B0304020202020204" pitchFamily="34" charset="0"/>
              </a:rPr>
              <a:t> plus 10 states and 1 US territory.</a:t>
            </a:r>
          </a:p>
          <a:p>
            <a:pPr algn="ctr"/>
            <a:r>
              <a:rPr lang="en-US" sz="1050">
                <a:solidFill>
                  <a:schemeClr val="accent1"/>
                </a:solidFill>
                <a:latin typeface="Arial Nova Light" panose="020B0304020202020204" pitchFamily="34" charset="0"/>
              </a:rPr>
              <a:t>Nearly 100 million people.</a:t>
            </a:r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52253FF3-1E9E-268B-412F-A7FFF2C089B6}"/>
              </a:ext>
            </a:extLst>
          </p:cNvPr>
          <p:cNvSpPr txBox="1"/>
          <p:nvPr/>
        </p:nvSpPr>
        <p:spPr>
          <a:xfrm>
            <a:off x="690492" y="4348441"/>
            <a:ext cx="2235825" cy="405527"/>
          </a:xfrm>
          <a:prstGeom prst="rect">
            <a:avLst/>
          </a:prstGeom>
          <a:solidFill>
            <a:srgbClr val="94303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aarp.org/</a:t>
            </a:r>
            <a:r>
              <a:rPr lang="en-US" sz="1050" b="1" err="1">
                <a:solidFill>
                  <a:schemeClr val="bg1"/>
                </a:solidFill>
              </a:rPr>
              <a:t>agefriendly</a:t>
            </a:r>
            <a:endParaRPr lang="en-US" sz="1050" b="1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AA649B-ACCD-0B19-09CB-97A45E099A3E}"/>
              </a:ext>
            </a:extLst>
          </p:cNvPr>
          <p:cNvGrpSpPr/>
          <p:nvPr/>
        </p:nvGrpSpPr>
        <p:grpSpPr>
          <a:xfrm>
            <a:off x="4052431" y="1239646"/>
            <a:ext cx="4599179" cy="3747316"/>
            <a:chOff x="5102694" y="1418956"/>
            <a:chExt cx="6517805" cy="5310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07268B6-3DBA-69DF-C0D4-67DC015C1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02694" y="1418956"/>
              <a:ext cx="6517805" cy="531057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360240E-10DA-F51A-3437-8901F605F604}"/>
                </a:ext>
              </a:extLst>
            </p:cNvPr>
            <p:cNvSpPr/>
            <p:nvPr/>
          </p:nvSpPr>
          <p:spPr>
            <a:xfrm>
              <a:off x="5209674" y="4174958"/>
              <a:ext cx="1179094" cy="1046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D6B1EE0-02AF-8F7D-19A2-6289235F42F2}"/>
              </a:ext>
            </a:extLst>
          </p:cNvPr>
          <p:cNvSpPr txBox="1"/>
          <p:nvPr/>
        </p:nvSpPr>
        <p:spPr>
          <a:xfrm>
            <a:off x="360749" y="1737799"/>
            <a:ext cx="24213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spcAft>
                <a:spcPts val="900"/>
              </a:spcAft>
            </a:pPr>
            <a:r>
              <a:rPr lang="en-US" sz="1400" dirty="0">
                <a:solidFill>
                  <a:schemeClr val="bg1"/>
                </a:solidFill>
                <a:latin typeface="Arial Nova Light" panose="020B0304020202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Livable, age-friendly communities provide options that</a:t>
            </a:r>
            <a:r>
              <a:rPr lang="en-US" sz="1400" b="1" dirty="0">
                <a:solidFill>
                  <a:schemeClr val="bg1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enable you to meet your needs</a:t>
            </a:r>
            <a:r>
              <a:rPr lang="en-US" sz="1400" dirty="0">
                <a:solidFill>
                  <a:schemeClr val="bg1"/>
                </a:solidFill>
                <a:latin typeface="Arial Nova Light" panose="020B0304020202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regardless of your age, income, background, or other factors. </a:t>
            </a:r>
            <a:r>
              <a:rPr lang="en-US" sz="1400" b="1" dirty="0">
                <a:solidFill>
                  <a:schemeClr val="bg1"/>
                </a:solidFill>
                <a:latin typeface="Arial Nova Light" panose="020B0304020202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They are for all people of all ages</a:t>
            </a:r>
            <a:r>
              <a:rPr lang="en-US" sz="1400" dirty="0">
                <a:solidFill>
                  <a:schemeClr val="bg1"/>
                </a:solidFill>
                <a:latin typeface="Arial Nova Light" panose="020B0304020202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003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E3304-6F15-4093-AEDA-C782E75D8D3C}"/>
              </a:ext>
            </a:extLst>
          </p:cNvPr>
          <p:cNvSpPr txBox="1"/>
          <p:nvPr/>
        </p:nvSpPr>
        <p:spPr>
          <a:xfrm>
            <a:off x="538843" y="142058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endParaRPr lang="en-US" sz="1350" kern="1200">
              <a:solidFill>
                <a:srgbClr val="262626"/>
              </a:solidFill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63F09-8BB0-4877-AEBA-6F7F9C5DE666}"/>
              </a:ext>
            </a:extLst>
          </p:cNvPr>
          <p:cNvSpPr/>
          <p:nvPr/>
        </p:nvSpPr>
        <p:spPr>
          <a:xfrm>
            <a:off x="170320" y="3339773"/>
            <a:ext cx="2729409" cy="11995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DF64C0-D087-459E-9055-87E716ABC807}"/>
              </a:ext>
            </a:extLst>
          </p:cNvPr>
          <p:cNvSpPr/>
          <p:nvPr/>
        </p:nvSpPr>
        <p:spPr>
          <a:xfrm>
            <a:off x="6084953" y="3333553"/>
            <a:ext cx="2877971" cy="12064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025EB6-959B-40B4-BC77-55C28D5D5714}"/>
              </a:ext>
            </a:extLst>
          </p:cNvPr>
          <p:cNvSpPr txBox="1"/>
          <p:nvPr/>
        </p:nvSpPr>
        <p:spPr>
          <a:xfrm>
            <a:off x="132583" y="3393617"/>
            <a:ext cx="3068643" cy="27699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en-US" sz="1350" b="1" kern="1200" dirty="0">
                <a:solidFill>
                  <a:srgbClr val="262626"/>
                </a:solidFill>
                <a:ea typeface="+mn-ea"/>
                <a:cs typeface="+mn-cs"/>
              </a:rPr>
              <a:t>AARP Walk Audits</a:t>
            </a:r>
            <a:endParaRPr lang="en-US" sz="1350" b="1" kern="1200" dirty="0">
              <a:solidFill>
                <a:srgbClr val="262626"/>
              </a:solidFill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AD8A07-EF03-458F-AADF-B96D4BAB9D3C}"/>
              </a:ext>
            </a:extLst>
          </p:cNvPr>
          <p:cNvSpPr/>
          <p:nvPr/>
        </p:nvSpPr>
        <p:spPr>
          <a:xfrm>
            <a:off x="3043020" y="3334255"/>
            <a:ext cx="2881161" cy="12050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D215E2-71A5-4568-A19E-72A47C3F27FF}"/>
              </a:ext>
            </a:extLst>
          </p:cNvPr>
          <p:cNvSpPr txBox="1"/>
          <p:nvPr/>
        </p:nvSpPr>
        <p:spPr>
          <a:xfrm>
            <a:off x="3005495" y="3332713"/>
            <a:ext cx="2437206" cy="4847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en-US" sz="1350" b="1" kern="1200" dirty="0">
                <a:solidFill>
                  <a:srgbClr val="262626"/>
                </a:solidFill>
                <a:ea typeface="+mn-ea"/>
                <a:cs typeface="+mn-cs"/>
              </a:rPr>
              <a:t>City of Deerfield Beach and </a:t>
            </a:r>
            <a:endParaRPr lang="en-US" sz="1350" kern="1200" dirty="0">
              <a:solidFill>
                <a:srgbClr val="262626"/>
              </a:solidFill>
              <a:ea typeface="+mn-ea"/>
              <a:cs typeface="+mn-cs"/>
            </a:endParaRPr>
          </a:p>
          <a:p>
            <a:pPr defTabSz="685800">
              <a:buClrTx/>
            </a:pPr>
            <a:r>
              <a:rPr lang="en-US" sz="1350" b="1" kern="1200" dirty="0">
                <a:solidFill>
                  <a:srgbClr val="262626"/>
                </a:solidFill>
                <a:ea typeface="+mn-ea"/>
                <a:cs typeface="+mn-cs"/>
              </a:rPr>
              <a:t>Broward MPO</a:t>
            </a:r>
            <a:endParaRPr lang="en-US" sz="1350" kern="1200" dirty="0">
              <a:solidFill>
                <a:srgbClr val="262626"/>
              </a:solidFill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15B1E4-F631-443E-AE22-AA0CF7904163}"/>
              </a:ext>
            </a:extLst>
          </p:cNvPr>
          <p:cNvSpPr txBox="1"/>
          <p:nvPr/>
        </p:nvSpPr>
        <p:spPr>
          <a:xfrm>
            <a:off x="3070935" y="3771263"/>
            <a:ext cx="2663332" cy="707886"/>
          </a:xfrm>
          <a:prstGeom prst="rect">
            <a:avLst/>
          </a:prstGeom>
          <a:noFill/>
        </p:spPr>
        <p:txBody>
          <a:bodyPr wrap="square" lIns="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en-US" sz="830" dirty="0">
                <a:solidFill>
                  <a:schemeClr val="tx1"/>
                </a:solidFill>
                <a:latin typeface="Arial" panose="020B0604020202020204" pitchFamily="34" charset="0"/>
              </a:rPr>
              <a:t>A t</a:t>
            </a:r>
            <a:r>
              <a:rPr lang="en-US" sz="83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emporary “pop-up” of intersection improvements, informational signage, traffic calming features and highly-visible decorative crosswalks </a:t>
            </a:r>
            <a:r>
              <a:rPr lang="en-US" sz="830" dirty="0">
                <a:solidFill>
                  <a:schemeClr val="tx1"/>
                </a:solidFill>
                <a:latin typeface="Arial" panose="020B0604020202020204" pitchFamily="34" charset="0"/>
              </a:rPr>
              <a:t>were installed </a:t>
            </a:r>
            <a:r>
              <a:rPr lang="en-US" sz="83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 increase the mobility, accessibility &amp; safety of a roadway in a predominantly residential area</a:t>
            </a:r>
            <a:r>
              <a:rPr lang="en-US" sz="83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sz="830" i="1" kern="12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B20B4-2E34-6784-56AF-27F4393C0EB8}"/>
              </a:ext>
            </a:extLst>
          </p:cNvPr>
          <p:cNvSpPr txBox="1"/>
          <p:nvPr/>
        </p:nvSpPr>
        <p:spPr>
          <a:xfrm>
            <a:off x="149479" y="3771263"/>
            <a:ext cx="2582054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buClrTx/>
            </a:pPr>
            <a:r>
              <a:rPr lang="en-US" sz="825" kern="1200" dirty="0">
                <a:ea typeface="+mn-ea"/>
              </a:rPr>
              <a:t>AARP volunteers have engaged across the state in walk audits to identify any potential improvements to  sidewalks or intersections to make them safer for all ages.</a:t>
            </a:r>
            <a:endParaRPr lang="en-US" sz="825" kern="1200" dirty="0">
              <a:solidFill>
                <a:srgbClr val="262626"/>
              </a:solidFill>
              <a:ea typeface="+mn-ea"/>
            </a:endParaRPr>
          </a:p>
        </p:txBody>
      </p:sp>
      <p:pic>
        <p:nvPicPr>
          <p:cNvPr id="7" name="Picture 6" descr="A group of people standing on a sidewalk&#10;&#10;Description automatically generated">
            <a:extLst>
              <a:ext uri="{FF2B5EF4-FFF2-40B4-BE49-F238E27FC236}">
                <a16:creationId xmlns:a16="http://schemas.microsoft.com/office/drawing/2014/main" id="{5FA8726D-3212-0F4E-B93F-61E4B1B05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0" y="1303001"/>
            <a:ext cx="2744562" cy="2036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061ECE-63D0-8BD2-64FD-C8D49F5E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7" t="18842" r="11860" b="6955"/>
          <a:stretch/>
        </p:blipFill>
        <p:spPr>
          <a:xfrm>
            <a:off x="3043020" y="1303002"/>
            <a:ext cx="2889902" cy="2036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9A4463-BF45-3B9C-509D-69D1FACE7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143" y="1304137"/>
            <a:ext cx="2877971" cy="20461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081C89-A5C0-FEB5-388E-1A16AF4EFE41}"/>
              </a:ext>
            </a:extLst>
          </p:cNvPr>
          <p:cNvSpPr txBox="1"/>
          <p:nvPr/>
        </p:nvSpPr>
        <p:spPr>
          <a:xfrm>
            <a:off x="6059858" y="3363464"/>
            <a:ext cx="2693686" cy="4847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en-US" sz="1350" b="1" kern="1200" dirty="0">
                <a:solidFill>
                  <a:srgbClr val="262626"/>
                </a:solidFill>
                <a:ea typeface="+mn-ea"/>
                <a:cs typeface="+mn-cs"/>
              </a:rPr>
              <a:t>City of Tallahassee and Knight </a:t>
            </a:r>
          </a:p>
          <a:p>
            <a:pPr defTabSz="685800">
              <a:buClrTx/>
            </a:pPr>
            <a:r>
              <a:rPr lang="en-US" sz="1350" b="1" kern="1200" dirty="0">
                <a:solidFill>
                  <a:srgbClr val="262626"/>
                </a:solidFill>
                <a:ea typeface="+mn-ea"/>
                <a:cs typeface="+mn-cs"/>
              </a:rPr>
              <a:t>Creative Communities</a:t>
            </a:r>
            <a:endParaRPr lang="en-US" sz="1350" kern="1200" dirty="0">
              <a:solidFill>
                <a:srgbClr val="262626"/>
              </a:solidFill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F8D7F2-7AA2-C307-944C-8B684C134484}"/>
              </a:ext>
            </a:extLst>
          </p:cNvPr>
          <p:cNvSpPr txBox="1"/>
          <p:nvPr/>
        </p:nvSpPr>
        <p:spPr>
          <a:xfrm>
            <a:off x="6150751" y="3817461"/>
            <a:ext cx="2663332" cy="580159"/>
          </a:xfrm>
          <a:prstGeom prst="rect">
            <a:avLst/>
          </a:prstGeom>
          <a:noFill/>
        </p:spPr>
        <p:txBody>
          <a:bodyPr wrap="square" lIns="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en-US" sz="830">
                <a:solidFill>
                  <a:schemeClr val="tx1"/>
                </a:solidFill>
                <a:latin typeface="+mn-lt"/>
              </a:rPr>
              <a:t>T</a:t>
            </a:r>
            <a:r>
              <a:rPr lang="en-US" sz="830" b="0" i="0">
                <a:solidFill>
                  <a:schemeClr val="tx1"/>
                </a:solidFill>
                <a:effectLst/>
                <a:latin typeface="+mn-lt"/>
              </a:rPr>
              <a:t>wo </a:t>
            </a:r>
            <a:r>
              <a:rPr lang="en-US" sz="830" b="0" i="0" dirty="0">
                <a:solidFill>
                  <a:schemeClr val="tx1"/>
                </a:solidFill>
                <a:effectLst/>
                <a:latin typeface="+mn-lt"/>
              </a:rPr>
              <a:t>crosswalks were painted near an elementary school and a senior living community. Local artists were paired with students who w</a:t>
            </a:r>
            <a:r>
              <a:rPr lang="en-US" sz="830" dirty="0">
                <a:solidFill>
                  <a:schemeClr val="tx1"/>
                </a:solidFill>
                <a:latin typeface="+mn-lt"/>
              </a:rPr>
              <a:t>orked </a:t>
            </a:r>
            <a:r>
              <a:rPr lang="en-US" sz="830" b="0" i="0" dirty="0">
                <a:solidFill>
                  <a:schemeClr val="tx1"/>
                </a:solidFill>
                <a:effectLst/>
                <a:latin typeface="+mn-lt"/>
              </a:rPr>
              <a:t>together to make crosswalks more visually appealing.  </a:t>
            </a:r>
            <a:endParaRPr lang="en-US" sz="830" i="1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178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64B992-79B2-2345-91B3-F3D26AF8A74D}"/>
              </a:ext>
            </a:extLst>
          </p:cNvPr>
          <p:cNvSpPr>
            <a:spLocks noGrp="1"/>
          </p:cNvSpPr>
          <p:nvPr/>
        </p:nvSpPr>
        <p:spPr>
          <a:xfrm>
            <a:off x="658310" y="844754"/>
            <a:ext cx="7531418" cy="66220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D9373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700"/>
              </a:lnSpc>
              <a:defRPr/>
            </a:pPr>
            <a:r>
              <a:rPr lang="en-US" sz="2100" dirty="0">
                <a:solidFill>
                  <a:schemeClr val="tx1"/>
                </a:solidFill>
                <a:latin typeface="+mn-lt"/>
                <a:ea typeface="Source Sans Pro SemiBold" panose="020B0603030403020204" pitchFamily="34" charset="0"/>
              </a:rPr>
              <a:t>Age-Friendly Housing Policies and Resources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1074A4-8ED4-B6CF-0164-A64874C8072F}"/>
              </a:ext>
            </a:extLst>
          </p:cNvPr>
          <p:cNvSpPr txBox="1">
            <a:spLocks/>
          </p:cNvSpPr>
          <p:nvPr/>
        </p:nvSpPr>
        <p:spPr>
          <a:xfrm>
            <a:off x="8002788" y="4767660"/>
            <a:ext cx="528511" cy="273844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1801CC8-8A38-4040-B366-5E3A33B7E639}" type="slidenum">
              <a:rPr lang="en-US" sz="675">
                <a:latin typeface="Arial Nova Light" panose="020B0304020202020204" pitchFamily="34" charset="0"/>
                <a:ea typeface="Source Sans Pro" panose="020B0503030403020204" pitchFamily="34" charset="0"/>
              </a:rPr>
              <a:pPr/>
              <a:t>5</a:t>
            </a:fld>
            <a:endParaRPr lang="en-US" sz="675">
              <a:latin typeface="Arial Nova Light" panose="020B0304020202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1193C18-DFED-8EB2-025C-EA4816E58B12}"/>
              </a:ext>
            </a:extLst>
          </p:cNvPr>
          <p:cNvSpPr txBox="1">
            <a:spLocks/>
          </p:cNvSpPr>
          <p:nvPr/>
        </p:nvSpPr>
        <p:spPr>
          <a:xfrm>
            <a:off x="644598" y="4767264"/>
            <a:ext cx="2684722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Arial Nova Light" panose="020B0304020202020204" pitchFamily="34" charset="0"/>
                <a:ea typeface="Source Sans Pro Light" panose="020B04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/>
              <a:t>AARP | AARP.ORG © 2024 AARP ALL RIGHTS RESERVED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11F7C4-F298-C91F-2DD8-A60E22F0A4C5}"/>
              </a:ext>
            </a:extLst>
          </p:cNvPr>
          <p:cNvSpPr txBox="1"/>
          <p:nvPr/>
        </p:nvSpPr>
        <p:spPr>
          <a:xfrm>
            <a:off x="1747917" y="3888339"/>
            <a:ext cx="1685317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Arial Nova Light" panose="020B0304020202020204" pitchFamily="34" charset="0"/>
                <a:ea typeface="Source Sans Pro" panose="020B0503030403020204" pitchFamily="34" charset="0"/>
              </a:rPr>
              <a:t>Visit the full livable resources library and download a digital version or </a:t>
            </a:r>
            <a:r>
              <a:rPr lang="en-US" sz="900" dirty="0" err="1">
                <a:latin typeface="Arial Nova Light" panose="020B0304020202020204" pitchFamily="34" charset="0"/>
                <a:ea typeface="Source Sans Pro" panose="020B0503030403020204" pitchFamily="34" charset="0"/>
              </a:rPr>
              <a:t>ordera</a:t>
            </a:r>
            <a:r>
              <a:rPr lang="en-US" sz="900" dirty="0">
                <a:latin typeface="Arial Nova Light" panose="020B0304020202020204" pitchFamily="34" charset="0"/>
                <a:ea typeface="Source Sans Pro" panose="020B0503030403020204" pitchFamily="34" charset="0"/>
              </a:rPr>
              <a:t> printed copy.</a:t>
            </a:r>
          </a:p>
          <a:p>
            <a:pPr>
              <a:spcAft>
                <a:spcPts val="450"/>
              </a:spcAft>
            </a:pPr>
            <a:r>
              <a:rPr lang="en-US" sz="1200" b="1" dirty="0">
                <a:solidFill>
                  <a:srgbClr val="EA1A00"/>
                </a:solidFill>
                <a:latin typeface="Arial Nova" panose="020B0504020202020204" pitchFamily="34" charset="0"/>
                <a:ea typeface="Source Sans Pro" panose="020B0503030403020204" pitchFamily="34" charset="0"/>
              </a:rPr>
              <a:t>aarp.org/livable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46D929E-8F5A-23E6-D413-27084AFD6859}"/>
              </a:ext>
            </a:extLst>
          </p:cNvPr>
          <p:cNvGrpSpPr/>
          <p:nvPr/>
        </p:nvGrpSpPr>
        <p:grpSpPr>
          <a:xfrm>
            <a:off x="677864" y="3515446"/>
            <a:ext cx="1031582" cy="1031582"/>
            <a:chOff x="903819" y="4680124"/>
            <a:chExt cx="1201818" cy="1201818"/>
          </a:xfrm>
        </p:grpSpPr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F512569A-A965-E057-3815-4645CAA43A55}"/>
                </a:ext>
              </a:extLst>
            </p:cNvPr>
            <p:cNvSpPr/>
            <p:nvPr/>
          </p:nvSpPr>
          <p:spPr>
            <a:xfrm rot="10800000" flipH="1">
              <a:off x="903819" y="4680124"/>
              <a:ext cx="1201818" cy="1201818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rgbClr val="EA1A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99E523C-F318-4553-33B7-D66791CDD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27" t="4400" r="1558" b="4379"/>
            <a:stretch/>
          </p:blipFill>
          <p:spPr>
            <a:xfrm>
              <a:off x="1133852" y="4950322"/>
              <a:ext cx="795867" cy="750711"/>
            </a:xfrm>
            <a:prstGeom prst="rect">
              <a:avLst/>
            </a:prstGeom>
            <a:noFill/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683DE7-CD0B-4A79-039E-D91AF9E997D3}"/>
              </a:ext>
            </a:extLst>
          </p:cNvPr>
          <p:cNvGrpSpPr/>
          <p:nvPr/>
        </p:nvGrpSpPr>
        <p:grpSpPr>
          <a:xfrm>
            <a:off x="671972" y="1406185"/>
            <a:ext cx="2657348" cy="1917584"/>
            <a:chOff x="895963" y="2098206"/>
            <a:chExt cx="3543130" cy="2556778"/>
          </a:xfrm>
        </p:grpSpPr>
        <p:pic>
          <p:nvPicPr>
            <p:cNvPr id="38" name="Picture 2" descr="Cover of Re-Legalizing Middle Housing">
              <a:extLst>
                <a:ext uri="{FF2B5EF4-FFF2-40B4-BE49-F238E27FC236}">
                  <a16:creationId xmlns:a16="http://schemas.microsoft.com/office/drawing/2014/main" id="{D2094DCC-980F-1378-C388-2FD4B47B6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560" y="2445617"/>
              <a:ext cx="1706533" cy="2209103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A poster with different colored houses&#10;&#10;Description automatically generated">
              <a:extLst>
                <a:ext uri="{FF2B5EF4-FFF2-40B4-BE49-F238E27FC236}">
                  <a16:creationId xmlns:a16="http://schemas.microsoft.com/office/drawing/2014/main" id="{84AB46B4-6964-3632-5AB1-D66AB80D1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396" y="2446530"/>
              <a:ext cx="1706533" cy="2208454"/>
            </a:xfrm>
            <a:prstGeom prst="rect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F0385D6-61DB-FDF2-99D9-6D497E1A5BF9}"/>
                </a:ext>
              </a:extLst>
            </p:cNvPr>
            <p:cNvSpPr txBox="1"/>
            <p:nvPr/>
          </p:nvSpPr>
          <p:spPr>
            <a:xfrm>
              <a:off x="895963" y="2098206"/>
              <a:ext cx="3543130" cy="307776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Missing Middle Housing</a:t>
              </a:r>
            </a:p>
          </p:txBody>
        </p:sp>
      </p:grpSp>
      <p:pic>
        <p:nvPicPr>
          <p:cNvPr id="41" name="Picture 40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BB1764B5-B968-4772-2276-02A9A1B4F55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762" y="1669310"/>
            <a:ext cx="1218854" cy="157734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Diagram&#10;&#10;Description automatically generated">
            <a:extLst>
              <a:ext uri="{FF2B5EF4-FFF2-40B4-BE49-F238E27FC236}">
                <a16:creationId xmlns:a16="http://schemas.microsoft.com/office/drawing/2014/main" id="{F5EF2B9F-BC10-FDC8-5B87-C2E1BE945F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147" y="1666743"/>
            <a:ext cx="1218854" cy="1577340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5E42A7E-FE89-214E-2762-325B6916E180}"/>
              </a:ext>
            </a:extLst>
          </p:cNvPr>
          <p:cNvSpPr txBox="1"/>
          <p:nvPr/>
        </p:nvSpPr>
        <p:spPr>
          <a:xfrm>
            <a:off x="3639764" y="1406185"/>
            <a:ext cx="2505237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Accessory Dwelling Units</a:t>
            </a:r>
          </a:p>
        </p:txBody>
      </p:sp>
      <p:pic>
        <p:nvPicPr>
          <p:cNvPr id="37" name="Picture 36" descr="A poster of a door and a table&#10;&#10;Description automatically generated">
            <a:extLst>
              <a:ext uri="{FF2B5EF4-FFF2-40B4-BE49-F238E27FC236}">
                <a16:creationId xmlns:a16="http://schemas.microsoft.com/office/drawing/2014/main" id="{4C48DA8D-5799-705C-5BCC-4B7FE5C137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43" y="1666743"/>
            <a:ext cx="1282446" cy="1659636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3256FCB-C26C-020D-A1DA-A25A0DB9E8F6}"/>
              </a:ext>
            </a:extLst>
          </p:cNvPr>
          <p:cNvSpPr txBox="1"/>
          <p:nvPr/>
        </p:nvSpPr>
        <p:spPr>
          <a:xfrm>
            <a:off x="6455443" y="1406539"/>
            <a:ext cx="2224835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Creating an age-friendly home </a:t>
            </a:r>
          </a:p>
        </p:txBody>
      </p:sp>
      <p:pic>
        <p:nvPicPr>
          <p:cNvPr id="46" name="Content Placeholder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652105-FD03-208D-EF1E-FA72094EA04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9"/>
          <a:srcRect l="4965" t="259" r="49646" b="311"/>
          <a:stretch/>
        </p:blipFill>
        <p:spPr>
          <a:xfrm>
            <a:off x="7823917" y="2828164"/>
            <a:ext cx="856361" cy="1108019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47" name="Content Placeholder 10">
            <a:extLst>
              <a:ext uri="{FF2B5EF4-FFF2-40B4-BE49-F238E27FC236}">
                <a16:creationId xmlns:a16="http://schemas.microsoft.com/office/drawing/2014/main" id="{15D16A83-119F-DAAE-47D7-4A1BC04856C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728" r="49882" b="593"/>
          <a:stretch/>
        </p:blipFill>
        <p:spPr>
          <a:xfrm>
            <a:off x="7823917" y="1659386"/>
            <a:ext cx="856361" cy="1107731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10A0266-4894-87DC-78DD-2DB7A8C1DCA1}"/>
              </a:ext>
            </a:extLst>
          </p:cNvPr>
          <p:cNvGrpSpPr/>
          <p:nvPr/>
        </p:nvGrpSpPr>
        <p:grpSpPr>
          <a:xfrm>
            <a:off x="3689970" y="3382173"/>
            <a:ext cx="2359330" cy="1577340"/>
            <a:chOff x="2986344" y="376239"/>
            <a:chExt cx="5805028" cy="384524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55963B5-5D4B-5526-13E6-D1130EFE7FB7}"/>
                </a:ext>
              </a:extLst>
            </p:cNvPr>
            <p:cNvGrpSpPr/>
            <p:nvPr/>
          </p:nvGrpSpPr>
          <p:grpSpPr>
            <a:xfrm>
              <a:off x="2986344" y="376239"/>
              <a:ext cx="5805028" cy="3822382"/>
              <a:chOff x="1685942" y="37412"/>
              <a:chExt cx="6297278" cy="4146509"/>
            </a:xfrm>
          </p:grpSpPr>
          <p:sp>
            <p:nvSpPr>
              <p:cNvPr id="20" name="Google Shape;717;p10">
                <a:extLst>
                  <a:ext uri="{FF2B5EF4-FFF2-40B4-BE49-F238E27FC236}">
                    <a16:creationId xmlns:a16="http://schemas.microsoft.com/office/drawing/2014/main" id="{1BC02E9A-4FCF-C6B7-D9AF-30CFF8BA09B0}"/>
                  </a:ext>
                </a:extLst>
              </p:cNvPr>
              <p:cNvSpPr/>
              <p:nvPr/>
            </p:nvSpPr>
            <p:spPr>
              <a:xfrm flipH="1">
                <a:off x="1685942" y="37412"/>
                <a:ext cx="3018316" cy="41465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17;p10">
                <a:extLst>
                  <a:ext uri="{FF2B5EF4-FFF2-40B4-BE49-F238E27FC236}">
                    <a16:creationId xmlns:a16="http://schemas.microsoft.com/office/drawing/2014/main" id="{7D8A24EA-C2E5-2BA5-4204-896113B9E73C}"/>
                  </a:ext>
                </a:extLst>
              </p:cNvPr>
              <p:cNvSpPr/>
              <p:nvPr/>
            </p:nvSpPr>
            <p:spPr>
              <a:xfrm flipH="1">
                <a:off x="4964904" y="37412"/>
                <a:ext cx="3018316" cy="41465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E96402E-524F-8BD2-C8A7-E8C7CE5346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-376" t="807" r="1199" b="1684"/>
              <a:stretch/>
            </p:blipFill>
            <p:spPr>
              <a:xfrm>
                <a:off x="5142589" y="410514"/>
                <a:ext cx="2662947" cy="343862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7B20CC1-E198-4C8F-745F-18D4DDC1F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87072" y="419904"/>
                <a:ext cx="2616056" cy="3381525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FAB15A-BF85-0736-B428-1067C40F6921}"/>
                </a:ext>
              </a:extLst>
            </p:cNvPr>
            <p:cNvSpPr/>
            <p:nvPr/>
          </p:nvSpPr>
          <p:spPr>
            <a:xfrm>
              <a:off x="4011773" y="4175761"/>
              <a:ext cx="731520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7B900E-B617-E28E-03CE-DEA1C89450E1}"/>
                </a:ext>
              </a:extLst>
            </p:cNvPr>
            <p:cNvSpPr/>
            <p:nvPr/>
          </p:nvSpPr>
          <p:spPr>
            <a:xfrm>
              <a:off x="7034423" y="4175761"/>
              <a:ext cx="731520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58717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 idx="4294967295"/>
          </p:nvPr>
        </p:nvSpPr>
        <p:spPr>
          <a:xfrm>
            <a:off x="190500" y="971152"/>
            <a:ext cx="2844800" cy="5445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Connect with us!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30D0AD-9B5A-4F4A-84DA-4AA3BEAB4634}"/>
              </a:ext>
            </a:extLst>
          </p:cNvPr>
          <p:cNvSpPr/>
          <p:nvPr/>
        </p:nvSpPr>
        <p:spPr>
          <a:xfrm>
            <a:off x="4753760" y="971152"/>
            <a:ext cx="3921125" cy="281724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defTabSz="685800">
              <a:lnSpc>
                <a:spcPts val="1650"/>
              </a:lnSpc>
              <a:spcAft>
                <a:spcPts val="1050"/>
              </a:spcAft>
              <a:buClrTx/>
              <a:defRPr/>
            </a:pPr>
            <a:r>
              <a:rPr lang="en-US" sz="1600" b="1" kern="1200" dirty="0">
                <a:solidFill>
                  <a:srgbClr val="262626"/>
                </a:solidFill>
                <a:ea typeface="+mn-ea"/>
                <a:cs typeface="+mn-cs"/>
              </a:rPr>
              <a:t>Livable Communities Landing Page: </a:t>
            </a:r>
            <a:br>
              <a:rPr lang="en-US" sz="1600" b="1" kern="1200" dirty="0">
                <a:solidFill>
                  <a:srgbClr val="262626"/>
                </a:solidFill>
                <a:ea typeface="+mn-ea"/>
                <a:cs typeface="+mn-cs"/>
              </a:rPr>
            </a:br>
            <a:r>
              <a:rPr lang="en-US" sz="1600" kern="1200" dirty="0">
                <a:solidFill>
                  <a:srgbClr val="262626"/>
                </a:solidFill>
                <a:ea typeface="+mn-ea"/>
                <a:cs typeface="+mn-cs"/>
                <a:hlinkClick r:id="rId3"/>
              </a:rPr>
              <a:t>aarp.org/livable</a:t>
            </a:r>
            <a:endParaRPr lang="en-US" sz="1600" kern="1200" dirty="0">
              <a:solidFill>
                <a:srgbClr val="262626"/>
              </a:solidFill>
              <a:ea typeface="+mn-ea"/>
              <a:cs typeface="+mn-cs"/>
            </a:endParaRPr>
          </a:p>
          <a:p>
            <a:pPr defTabSz="685800">
              <a:lnSpc>
                <a:spcPts val="1650"/>
              </a:lnSpc>
              <a:spcAft>
                <a:spcPts val="1050"/>
              </a:spcAft>
              <a:buClrTx/>
              <a:defRPr/>
            </a:pPr>
            <a:r>
              <a:rPr lang="en-US" sz="1600" b="1" kern="1200" dirty="0">
                <a:solidFill>
                  <a:srgbClr val="262626"/>
                </a:solidFill>
                <a:ea typeface="+mn-ea"/>
                <a:cs typeface="+mn-cs"/>
              </a:rPr>
              <a:t>Livable Communities Newsletter: </a:t>
            </a:r>
            <a:br>
              <a:rPr lang="en-US" sz="1600" b="1" kern="1200" dirty="0">
                <a:solidFill>
                  <a:srgbClr val="262626"/>
                </a:solidFill>
                <a:ea typeface="+mn-ea"/>
                <a:cs typeface="+mn-cs"/>
              </a:rPr>
            </a:br>
            <a:r>
              <a:rPr lang="en-US" sz="1600" kern="1200" dirty="0">
                <a:solidFill>
                  <a:srgbClr val="262626"/>
                </a:solidFill>
                <a:ea typeface="+mn-ea"/>
                <a:cs typeface="+mn-cs"/>
                <a:hlinkClick r:id="rId4"/>
              </a:rPr>
              <a:t>aarp.org/livable-newsletter</a:t>
            </a:r>
            <a:endParaRPr lang="en-US" sz="1600" kern="1200" dirty="0">
              <a:solidFill>
                <a:srgbClr val="262626"/>
              </a:solidFill>
              <a:ea typeface="+mn-ea"/>
              <a:cs typeface="+mn-cs"/>
            </a:endParaRPr>
          </a:p>
          <a:p>
            <a:pPr defTabSz="685800">
              <a:lnSpc>
                <a:spcPts val="1650"/>
              </a:lnSpc>
              <a:spcAft>
                <a:spcPts val="1050"/>
              </a:spcAft>
              <a:buClrTx/>
              <a:defRPr/>
            </a:pPr>
            <a:r>
              <a:rPr lang="en-US" sz="1600" b="1" kern="1200" dirty="0">
                <a:solidFill>
                  <a:srgbClr val="262626"/>
                </a:solidFill>
                <a:ea typeface="+mn-ea"/>
                <a:cs typeface="+mn-cs"/>
              </a:rPr>
              <a:t>Livable Communities Map: </a:t>
            </a:r>
            <a:br>
              <a:rPr lang="en-US" sz="1600" b="1" kern="1200" dirty="0">
                <a:solidFill>
                  <a:srgbClr val="262626"/>
                </a:solidFill>
                <a:ea typeface="+mn-ea"/>
                <a:cs typeface="+mn-cs"/>
              </a:rPr>
            </a:br>
            <a:r>
              <a:rPr lang="en-US" sz="1600" kern="1200" dirty="0">
                <a:solidFill>
                  <a:srgbClr val="262626"/>
                </a:solidFill>
                <a:ea typeface="+mn-ea"/>
                <a:cs typeface="+mn-cs"/>
                <a:hlinkClick r:id="rId5"/>
              </a:rPr>
              <a:t>livablemap.aarp.org</a:t>
            </a:r>
            <a:r>
              <a:rPr lang="en-US" sz="1600" kern="1200" dirty="0">
                <a:solidFill>
                  <a:srgbClr val="262626"/>
                </a:solidFill>
                <a:ea typeface="+mn-ea"/>
                <a:cs typeface="+mn-cs"/>
              </a:rPr>
              <a:t> </a:t>
            </a:r>
          </a:p>
          <a:p>
            <a:pPr defTabSz="685800">
              <a:lnSpc>
                <a:spcPts val="1650"/>
              </a:lnSpc>
              <a:spcAft>
                <a:spcPts val="1050"/>
              </a:spcAft>
              <a:buClrTx/>
              <a:defRPr/>
            </a:pPr>
            <a:r>
              <a:rPr lang="en-US" sz="1600" b="1" kern="1200" dirty="0">
                <a:solidFill>
                  <a:srgbClr val="262626"/>
                </a:solidFill>
                <a:ea typeface="+mn-ea"/>
                <a:cs typeface="+mn-cs"/>
              </a:rPr>
              <a:t>Livability Index: </a:t>
            </a:r>
            <a:br>
              <a:rPr lang="en-US" sz="1600" b="1" kern="1200" dirty="0">
                <a:solidFill>
                  <a:srgbClr val="262626"/>
                </a:solidFill>
                <a:ea typeface="+mn-ea"/>
                <a:cs typeface="+mn-cs"/>
              </a:rPr>
            </a:br>
            <a:r>
              <a:rPr lang="en-US" sz="1600" kern="1200" spc="-38" dirty="0">
                <a:solidFill>
                  <a:srgbClr val="262626"/>
                </a:solidFill>
                <a:ea typeface="+mn-ea"/>
                <a:cs typeface="+mn-cs"/>
                <a:hlinkClick r:id="rId6"/>
              </a:rPr>
              <a:t>aarp.org/</a:t>
            </a:r>
            <a:r>
              <a:rPr lang="en-US" sz="1600" kern="1200" spc="-38" dirty="0" err="1">
                <a:solidFill>
                  <a:srgbClr val="262626"/>
                </a:solidFill>
                <a:ea typeface="+mn-ea"/>
                <a:cs typeface="+mn-cs"/>
                <a:hlinkClick r:id="rId6"/>
              </a:rPr>
              <a:t>livabilityindex</a:t>
            </a:r>
            <a:endParaRPr lang="en-US" sz="1600" kern="1200" spc="-38" dirty="0">
              <a:solidFill>
                <a:srgbClr val="262626"/>
              </a:solidFill>
              <a:ea typeface="+mn-ea"/>
              <a:cs typeface="+mn-cs"/>
            </a:endParaRPr>
          </a:p>
          <a:p>
            <a:pPr defTabSz="685800">
              <a:lnSpc>
                <a:spcPts val="1650"/>
              </a:lnSpc>
              <a:spcAft>
                <a:spcPts val="1050"/>
              </a:spcAft>
              <a:buClrTx/>
              <a:defRPr/>
            </a:pPr>
            <a:r>
              <a:rPr lang="en-US" sz="1600" b="1" kern="1200" dirty="0">
                <a:solidFill>
                  <a:srgbClr val="262626"/>
                </a:solidFill>
                <a:ea typeface="+mn-ea"/>
                <a:cs typeface="+mn-cs"/>
              </a:rPr>
              <a:t>20+ Free Publications: </a:t>
            </a:r>
            <a:br>
              <a:rPr lang="en-US" sz="1600" b="1" kern="1200" dirty="0">
                <a:solidFill>
                  <a:srgbClr val="262626"/>
                </a:solidFill>
                <a:ea typeface="+mn-ea"/>
                <a:cs typeface="+mn-cs"/>
              </a:rPr>
            </a:br>
            <a:r>
              <a:rPr lang="en-US" sz="1600" kern="1200" dirty="0">
                <a:solidFill>
                  <a:srgbClr val="262626"/>
                </a:solidFill>
                <a:ea typeface="+mn-ea"/>
                <a:cs typeface="+mn-cs"/>
                <a:hlinkClick r:id="rId7"/>
              </a:rPr>
              <a:t>aarp.org/</a:t>
            </a:r>
            <a:r>
              <a:rPr lang="en-US" sz="1600" kern="1200" dirty="0" err="1">
                <a:solidFill>
                  <a:srgbClr val="262626"/>
                </a:solidFill>
                <a:ea typeface="+mn-ea"/>
                <a:cs typeface="+mn-cs"/>
                <a:hlinkClick r:id="rId7"/>
              </a:rPr>
              <a:t>livablelibrary</a:t>
            </a:r>
            <a:endParaRPr lang="en-US" sz="1600" kern="1200" dirty="0">
              <a:solidFill>
                <a:srgbClr val="262626"/>
              </a:solidFill>
              <a:ea typeface="+mn-ea"/>
              <a:cs typeface="+mn-cs"/>
            </a:endParaRPr>
          </a:p>
        </p:txBody>
      </p:sp>
      <p:sp>
        <p:nvSpPr>
          <p:cNvPr id="23" name="Freeform 82">
            <a:extLst>
              <a:ext uri="{FF2B5EF4-FFF2-40B4-BE49-F238E27FC236}">
                <a16:creationId xmlns:a16="http://schemas.microsoft.com/office/drawing/2014/main" id="{73E75375-A2C8-493E-8FE9-885F081220A7}"/>
              </a:ext>
            </a:extLst>
          </p:cNvPr>
          <p:cNvSpPr>
            <a:spLocks noEditPoints="1"/>
          </p:cNvSpPr>
          <p:nvPr/>
        </p:nvSpPr>
        <p:spPr bwMode="auto">
          <a:xfrm>
            <a:off x="4352141" y="1084758"/>
            <a:ext cx="296465" cy="269081"/>
          </a:xfrm>
          <a:custGeom>
            <a:avLst/>
            <a:gdLst>
              <a:gd name="T0" fmla="*/ 236 w 248"/>
              <a:gd name="T1" fmla="*/ 184 h 224"/>
              <a:gd name="T2" fmla="*/ 176 w 248"/>
              <a:gd name="T3" fmla="*/ 184 h 224"/>
              <a:gd name="T4" fmla="*/ 160 w 248"/>
              <a:gd name="T5" fmla="*/ 184 h 224"/>
              <a:gd name="T6" fmla="*/ 160 w 248"/>
              <a:gd name="T7" fmla="*/ 204 h 224"/>
              <a:gd name="T8" fmla="*/ 176 w 248"/>
              <a:gd name="T9" fmla="*/ 220 h 224"/>
              <a:gd name="T10" fmla="*/ 176 w 248"/>
              <a:gd name="T11" fmla="*/ 224 h 224"/>
              <a:gd name="T12" fmla="*/ 72 w 248"/>
              <a:gd name="T13" fmla="*/ 224 h 224"/>
              <a:gd name="T14" fmla="*/ 72 w 248"/>
              <a:gd name="T15" fmla="*/ 220 h 224"/>
              <a:gd name="T16" fmla="*/ 88 w 248"/>
              <a:gd name="T17" fmla="*/ 204 h 224"/>
              <a:gd name="T18" fmla="*/ 88 w 248"/>
              <a:gd name="T19" fmla="*/ 184 h 224"/>
              <a:gd name="T20" fmla="*/ 72 w 248"/>
              <a:gd name="T21" fmla="*/ 184 h 224"/>
              <a:gd name="T22" fmla="*/ 12 w 248"/>
              <a:gd name="T23" fmla="*/ 184 h 224"/>
              <a:gd name="T24" fmla="*/ 0 w 248"/>
              <a:gd name="T25" fmla="*/ 172 h 224"/>
              <a:gd name="T26" fmla="*/ 0 w 248"/>
              <a:gd name="T27" fmla="*/ 12 h 224"/>
              <a:gd name="T28" fmla="*/ 12 w 248"/>
              <a:gd name="T29" fmla="*/ 0 h 224"/>
              <a:gd name="T30" fmla="*/ 236 w 248"/>
              <a:gd name="T31" fmla="*/ 0 h 224"/>
              <a:gd name="T32" fmla="*/ 248 w 248"/>
              <a:gd name="T33" fmla="*/ 12 h 224"/>
              <a:gd name="T34" fmla="*/ 248 w 248"/>
              <a:gd name="T35" fmla="*/ 172 h 224"/>
              <a:gd name="T36" fmla="*/ 236 w 248"/>
              <a:gd name="T37" fmla="*/ 184 h 224"/>
              <a:gd name="T38" fmla="*/ 232 w 248"/>
              <a:gd name="T39" fmla="*/ 16 h 224"/>
              <a:gd name="T40" fmla="*/ 16 w 248"/>
              <a:gd name="T41" fmla="*/ 16 h 224"/>
              <a:gd name="T42" fmla="*/ 16 w 248"/>
              <a:gd name="T43" fmla="*/ 152 h 224"/>
              <a:gd name="T44" fmla="*/ 232 w 248"/>
              <a:gd name="T45" fmla="*/ 152 h 224"/>
              <a:gd name="T46" fmla="*/ 232 w 248"/>
              <a:gd name="T47" fmla="*/ 16 h 224"/>
              <a:gd name="T48" fmla="*/ 100 w 248"/>
              <a:gd name="T49" fmla="*/ 72 h 224"/>
              <a:gd name="T50" fmla="*/ 108 w 248"/>
              <a:gd name="T51" fmla="*/ 76 h 224"/>
              <a:gd name="T52" fmla="*/ 116 w 248"/>
              <a:gd name="T53" fmla="*/ 83 h 224"/>
              <a:gd name="T54" fmla="*/ 140 w 248"/>
              <a:gd name="T55" fmla="*/ 60 h 224"/>
              <a:gd name="T56" fmla="*/ 148 w 248"/>
              <a:gd name="T57" fmla="*/ 56 h 224"/>
              <a:gd name="T58" fmla="*/ 160 w 248"/>
              <a:gd name="T59" fmla="*/ 68 h 224"/>
              <a:gd name="T60" fmla="*/ 156 w 248"/>
              <a:gd name="T61" fmla="*/ 76 h 224"/>
              <a:gd name="T62" fmla="*/ 124 w 248"/>
              <a:gd name="T63" fmla="*/ 108 h 224"/>
              <a:gd name="T64" fmla="*/ 116 w 248"/>
              <a:gd name="T65" fmla="*/ 112 h 224"/>
              <a:gd name="T66" fmla="*/ 108 w 248"/>
              <a:gd name="T67" fmla="*/ 108 h 224"/>
              <a:gd name="T68" fmla="*/ 92 w 248"/>
              <a:gd name="T69" fmla="*/ 92 h 224"/>
              <a:gd name="T70" fmla="*/ 88 w 248"/>
              <a:gd name="T71" fmla="*/ 84 h 224"/>
              <a:gd name="T72" fmla="*/ 100 w 248"/>
              <a:gd name="T73" fmla="*/ 72 h 2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  <a:moveTo>
                  <a:pt x="100" y="72"/>
                </a:moveTo>
                <a:cubicBezTo>
                  <a:pt x="103" y="72"/>
                  <a:pt x="106" y="73"/>
                  <a:pt x="108" y="76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2" y="57"/>
                  <a:pt x="145" y="56"/>
                  <a:pt x="148" y="56"/>
                </a:cubicBezTo>
                <a:cubicBezTo>
                  <a:pt x="155" y="56"/>
                  <a:pt x="160" y="61"/>
                  <a:pt x="160" y="68"/>
                </a:cubicBezTo>
                <a:cubicBezTo>
                  <a:pt x="160" y="71"/>
                  <a:pt x="159" y="74"/>
                  <a:pt x="156" y="76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2" y="111"/>
                  <a:pt x="119" y="112"/>
                  <a:pt x="116" y="112"/>
                </a:cubicBezTo>
                <a:cubicBezTo>
                  <a:pt x="113" y="112"/>
                  <a:pt x="110" y="111"/>
                  <a:pt x="108" y="108"/>
                </a:cubicBezTo>
                <a:cubicBezTo>
                  <a:pt x="92" y="92"/>
                  <a:pt x="92" y="92"/>
                  <a:pt x="92" y="92"/>
                </a:cubicBezTo>
                <a:cubicBezTo>
                  <a:pt x="89" y="90"/>
                  <a:pt x="88" y="87"/>
                  <a:pt x="88" y="84"/>
                </a:cubicBezTo>
                <a:cubicBezTo>
                  <a:pt x="88" y="77"/>
                  <a:pt x="93" y="72"/>
                  <a:pt x="100" y="7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685800">
              <a:buClrTx/>
              <a:defRPr/>
            </a:pPr>
            <a:endParaRPr lang="en-US" sz="1350" kern="1200">
              <a:solidFill>
                <a:srgbClr val="262626"/>
              </a:solidFill>
              <a:ea typeface="+mn-ea"/>
              <a:cs typeface="+mn-cs"/>
            </a:endParaRPr>
          </a:p>
        </p:txBody>
      </p:sp>
      <p:sp>
        <p:nvSpPr>
          <p:cNvPr id="24" name="Freeform 82">
            <a:extLst>
              <a:ext uri="{FF2B5EF4-FFF2-40B4-BE49-F238E27FC236}">
                <a16:creationId xmlns:a16="http://schemas.microsoft.com/office/drawing/2014/main" id="{C69CF6DB-F98B-4D42-9395-AEE55CDADC03}"/>
              </a:ext>
            </a:extLst>
          </p:cNvPr>
          <p:cNvSpPr>
            <a:spLocks noEditPoints="1"/>
          </p:cNvSpPr>
          <p:nvPr/>
        </p:nvSpPr>
        <p:spPr bwMode="auto">
          <a:xfrm>
            <a:off x="4352141" y="1614747"/>
            <a:ext cx="296465" cy="269081"/>
          </a:xfrm>
          <a:custGeom>
            <a:avLst/>
            <a:gdLst>
              <a:gd name="T0" fmla="*/ 236 w 248"/>
              <a:gd name="T1" fmla="*/ 184 h 224"/>
              <a:gd name="T2" fmla="*/ 176 w 248"/>
              <a:gd name="T3" fmla="*/ 184 h 224"/>
              <a:gd name="T4" fmla="*/ 160 w 248"/>
              <a:gd name="T5" fmla="*/ 184 h 224"/>
              <a:gd name="T6" fmla="*/ 160 w 248"/>
              <a:gd name="T7" fmla="*/ 204 h 224"/>
              <a:gd name="T8" fmla="*/ 176 w 248"/>
              <a:gd name="T9" fmla="*/ 220 h 224"/>
              <a:gd name="T10" fmla="*/ 176 w 248"/>
              <a:gd name="T11" fmla="*/ 224 h 224"/>
              <a:gd name="T12" fmla="*/ 72 w 248"/>
              <a:gd name="T13" fmla="*/ 224 h 224"/>
              <a:gd name="T14" fmla="*/ 72 w 248"/>
              <a:gd name="T15" fmla="*/ 220 h 224"/>
              <a:gd name="T16" fmla="*/ 88 w 248"/>
              <a:gd name="T17" fmla="*/ 204 h 224"/>
              <a:gd name="T18" fmla="*/ 88 w 248"/>
              <a:gd name="T19" fmla="*/ 184 h 224"/>
              <a:gd name="T20" fmla="*/ 72 w 248"/>
              <a:gd name="T21" fmla="*/ 184 h 224"/>
              <a:gd name="T22" fmla="*/ 12 w 248"/>
              <a:gd name="T23" fmla="*/ 184 h 224"/>
              <a:gd name="T24" fmla="*/ 0 w 248"/>
              <a:gd name="T25" fmla="*/ 172 h 224"/>
              <a:gd name="T26" fmla="*/ 0 w 248"/>
              <a:gd name="T27" fmla="*/ 12 h 224"/>
              <a:gd name="T28" fmla="*/ 12 w 248"/>
              <a:gd name="T29" fmla="*/ 0 h 224"/>
              <a:gd name="T30" fmla="*/ 236 w 248"/>
              <a:gd name="T31" fmla="*/ 0 h 224"/>
              <a:gd name="T32" fmla="*/ 248 w 248"/>
              <a:gd name="T33" fmla="*/ 12 h 224"/>
              <a:gd name="T34" fmla="*/ 248 w 248"/>
              <a:gd name="T35" fmla="*/ 172 h 224"/>
              <a:gd name="T36" fmla="*/ 236 w 248"/>
              <a:gd name="T37" fmla="*/ 184 h 224"/>
              <a:gd name="T38" fmla="*/ 232 w 248"/>
              <a:gd name="T39" fmla="*/ 16 h 224"/>
              <a:gd name="T40" fmla="*/ 16 w 248"/>
              <a:gd name="T41" fmla="*/ 16 h 224"/>
              <a:gd name="T42" fmla="*/ 16 w 248"/>
              <a:gd name="T43" fmla="*/ 152 h 224"/>
              <a:gd name="T44" fmla="*/ 232 w 248"/>
              <a:gd name="T45" fmla="*/ 152 h 224"/>
              <a:gd name="T46" fmla="*/ 232 w 248"/>
              <a:gd name="T47" fmla="*/ 16 h 224"/>
              <a:gd name="T48" fmla="*/ 100 w 248"/>
              <a:gd name="T49" fmla="*/ 72 h 224"/>
              <a:gd name="T50" fmla="*/ 108 w 248"/>
              <a:gd name="T51" fmla="*/ 76 h 224"/>
              <a:gd name="T52" fmla="*/ 116 w 248"/>
              <a:gd name="T53" fmla="*/ 83 h 224"/>
              <a:gd name="T54" fmla="*/ 140 w 248"/>
              <a:gd name="T55" fmla="*/ 60 h 224"/>
              <a:gd name="T56" fmla="*/ 148 w 248"/>
              <a:gd name="T57" fmla="*/ 56 h 224"/>
              <a:gd name="T58" fmla="*/ 160 w 248"/>
              <a:gd name="T59" fmla="*/ 68 h 224"/>
              <a:gd name="T60" fmla="*/ 156 w 248"/>
              <a:gd name="T61" fmla="*/ 76 h 224"/>
              <a:gd name="T62" fmla="*/ 124 w 248"/>
              <a:gd name="T63" fmla="*/ 108 h 224"/>
              <a:gd name="T64" fmla="*/ 116 w 248"/>
              <a:gd name="T65" fmla="*/ 112 h 224"/>
              <a:gd name="T66" fmla="*/ 108 w 248"/>
              <a:gd name="T67" fmla="*/ 108 h 224"/>
              <a:gd name="T68" fmla="*/ 92 w 248"/>
              <a:gd name="T69" fmla="*/ 92 h 224"/>
              <a:gd name="T70" fmla="*/ 88 w 248"/>
              <a:gd name="T71" fmla="*/ 84 h 224"/>
              <a:gd name="T72" fmla="*/ 100 w 248"/>
              <a:gd name="T73" fmla="*/ 72 h 2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  <a:moveTo>
                  <a:pt x="100" y="72"/>
                </a:moveTo>
                <a:cubicBezTo>
                  <a:pt x="103" y="72"/>
                  <a:pt x="106" y="73"/>
                  <a:pt x="108" y="76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2" y="57"/>
                  <a:pt x="145" y="56"/>
                  <a:pt x="148" y="56"/>
                </a:cubicBezTo>
                <a:cubicBezTo>
                  <a:pt x="155" y="56"/>
                  <a:pt x="160" y="61"/>
                  <a:pt x="160" y="68"/>
                </a:cubicBezTo>
                <a:cubicBezTo>
                  <a:pt x="160" y="71"/>
                  <a:pt x="159" y="74"/>
                  <a:pt x="156" y="76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2" y="111"/>
                  <a:pt x="119" y="112"/>
                  <a:pt x="116" y="112"/>
                </a:cubicBezTo>
                <a:cubicBezTo>
                  <a:pt x="113" y="112"/>
                  <a:pt x="110" y="111"/>
                  <a:pt x="108" y="108"/>
                </a:cubicBezTo>
                <a:cubicBezTo>
                  <a:pt x="92" y="92"/>
                  <a:pt x="92" y="92"/>
                  <a:pt x="92" y="92"/>
                </a:cubicBezTo>
                <a:cubicBezTo>
                  <a:pt x="89" y="90"/>
                  <a:pt x="88" y="87"/>
                  <a:pt x="88" y="84"/>
                </a:cubicBezTo>
                <a:cubicBezTo>
                  <a:pt x="88" y="77"/>
                  <a:pt x="93" y="72"/>
                  <a:pt x="100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defTabSz="685800">
              <a:buClrTx/>
              <a:defRPr/>
            </a:pPr>
            <a:endParaRPr lang="en-US" sz="1350" kern="1200">
              <a:solidFill>
                <a:srgbClr val="262626"/>
              </a:solidFill>
              <a:ea typeface="+mn-ea"/>
              <a:cs typeface="+mn-cs"/>
            </a:endParaRPr>
          </a:p>
        </p:txBody>
      </p:sp>
      <p:sp>
        <p:nvSpPr>
          <p:cNvPr id="25" name="Freeform 82">
            <a:extLst>
              <a:ext uri="{FF2B5EF4-FFF2-40B4-BE49-F238E27FC236}">
                <a16:creationId xmlns:a16="http://schemas.microsoft.com/office/drawing/2014/main" id="{ED0872F0-891F-48EF-9486-08E6D402F6F8}"/>
              </a:ext>
            </a:extLst>
          </p:cNvPr>
          <p:cNvSpPr>
            <a:spLocks noEditPoints="1"/>
          </p:cNvSpPr>
          <p:nvPr/>
        </p:nvSpPr>
        <p:spPr bwMode="auto">
          <a:xfrm>
            <a:off x="4371192" y="2187848"/>
            <a:ext cx="296465" cy="269081"/>
          </a:xfrm>
          <a:custGeom>
            <a:avLst/>
            <a:gdLst>
              <a:gd name="T0" fmla="*/ 236 w 248"/>
              <a:gd name="T1" fmla="*/ 184 h 224"/>
              <a:gd name="T2" fmla="*/ 176 w 248"/>
              <a:gd name="T3" fmla="*/ 184 h 224"/>
              <a:gd name="T4" fmla="*/ 160 w 248"/>
              <a:gd name="T5" fmla="*/ 184 h 224"/>
              <a:gd name="T6" fmla="*/ 160 w 248"/>
              <a:gd name="T7" fmla="*/ 204 h 224"/>
              <a:gd name="T8" fmla="*/ 176 w 248"/>
              <a:gd name="T9" fmla="*/ 220 h 224"/>
              <a:gd name="T10" fmla="*/ 176 w 248"/>
              <a:gd name="T11" fmla="*/ 224 h 224"/>
              <a:gd name="T12" fmla="*/ 72 w 248"/>
              <a:gd name="T13" fmla="*/ 224 h 224"/>
              <a:gd name="T14" fmla="*/ 72 w 248"/>
              <a:gd name="T15" fmla="*/ 220 h 224"/>
              <a:gd name="T16" fmla="*/ 88 w 248"/>
              <a:gd name="T17" fmla="*/ 204 h 224"/>
              <a:gd name="T18" fmla="*/ 88 w 248"/>
              <a:gd name="T19" fmla="*/ 184 h 224"/>
              <a:gd name="T20" fmla="*/ 72 w 248"/>
              <a:gd name="T21" fmla="*/ 184 h 224"/>
              <a:gd name="T22" fmla="*/ 12 w 248"/>
              <a:gd name="T23" fmla="*/ 184 h 224"/>
              <a:gd name="T24" fmla="*/ 0 w 248"/>
              <a:gd name="T25" fmla="*/ 172 h 224"/>
              <a:gd name="T26" fmla="*/ 0 w 248"/>
              <a:gd name="T27" fmla="*/ 12 h 224"/>
              <a:gd name="T28" fmla="*/ 12 w 248"/>
              <a:gd name="T29" fmla="*/ 0 h 224"/>
              <a:gd name="T30" fmla="*/ 236 w 248"/>
              <a:gd name="T31" fmla="*/ 0 h 224"/>
              <a:gd name="T32" fmla="*/ 248 w 248"/>
              <a:gd name="T33" fmla="*/ 12 h 224"/>
              <a:gd name="T34" fmla="*/ 248 w 248"/>
              <a:gd name="T35" fmla="*/ 172 h 224"/>
              <a:gd name="T36" fmla="*/ 236 w 248"/>
              <a:gd name="T37" fmla="*/ 184 h 224"/>
              <a:gd name="T38" fmla="*/ 232 w 248"/>
              <a:gd name="T39" fmla="*/ 16 h 224"/>
              <a:gd name="T40" fmla="*/ 16 w 248"/>
              <a:gd name="T41" fmla="*/ 16 h 224"/>
              <a:gd name="T42" fmla="*/ 16 w 248"/>
              <a:gd name="T43" fmla="*/ 152 h 224"/>
              <a:gd name="T44" fmla="*/ 232 w 248"/>
              <a:gd name="T45" fmla="*/ 152 h 224"/>
              <a:gd name="T46" fmla="*/ 232 w 248"/>
              <a:gd name="T47" fmla="*/ 16 h 224"/>
              <a:gd name="T48" fmla="*/ 100 w 248"/>
              <a:gd name="T49" fmla="*/ 72 h 224"/>
              <a:gd name="T50" fmla="*/ 108 w 248"/>
              <a:gd name="T51" fmla="*/ 76 h 224"/>
              <a:gd name="T52" fmla="*/ 116 w 248"/>
              <a:gd name="T53" fmla="*/ 83 h 224"/>
              <a:gd name="T54" fmla="*/ 140 w 248"/>
              <a:gd name="T55" fmla="*/ 60 h 224"/>
              <a:gd name="T56" fmla="*/ 148 w 248"/>
              <a:gd name="T57" fmla="*/ 56 h 224"/>
              <a:gd name="T58" fmla="*/ 160 w 248"/>
              <a:gd name="T59" fmla="*/ 68 h 224"/>
              <a:gd name="T60" fmla="*/ 156 w 248"/>
              <a:gd name="T61" fmla="*/ 76 h 224"/>
              <a:gd name="T62" fmla="*/ 124 w 248"/>
              <a:gd name="T63" fmla="*/ 108 h 224"/>
              <a:gd name="T64" fmla="*/ 116 w 248"/>
              <a:gd name="T65" fmla="*/ 112 h 224"/>
              <a:gd name="T66" fmla="*/ 108 w 248"/>
              <a:gd name="T67" fmla="*/ 108 h 224"/>
              <a:gd name="T68" fmla="*/ 92 w 248"/>
              <a:gd name="T69" fmla="*/ 92 h 224"/>
              <a:gd name="T70" fmla="*/ 88 w 248"/>
              <a:gd name="T71" fmla="*/ 84 h 224"/>
              <a:gd name="T72" fmla="*/ 100 w 248"/>
              <a:gd name="T73" fmla="*/ 72 h 2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  <a:moveTo>
                  <a:pt x="100" y="72"/>
                </a:moveTo>
                <a:cubicBezTo>
                  <a:pt x="103" y="72"/>
                  <a:pt x="106" y="73"/>
                  <a:pt x="108" y="76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2" y="57"/>
                  <a:pt x="145" y="56"/>
                  <a:pt x="148" y="56"/>
                </a:cubicBezTo>
                <a:cubicBezTo>
                  <a:pt x="155" y="56"/>
                  <a:pt x="160" y="61"/>
                  <a:pt x="160" y="68"/>
                </a:cubicBezTo>
                <a:cubicBezTo>
                  <a:pt x="160" y="71"/>
                  <a:pt x="159" y="74"/>
                  <a:pt x="156" y="76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2" y="111"/>
                  <a:pt x="119" y="112"/>
                  <a:pt x="116" y="112"/>
                </a:cubicBezTo>
                <a:cubicBezTo>
                  <a:pt x="113" y="112"/>
                  <a:pt x="110" y="111"/>
                  <a:pt x="108" y="108"/>
                </a:cubicBezTo>
                <a:cubicBezTo>
                  <a:pt x="92" y="92"/>
                  <a:pt x="92" y="92"/>
                  <a:pt x="92" y="92"/>
                </a:cubicBezTo>
                <a:cubicBezTo>
                  <a:pt x="89" y="90"/>
                  <a:pt x="88" y="87"/>
                  <a:pt x="88" y="84"/>
                </a:cubicBezTo>
                <a:cubicBezTo>
                  <a:pt x="88" y="77"/>
                  <a:pt x="93" y="72"/>
                  <a:pt x="100" y="7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defTabSz="685800">
              <a:buClrTx/>
              <a:defRPr/>
            </a:pPr>
            <a:endParaRPr lang="en-US" sz="1350" kern="1200">
              <a:solidFill>
                <a:srgbClr val="262626"/>
              </a:solidFill>
              <a:ea typeface="+mn-ea"/>
              <a:cs typeface="+mn-cs"/>
            </a:endParaRPr>
          </a:p>
        </p:txBody>
      </p:sp>
      <p:sp>
        <p:nvSpPr>
          <p:cNvPr id="26" name="Freeform 82">
            <a:extLst>
              <a:ext uri="{FF2B5EF4-FFF2-40B4-BE49-F238E27FC236}">
                <a16:creationId xmlns:a16="http://schemas.microsoft.com/office/drawing/2014/main" id="{C200BC68-DAC0-44FD-B3DD-968C25EAB7EC}"/>
              </a:ext>
            </a:extLst>
          </p:cNvPr>
          <p:cNvSpPr>
            <a:spLocks noEditPoints="1"/>
          </p:cNvSpPr>
          <p:nvPr/>
        </p:nvSpPr>
        <p:spPr bwMode="auto">
          <a:xfrm>
            <a:off x="4352140" y="2753584"/>
            <a:ext cx="296465" cy="269081"/>
          </a:xfrm>
          <a:custGeom>
            <a:avLst/>
            <a:gdLst>
              <a:gd name="T0" fmla="*/ 236 w 248"/>
              <a:gd name="T1" fmla="*/ 184 h 224"/>
              <a:gd name="T2" fmla="*/ 176 w 248"/>
              <a:gd name="T3" fmla="*/ 184 h 224"/>
              <a:gd name="T4" fmla="*/ 160 w 248"/>
              <a:gd name="T5" fmla="*/ 184 h 224"/>
              <a:gd name="T6" fmla="*/ 160 w 248"/>
              <a:gd name="T7" fmla="*/ 204 h 224"/>
              <a:gd name="T8" fmla="*/ 176 w 248"/>
              <a:gd name="T9" fmla="*/ 220 h 224"/>
              <a:gd name="T10" fmla="*/ 176 w 248"/>
              <a:gd name="T11" fmla="*/ 224 h 224"/>
              <a:gd name="T12" fmla="*/ 72 w 248"/>
              <a:gd name="T13" fmla="*/ 224 h 224"/>
              <a:gd name="T14" fmla="*/ 72 w 248"/>
              <a:gd name="T15" fmla="*/ 220 h 224"/>
              <a:gd name="T16" fmla="*/ 88 w 248"/>
              <a:gd name="T17" fmla="*/ 204 h 224"/>
              <a:gd name="T18" fmla="*/ 88 w 248"/>
              <a:gd name="T19" fmla="*/ 184 h 224"/>
              <a:gd name="T20" fmla="*/ 72 w 248"/>
              <a:gd name="T21" fmla="*/ 184 h 224"/>
              <a:gd name="T22" fmla="*/ 12 w 248"/>
              <a:gd name="T23" fmla="*/ 184 h 224"/>
              <a:gd name="T24" fmla="*/ 0 w 248"/>
              <a:gd name="T25" fmla="*/ 172 h 224"/>
              <a:gd name="T26" fmla="*/ 0 w 248"/>
              <a:gd name="T27" fmla="*/ 12 h 224"/>
              <a:gd name="T28" fmla="*/ 12 w 248"/>
              <a:gd name="T29" fmla="*/ 0 h 224"/>
              <a:gd name="T30" fmla="*/ 236 w 248"/>
              <a:gd name="T31" fmla="*/ 0 h 224"/>
              <a:gd name="T32" fmla="*/ 248 w 248"/>
              <a:gd name="T33" fmla="*/ 12 h 224"/>
              <a:gd name="T34" fmla="*/ 248 w 248"/>
              <a:gd name="T35" fmla="*/ 172 h 224"/>
              <a:gd name="T36" fmla="*/ 236 w 248"/>
              <a:gd name="T37" fmla="*/ 184 h 224"/>
              <a:gd name="T38" fmla="*/ 232 w 248"/>
              <a:gd name="T39" fmla="*/ 16 h 224"/>
              <a:gd name="T40" fmla="*/ 16 w 248"/>
              <a:gd name="T41" fmla="*/ 16 h 224"/>
              <a:gd name="T42" fmla="*/ 16 w 248"/>
              <a:gd name="T43" fmla="*/ 152 h 224"/>
              <a:gd name="T44" fmla="*/ 232 w 248"/>
              <a:gd name="T45" fmla="*/ 152 h 224"/>
              <a:gd name="T46" fmla="*/ 232 w 248"/>
              <a:gd name="T47" fmla="*/ 16 h 224"/>
              <a:gd name="T48" fmla="*/ 100 w 248"/>
              <a:gd name="T49" fmla="*/ 72 h 224"/>
              <a:gd name="T50" fmla="*/ 108 w 248"/>
              <a:gd name="T51" fmla="*/ 76 h 224"/>
              <a:gd name="T52" fmla="*/ 116 w 248"/>
              <a:gd name="T53" fmla="*/ 83 h 224"/>
              <a:gd name="T54" fmla="*/ 140 w 248"/>
              <a:gd name="T55" fmla="*/ 60 h 224"/>
              <a:gd name="T56" fmla="*/ 148 w 248"/>
              <a:gd name="T57" fmla="*/ 56 h 224"/>
              <a:gd name="T58" fmla="*/ 160 w 248"/>
              <a:gd name="T59" fmla="*/ 68 h 224"/>
              <a:gd name="T60" fmla="*/ 156 w 248"/>
              <a:gd name="T61" fmla="*/ 76 h 224"/>
              <a:gd name="T62" fmla="*/ 124 w 248"/>
              <a:gd name="T63" fmla="*/ 108 h 224"/>
              <a:gd name="T64" fmla="*/ 116 w 248"/>
              <a:gd name="T65" fmla="*/ 112 h 224"/>
              <a:gd name="T66" fmla="*/ 108 w 248"/>
              <a:gd name="T67" fmla="*/ 108 h 224"/>
              <a:gd name="T68" fmla="*/ 92 w 248"/>
              <a:gd name="T69" fmla="*/ 92 h 224"/>
              <a:gd name="T70" fmla="*/ 88 w 248"/>
              <a:gd name="T71" fmla="*/ 84 h 224"/>
              <a:gd name="T72" fmla="*/ 100 w 248"/>
              <a:gd name="T73" fmla="*/ 72 h 2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  <a:moveTo>
                  <a:pt x="100" y="72"/>
                </a:moveTo>
                <a:cubicBezTo>
                  <a:pt x="103" y="72"/>
                  <a:pt x="106" y="73"/>
                  <a:pt x="108" y="76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2" y="57"/>
                  <a:pt x="145" y="56"/>
                  <a:pt x="148" y="56"/>
                </a:cubicBezTo>
                <a:cubicBezTo>
                  <a:pt x="155" y="56"/>
                  <a:pt x="160" y="61"/>
                  <a:pt x="160" y="68"/>
                </a:cubicBezTo>
                <a:cubicBezTo>
                  <a:pt x="160" y="71"/>
                  <a:pt x="159" y="74"/>
                  <a:pt x="156" y="76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2" y="111"/>
                  <a:pt x="119" y="112"/>
                  <a:pt x="116" y="112"/>
                </a:cubicBezTo>
                <a:cubicBezTo>
                  <a:pt x="113" y="112"/>
                  <a:pt x="110" y="111"/>
                  <a:pt x="108" y="108"/>
                </a:cubicBezTo>
                <a:cubicBezTo>
                  <a:pt x="92" y="92"/>
                  <a:pt x="92" y="92"/>
                  <a:pt x="92" y="92"/>
                </a:cubicBezTo>
                <a:cubicBezTo>
                  <a:pt x="89" y="90"/>
                  <a:pt x="88" y="87"/>
                  <a:pt x="88" y="84"/>
                </a:cubicBezTo>
                <a:cubicBezTo>
                  <a:pt x="88" y="77"/>
                  <a:pt x="93" y="72"/>
                  <a:pt x="100" y="72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defTabSz="685800">
              <a:buClrTx/>
              <a:defRPr/>
            </a:pPr>
            <a:endParaRPr lang="en-US" sz="1350" kern="1200">
              <a:solidFill>
                <a:srgbClr val="262626"/>
              </a:solidFill>
              <a:ea typeface="+mn-ea"/>
              <a:cs typeface="+mn-cs"/>
            </a:endParaRPr>
          </a:p>
        </p:txBody>
      </p:sp>
      <p:sp>
        <p:nvSpPr>
          <p:cNvPr id="27" name="Freeform 82">
            <a:extLst>
              <a:ext uri="{FF2B5EF4-FFF2-40B4-BE49-F238E27FC236}">
                <a16:creationId xmlns:a16="http://schemas.microsoft.com/office/drawing/2014/main" id="{95A2B932-69B5-409E-A0CF-593F63894B86}"/>
              </a:ext>
            </a:extLst>
          </p:cNvPr>
          <p:cNvSpPr>
            <a:spLocks noEditPoints="1"/>
          </p:cNvSpPr>
          <p:nvPr/>
        </p:nvSpPr>
        <p:spPr bwMode="auto">
          <a:xfrm>
            <a:off x="4371191" y="3319320"/>
            <a:ext cx="296465" cy="269081"/>
          </a:xfrm>
          <a:custGeom>
            <a:avLst/>
            <a:gdLst>
              <a:gd name="T0" fmla="*/ 236 w 248"/>
              <a:gd name="T1" fmla="*/ 184 h 224"/>
              <a:gd name="T2" fmla="*/ 176 w 248"/>
              <a:gd name="T3" fmla="*/ 184 h 224"/>
              <a:gd name="T4" fmla="*/ 160 w 248"/>
              <a:gd name="T5" fmla="*/ 184 h 224"/>
              <a:gd name="T6" fmla="*/ 160 w 248"/>
              <a:gd name="T7" fmla="*/ 204 h 224"/>
              <a:gd name="T8" fmla="*/ 176 w 248"/>
              <a:gd name="T9" fmla="*/ 220 h 224"/>
              <a:gd name="T10" fmla="*/ 176 w 248"/>
              <a:gd name="T11" fmla="*/ 224 h 224"/>
              <a:gd name="T12" fmla="*/ 72 w 248"/>
              <a:gd name="T13" fmla="*/ 224 h 224"/>
              <a:gd name="T14" fmla="*/ 72 w 248"/>
              <a:gd name="T15" fmla="*/ 220 h 224"/>
              <a:gd name="T16" fmla="*/ 88 w 248"/>
              <a:gd name="T17" fmla="*/ 204 h 224"/>
              <a:gd name="T18" fmla="*/ 88 w 248"/>
              <a:gd name="T19" fmla="*/ 184 h 224"/>
              <a:gd name="T20" fmla="*/ 72 w 248"/>
              <a:gd name="T21" fmla="*/ 184 h 224"/>
              <a:gd name="T22" fmla="*/ 12 w 248"/>
              <a:gd name="T23" fmla="*/ 184 h 224"/>
              <a:gd name="T24" fmla="*/ 0 w 248"/>
              <a:gd name="T25" fmla="*/ 172 h 224"/>
              <a:gd name="T26" fmla="*/ 0 w 248"/>
              <a:gd name="T27" fmla="*/ 12 h 224"/>
              <a:gd name="T28" fmla="*/ 12 w 248"/>
              <a:gd name="T29" fmla="*/ 0 h 224"/>
              <a:gd name="T30" fmla="*/ 236 w 248"/>
              <a:gd name="T31" fmla="*/ 0 h 224"/>
              <a:gd name="T32" fmla="*/ 248 w 248"/>
              <a:gd name="T33" fmla="*/ 12 h 224"/>
              <a:gd name="T34" fmla="*/ 248 w 248"/>
              <a:gd name="T35" fmla="*/ 172 h 224"/>
              <a:gd name="T36" fmla="*/ 236 w 248"/>
              <a:gd name="T37" fmla="*/ 184 h 224"/>
              <a:gd name="T38" fmla="*/ 232 w 248"/>
              <a:gd name="T39" fmla="*/ 16 h 224"/>
              <a:gd name="T40" fmla="*/ 16 w 248"/>
              <a:gd name="T41" fmla="*/ 16 h 224"/>
              <a:gd name="T42" fmla="*/ 16 w 248"/>
              <a:gd name="T43" fmla="*/ 152 h 224"/>
              <a:gd name="T44" fmla="*/ 232 w 248"/>
              <a:gd name="T45" fmla="*/ 152 h 224"/>
              <a:gd name="T46" fmla="*/ 232 w 248"/>
              <a:gd name="T47" fmla="*/ 16 h 224"/>
              <a:gd name="T48" fmla="*/ 100 w 248"/>
              <a:gd name="T49" fmla="*/ 72 h 224"/>
              <a:gd name="T50" fmla="*/ 108 w 248"/>
              <a:gd name="T51" fmla="*/ 76 h 224"/>
              <a:gd name="T52" fmla="*/ 116 w 248"/>
              <a:gd name="T53" fmla="*/ 83 h 224"/>
              <a:gd name="T54" fmla="*/ 140 w 248"/>
              <a:gd name="T55" fmla="*/ 60 h 224"/>
              <a:gd name="T56" fmla="*/ 148 w 248"/>
              <a:gd name="T57" fmla="*/ 56 h 224"/>
              <a:gd name="T58" fmla="*/ 160 w 248"/>
              <a:gd name="T59" fmla="*/ 68 h 224"/>
              <a:gd name="T60" fmla="*/ 156 w 248"/>
              <a:gd name="T61" fmla="*/ 76 h 224"/>
              <a:gd name="T62" fmla="*/ 124 w 248"/>
              <a:gd name="T63" fmla="*/ 108 h 224"/>
              <a:gd name="T64" fmla="*/ 116 w 248"/>
              <a:gd name="T65" fmla="*/ 112 h 224"/>
              <a:gd name="T66" fmla="*/ 108 w 248"/>
              <a:gd name="T67" fmla="*/ 108 h 224"/>
              <a:gd name="T68" fmla="*/ 92 w 248"/>
              <a:gd name="T69" fmla="*/ 92 h 224"/>
              <a:gd name="T70" fmla="*/ 88 w 248"/>
              <a:gd name="T71" fmla="*/ 84 h 224"/>
              <a:gd name="T72" fmla="*/ 100 w 248"/>
              <a:gd name="T73" fmla="*/ 72 h 2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  <a:moveTo>
                  <a:pt x="100" y="72"/>
                </a:moveTo>
                <a:cubicBezTo>
                  <a:pt x="103" y="72"/>
                  <a:pt x="106" y="73"/>
                  <a:pt x="108" y="76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2" y="57"/>
                  <a:pt x="145" y="56"/>
                  <a:pt x="148" y="56"/>
                </a:cubicBezTo>
                <a:cubicBezTo>
                  <a:pt x="155" y="56"/>
                  <a:pt x="160" y="61"/>
                  <a:pt x="160" y="68"/>
                </a:cubicBezTo>
                <a:cubicBezTo>
                  <a:pt x="160" y="71"/>
                  <a:pt x="159" y="74"/>
                  <a:pt x="156" y="76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2" y="111"/>
                  <a:pt x="119" y="112"/>
                  <a:pt x="116" y="112"/>
                </a:cubicBezTo>
                <a:cubicBezTo>
                  <a:pt x="113" y="112"/>
                  <a:pt x="110" y="111"/>
                  <a:pt x="108" y="108"/>
                </a:cubicBezTo>
                <a:cubicBezTo>
                  <a:pt x="92" y="92"/>
                  <a:pt x="92" y="92"/>
                  <a:pt x="92" y="92"/>
                </a:cubicBezTo>
                <a:cubicBezTo>
                  <a:pt x="89" y="90"/>
                  <a:pt x="88" y="87"/>
                  <a:pt x="88" y="84"/>
                </a:cubicBezTo>
                <a:cubicBezTo>
                  <a:pt x="88" y="77"/>
                  <a:pt x="93" y="72"/>
                  <a:pt x="100" y="72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685800">
              <a:buClrTx/>
              <a:defRPr/>
            </a:pPr>
            <a:endParaRPr lang="en-US" sz="1350" kern="1200">
              <a:solidFill>
                <a:srgbClr val="262626"/>
              </a:solidFill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5CF43B-9B76-F232-E1A9-A892F95732F5}"/>
              </a:ext>
            </a:extLst>
          </p:cNvPr>
          <p:cNvSpPr txBox="1">
            <a:spLocks/>
          </p:cNvSpPr>
          <p:nvPr/>
        </p:nvSpPr>
        <p:spPr>
          <a:xfrm>
            <a:off x="38883" y="1735330"/>
            <a:ext cx="4351359" cy="935367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sz="2133" b="1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latin typeface="+mn-lt"/>
                <a:ea typeface="Source Sans Pro SemiBold" panose="020B0603030403020204" pitchFamily="34" charset="0"/>
              </a:rPr>
              <a:t>Laura Streed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0" dirty="0">
                <a:latin typeface="Arial Nova Light" panose="020B0304020202020204" pitchFamily="34" charset="0"/>
              </a:rPr>
              <a:t>Sr. Associate State Director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0" dirty="0">
                <a:latin typeface="Arial Nova Light" panose="020B0304020202020204" pitchFamily="34" charset="0"/>
              </a:rPr>
              <a:t>AARP Florida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0" dirty="0">
                <a:latin typeface="Arial Nova Light" panose="020B0304020202020204" pitchFamily="34" charset="0"/>
              </a:rPr>
              <a:t>lstreed@aarp.org</a:t>
            </a:r>
            <a:br>
              <a:rPr lang="en-US" sz="1800" b="0" dirty="0">
                <a:latin typeface="Arial Nova Light" panose="020B0304020202020204" pitchFamily="34" charset="0"/>
              </a:rPr>
            </a:br>
            <a:r>
              <a:rPr lang="en-US" sz="1800" b="0" dirty="0">
                <a:latin typeface="Arial Nova Light" panose="020B0304020202020204" pitchFamily="34" charset="0"/>
              </a:rPr>
              <a:t>www.aarp.org/FL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b="0" dirty="0">
              <a:latin typeface="Arial Nova Light" panose="020B03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500" b="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B0F59E-B47A-CC95-FC7C-8FD11A3F6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0100" y="4156450"/>
            <a:ext cx="5803900" cy="10392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864C21-8435-35F8-1556-6C4B1BE9857B}"/>
              </a:ext>
            </a:extLst>
          </p:cNvPr>
          <p:cNvGrpSpPr/>
          <p:nvPr/>
        </p:nvGrpSpPr>
        <p:grpSpPr>
          <a:xfrm>
            <a:off x="2778499" y="2015901"/>
            <a:ext cx="1296226" cy="1278157"/>
            <a:chOff x="903819" y="4680124"/>
            <a:chExt cx="1201818" cy="1201818"/>
          </a:xfrm>
        </p:grpSpPr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2A50F1DE-AA70-DD13-8EA9-667516D93B91}"/>
                </a:ext>
              </a:extLst>
            </p:cNvPr>
            <p:cNvSpPr/>
            <p:nvPr/>
          </p:nvSpPr>
          <p:spPr>
            <a:xfrm rot="10800000" flipH="1">
              <a:off x="903819" y="4680124"/>
              <a:ext cx="1201818" cy="1201818"/>
            </a:xfrm>
            <a:prstGeom prst="teardrop">
              <a:avLst/>
            </a:prstGeom>
            <a:solidFill>
              <a:schemeClr val="bg1"/>
            </a:solidFill>
            <a:ln w="28575">
              <a:solidFill>
                <a:srgbClr val="EA1A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16094B-A574-2E46-3C18-E28C24F8D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727" t="4400" r="1558" b="4379"/>
            <a:stretch/>
          </p:blipFill>
          <p:spPr>
            <a:xfrm>
              <a:off x="1133852" y="4950322"/>
              <a:ext cx="795867" cy="75071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824056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4">
      <a:dk1>
        <a:srgbClr val="262626"/>
      </a:dk1>
      <a:lt1>
        <a:sysClr val="window" lastClr="FFFFFF"/>
      </a:lt1>
      <a:dk2>
        <a:srgbClr val="595959"/>
      </a:dk2>
      <a:lt2>
        <a:srgbClr val="E2DFCC"/>
      </a:lt2>
      <a:accent1>
        <a:srgbClr val="EF1300"/>
      </a:accent1>
      <a:accent2>
        <a:srgbClr val="F75D59"/>
      </a:accent2>
      <a:accent3>
        <a:srgbClr val="DDB094"/>
      </a:accent3>
      <a:accent4>
        <a:srgbClr val="FFC9AB"/>
      </a:accent4>
      <a:accent5>
        <a:srgbClr val="5C0033"/>
      </a:accent5>
      <a:accent6>
        <a:srgbClr val="AB2125"/>
      </a:accent6>
      <a:hlink>
        <a:srgbClr val="4EB3CF"/>
      </a:hlink>
      <a:folHlink>
        <a:srgbClr val="4EB3C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4">
      <a:dk1>
        <a:srgbClr val="262626"/>
      </a:dk1>
      <a:lt1>
        <a:sysClr val="window" lastClr="FFFFFF"/>
      </a:lt1>
      <a:dk2>
        <a:srgbClr val="595959"/>
      </a:dk2>
      <a:lt2>
        <a:srgbClr val="E2DFCC"/>
      </a:lt2>
      <a:accent1>
        <a:srgbClr val="EF1300"/>
      </a:accent1>
      <a:accent2>
        <a:srgbClr val="F75D59"/>
      </a:accent2>
      <a:accent3>
        <a:srgbClr val="DDB094"/>
      </a:accent3>
      <a:accent4>
        <a:srgbClr val="FFC9AB"/>
      </a:accent4>
      <a:accent5>
        <a:srgbClr val="5C0033"/>
      </a:accent5>
      <a:accent6>
        <a:srgbClr val="AB2125"/>
      </a:accent6>
      <a:hlink>
        <a:srgbClr val="4EB3CF"/>
      </a:hlink>
      <a:folHlink>
        <a:srgbClr val="4EB3C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AARP Data Visualization Colors 210326">
      <a:dk1>
        <a:srgbClr val="000000"/>
      </a:dk1>
      <a:lt1>
        <a:srgbClr val="FFFFFF"/>
      </a:lt1>
      <a:dk2>
        <a:srgbClr val="EC1300"/>
      </a:dk2>
      <a:lt2>
        <a:srgbClr val="E6E7E5"/>
      </a:lt2>
      <a:accent1>
        <a:srgbClr val="104170"/>
      </a:accent1>
      <a:accent2>
        <a:srgbClr val="9E2020"/>
      </a:accent2>
      <a:accent3>
        <a:srgbClr val="0B5C2F"/>
      </a:accent3>
      <a:accent4>
        <a:srgbClr val="448EA1"/>
      </a:accent4>
      <a:accent5>
        <a:srgbClr val="F46200"/>
      </a:accent5>
      <a:accent6>
        <a:srgbClr val="FFC411"/>
      </a:accent6>
      <a:hlink>
        <a:srgbClr val="EC120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38762BA-8C15-4C35-ACF2-6603CE0384A4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359</Words>
  <Application>Microsoft Office PowerPoint</Application>
  <PresentationFormat>On-screen Show (16:9)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Fira Sans Extra Condensed Medium</vt:lpstr>
      <vt:lpstr>Source Sans Pro Semibold</vt:lpstr>
      <vt:lpstr>Arial Nova Light</vt:lpstr>
      <vt:lpstr>Calibri</vt:lpstr>
      <vt:lpstr>Arial</vt:lpstr>
      <vt:lpstr>Courier New</vt:lpstr>
      <vt:lpstr>System Font Regular</vt:lpstr>
      <vt:lpstr>Source Sans Pro</vt:lpstr>
      <vt:lpstr>Georgia Pro</vt:lpstr>
      <vt:lpstr>Georgia</vt:lpstr>
      <vt:lpstr>Arial</vt:lpstr>
      <vt:lpstr>Helvetica Neue Medium</vt:lpstr>
      <vt:lpstr>Publico Medium</vt:lpstr>
      <vt:lpstr>Arial Nova</vt:lpstr>
      <vt:lpstr>1_Office Theme</vt:lpstr>
      <vt:lpstr>3_Office Theme</vt:lpstr>
      <vt:lpstr>2_Office Theme</vt:lpstr>
      <vt:lpstr>By 2034</vt:lpstr>
      <vt:lpstr>PowerPoint Presentation</vt:lpstr>
      <vt:lpstr>AARP Network of Age-Friendly States and Communities  </vt:lpstr>
      <vt:lpstr>PowerPoint Presentation</vt:lpstr>
      <vt:lpstr>PowerPoint Presentation</vt:lpstr>
      <vt:lpstr>Connect with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AARP Admin</dc:creator>
  <cp:lastModifiedBy>Streed, Laura</cp:lastModifiedBy>
  <cp:revision>26</cp:revision>
  <dcterms:created xsi:type="dcterms:W3CDTF">2013-03-04T16:39:12Z</dcterms:created>
  <dcterms:modified xsi:type="dcterms:W3CDTF">2024-11-13T12:09:51Z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0x010100215977D4315D3A42B3D322008D3C11B2</vt:lpwstr>
  </property>
</Properties>
</file>