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73" r:id="rId4"/>
    <p:sldId id="265" r:id="rId5"/>
    <p:sldId id="259" r:id="rId6"/>
    <p:sldId id="264" r:id="rId7"/>
    <p:sldId id="263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39" d="100"/>
          <a:sy n="39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28C84-72F3-FA44-9E45-E8EEB0187D6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D23E7-B092-C842-8490-17045FC4D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D23E7-B092-C842-8490-17045FC4DB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6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0938-7227-9C41-F8C3-E54FDC0FE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A7A3-7116-EF75-08C3-EFA88BCFE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8DE8B-BDC2-9482-CC0C-DF0248CE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21BB-2F16-6102-008D-07791675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12DC0-4905-C73F-758B-4352C780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1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E876-9CE3-F0DD-C963-42C3C9CE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A5E99-3E1A-8A57-2F40-A2F1B22A1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375EA-336F-BE9C-E1E6-52955D74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04EB4-6487-B74C-71DA-BFDF6FE3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96C3-2566-4543-A858-8CCEFD13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8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0DAC0-6719-E225-D466-2FA46627C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D9321-19C8-C0CD-C372-69260205B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756DC-553B-5A47-E1D6-CD8F51F8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393BC-6D06-4E82-E3FE-EEB2EF98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B7559-C739-6F9D-0529-9C6AAD87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4BC9-8606-D018-8262-D7F35A0A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4CA42-01DA-13E6-2BDD-D46B20693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6E186-E317-A6B1-4507-94AAADDE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3912-6967-A4C5-FC21-0294DF07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A1EA6-B862-F437-87F6-7AA7D3F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2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85AD-A6C8-788B-D21D-F472C3F3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A6CD6-2E1F-D326-563E-588C3F758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32C53-AD25-2D60-BBFE-7CA079795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D6B4E-F1FB-FD1C-FFE8-4589BED9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90F0-F892-4D95-F82D-AE77A608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0AC6-B0A3-C817-574C-EBED0A7A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2ECAB-AD6F-65CE-CCDB-BA4B55D9E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AF31F-9FCF-7C9D-B54B-FAD0F59AE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E0BB6-AF45-0982-52B8-F1FA192B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78304-1F35-19D3-FF66-D11F1630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55B2D-E5C0-2FB1-F096-C2365305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6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1EAC-EC13-1761-EA6F-4CA53584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A97CA-32C7-4A49-B7CB-D7FC7EFA6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66EE-AA07-6713-0641-5E4BC0C09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CDB7A-E8ED-41A1-323E-96E43718D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4F66D-705F-65D1-D9D4-D953A36AF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AAADA-4856-B84B-5600-24D0A465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4E44D-0B39-8A63-54D4-9A8DB703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67021-48B8-4A99-633A-C8231049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26DF-D195-FE7C-B434-DCF7FC71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5B899-A733-6388-3CC4-18858F5E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C4BC4-F770-8698-D8A6-996B9117B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D9E01-FF8D-24E4-71CC-F4AC29EC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3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801E0-F631-CF46-A181-8D36CF97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1A785-201D-6F33-EF7B-AC3A637A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3FFB4-2ED1-1E63-2B22-5025A023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61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6A30-7B11-5E05-E9CD-70048F7C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1D7D2-351B-6FB3-6C1C-583A787FB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422AE-7E8D-E8A9-A7C2-8AE0D6D37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D9FD0-72A3-57E6-5BDB-9598899A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F17FE-3913-BC24-9D1E-11A201F5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2935-4147-C316-244C-95EF3F9C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EADE-E891-247B-EC3B-3805EC23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956A4-B42E-1C62-F13A-B50A008DC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9B5E7-EEC0-9EB6-9EF3-9ED117F7C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5CF40-F3E5-8B49-EFB8-E7163633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669A6-698D-81B2-7859-758A5E7A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22DC6-1A85-FDE0-B596-684CA692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BBE80-1019-A3F1-EA10-B754304B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5A161-CACF-354C-D55D-80168D2C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B882-C08B-BB04-AE33-E58DABF23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A998A-4FD8-473B-84DF-793B2D2DA07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BE3E2-3391-0935-69AF-1D5024B37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1263-562C-E930-4086-90DA06B16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3D7C-2F2A-4C2B-A950-9C9C602D8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8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A3A69-F4CF-838B-3643-052B07280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1" y="1717288"/>
            <a:ext cx="6240222" cy="2495421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dirty="0"/>
              <a:t>Miami-Dade County Flood Response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C190B-B526-159A-3D21-944C2B9EB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March 18, 2024</a:t>
            </a:r>
          </a:p>
        </p:txBody>
      </p:sp>
      <p:sp>
        <p:nvSpPr>
          <p:cNvPr id="1024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D9AF6-9B1A-1442-B815-08707B989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56" r="27700"/>
          <a:stretch/>
        </p:blipFill>
        <p:spPr>
          <a:xfrm>
            <a:off x="7118194" y="0"/>
            <a:ext cx="5073806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18EC1F-701D-524E-8950-5972C989FAE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2"/>
          <a:stretch/>
        </p:blipFill>
        <p:spPr bwMode="auto">
          <a:xfrm>
            <a:off x="640080" y="5062654"/>
            <a:ext cx="1077208" cy="1137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3EAFBC2-B9FC-EE43-AB7F-B7CE55B89CF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4842"/>
          <a:stretch/>
        </p:blipFill>
        <p:spPr>
          <a:xfrm>
            <a:off x="3877331" y="5062654"/>
            <a:ext cx="2503338" cy="14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6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889C3-3A6F-3C40-9CF8-FE59B174B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96" y="0"/>
            <a:ext cx="474714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BF87C-5DF5-2F4C-AB3C-9A89DD67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75" y="0"/>
            <a:ext cx="47597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1D851-263A-A34B-919E-7460791494C9}"/>
              </a:ext>
            </a:extLst>
          </p:cNvPr>
          <p:cNvSpPr txBox="1"/>
          <p:nvPr/>
        </p:nvSpPr>
        <p:spPr>
          <a:xfrm>
            <a:off x="0" y="880946"/>
            <a:ext cx="2540396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RFP is organized into two committees: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Oversight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Taskforce and Whole Community Partners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Tactics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and Science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Unmet needs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3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F05F4-C9E7-BF45-8CCA-EF094ED2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12" y="82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Miami-Dade County Flood Response Plan</a:t>
            </a:r>
            <a:br>
              <a:rPr lang="en-US" dirty="0"/>
            </a:br>
            <a:r>
              <a:rPr lang="en-US" dirty="0"/>
              <a:t>Oversight Committee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002F8-C587-C947-9B34-78225730400D}"/>
              </a:ext>
            </a:extLst>
          </p:cNvPr>
          <p:cNvSpPr/>
          <p:nvPr/>
        </p:nvSpPr>
        <p:spPr>
          <a:xfrm>
            <a:off x="0" y="1102578"/>
            <a:ext cx="121102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Priorities: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 understand flooding events in MDC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Align MDC current assumptions, capabilities, GIS, and planning documents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input from community stakeholders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Specific Emphases: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 for pre-season coordinating meeting, preparedness actions, trainings &amp; exercises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Mapping repetitive flooding areas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 priorities and capabilities (plans, technology, etc.)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Notifications and messaging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 coordination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Damage assessment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7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rt Lauderdale Airport Flooding: 'It Was A Lake' | Weather Underground">
            <a:extLst>
              <a:ext uri="{FF2B5EF4-FFF2-40B4-BE49-F238E27FC236}">
                <a16:creationId xmlns:a16="http://schemas.microsoft.com/office/drawing/2014/main" id="{BA328D36-7D65-46EB-34E2-DE52AE6C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"/>
            <a:ext cx="12192000" cy="685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0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t Lauderdale Airport expected to reopen Friday after heavy rain, flooding  | NBC4 WCMH-TV">
            <a:extLst>
              <a:ext uri="{FF2B5EF4-FFF2-40B4-BE49-F238E27FC236}">
                <a16:creationId xmlns:a16="http://schemas.microsoft.com/office/drawing/2014/main" id="{0A673484-F30D-802A-07A9-92416012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6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L airport is closed due to flooding - FlyerTalk Forums">
            <a:extLst>
              <a:ext uri="{FF2B5EF4-FFF2-40B4-BE49-F238E27FC236}">
                <a16:creationId xmlns:a16="http://schemas.microsoft.com/office/drawing/2014/main" id="{AB2F4B26-5F47-178F-FAD0-053E3393B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4"/>
          <a:stretch/>
        </p:blipFill>
        <p:spPr bwMode="auto">
          <a:xfrm>
            <a:off x="6303952" y="1"/>
            <a:ext cx="5888048" cy="39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loods: Fort Lauderdale airport remains closed. Forecast calls for more  rain | WUSF Public Media">
            <a:extLst>
              <a:ext uri="{FF2B5EF4-FFF2-40B4-BE49-F238E27FC236}">
                <a16:creationId xmlns:a16="http://schemas.microsoft.com/office/drawing/2014/main" id="{C3C52F22-173A-416B-F67D-E534B40DE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3952" cy="394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den declares Fort Lauderdale a disaster area after flooding | PBS NewsHour">
            <a:extLst>
              <a:ext uri="{FF2B5EF4-FFF2-40B4-BE49-F238E27FC236}">
                <a16:creationId xmlns:a16="http://schemas.microsoft.com/office/drawing/2014/main" id="{579F064E-C8D3-9440-033A-C558F5E4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735"/>
            <a:ext cx="4375355" cy="29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ort Lauderdale airport remains closed due to flooding - YouTube">
            <a:extLst>
              <a:ext uri="{FF2B5EF4-FFF2-40B4-BE49-F238E27FC236}">
                <a16:creationId xmlns:a16="http://schemas.microsoft.com/office/drawing/2014/main" id="{F06F9756-FDDB-83A9-45CE-D38227DD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4335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orida Closes down Fort Lauderdale Airport — What to Know">
            <a:extLst>
              <a:ext uri="{FF2B5EF4-FFF2-40B4-BE49-F238E27FC236}">
                <a16:creationId xmlns:a16="http://schemas.microsoft.com/office/drawing/2014/main" id="{3A2ADC5A-709A-7B26-9B30-B53C09B09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/>
          <a:stretch/>
        </p:blipFill>
        <p:spPr bwMode="auto">
          <a:xfrm>
            <a:off x="3421626" y="3942735"/>
            <a:ext cx="3846624" cy="291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orida port nearly back to full operations after flooding">
            <a:extLst>
              <a:ext uri="{FF2B5EF4-FFF2-40B4-BE49-F238E27FC236}">
                <a16:creationId xmlns:a16="http://schemas.microsoft.com/office/drawing/2014/main" id="{73420D71-CB42-7FE3-8332-2B575211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4052" cy="31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perations back to normal at Port Everglades after flooding caused shortage">
            <a:extLst>
              <a:ext uri="{FF2B5EF4-FFF2-40B4-BE49-F238E27FC236}">
                <a16:creationId xmlns:a16="http://schemas.microsoft.com/office/drawing/2014/main" id="{345B5B7A-7219-7A55-ED77-FDC79507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2" y="3163529"/>
            <a:ext cx="6567948" cy="36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rt Everglades: Gas is on the way for South Florida drivers | Miami Herald">
            <a:extLst>
              <a:ext uri="{FF2B5EF4-FFF2-40B4-BE49-F238E27FC236}">
                <a16:creationId xmlns:a16="http://schemas.microsoft.com/office/drawing/2014/main" id="{5D232E2B-AF7E-6E88-1E39-FF3C8F60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" y="3163529"/>
            <a:ext cx="5626245" cy="36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looding at Port Everglades led to gas delivery delays - CBS Miami">
            <a:extLst>
              <a:ext uri="{FF2B5EF4-FFF2-40B4-BE49-F238E27FC236}">
                <a16:creationId xmlns:a16="http://schemas.microsoft.com/office/drawing/2014/main" id="{0FCED29A-72B7-7DEE-7646-EC77A4E6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2" y="0"/>
            <a:ext cx="6567948" cy="31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50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7189-26BF-2F4D-9C74-F04943DF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74" y="133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F3F96-9F83-BD44-958C-05DDD4CE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158" y="1558832"/>
            <a:ext cx="7903842" cy="5299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D8C52-992A-E949-9194-89FF86DA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057"/>
            <a:ext cx="4809893" cy="2599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BDE074-CB8B-1640-A28C-302F4A7A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8833"/>
            <a:ext cx="4809893" cy="26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8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69CE68B0E821429142FF065462A4E2" ma:contentTypeVersion="17" ma:contentTypeDescription="Create a new document." ma:contentTypeScope="" ma:versionID="9bf155cb0accb1818ff0166c39448f80">
  <xsd:schema xmlns:xsd="http://www.w3.org/2001/XMLSchema" xmlns:xs="http://www.w3.org/2001/XMLSchema" xmlns:p="http://schemas.microsoft.com/office/2006/metadata/properties" xmlns:ns2="19807b65-6f45-4d23-b30b-52bf8320e142" xmlns:ns3="041d5011-fb1f-4ef1-93ca-8c165ef94767" targetNamespace="http://schemas.microsoft.com/office/2006/metadata/properties" ma:root="true" ma:fieldsID="d0197871226925284d2e7eed5f9a90fa" ns2:_="" ns3:_="">
    <xsd:import namespace="19807b65-6f45-4d23-b30b-52bf8320e142"/>
    <xsd:import namespace="041d5011-fb1f-4ef1-93ca-8c165ef947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07b65-6f45-4d23-b30b-52bf8320e1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394c075-4794-46d5-a0b6-d994ce18c064}" ma:internalName="TaxCatchAll" ma:showField="CatchAllData" ma:web="19807b65-6f45-4d23-b30b-52bf8320e1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d5011-fb1f-4ef1-93ca-8c165ef947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0ba88d6-8092-4f3f-be3f-e753c5ba07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A6945A-210F-4019-B4D5-F2753EB3C06B}"/>
</file>

<file path=customXml/itemProps2.xml><?xml version="1.0" encoding="utf-8"?>
<ds:datastoreItem xmlns:ds="http://schemas.openxmlformats.org/officeDocument/2006/customXml" ds:itemID="{59D01158-679D-4877-BE41-53A42025E25A}"/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110</Words>
  <Application>Microsoft Office PowerPoint</Application>
  <PresentationFormat>Widescreen</PresentationFormat>
  <Paragraphs>29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Miami-Dade County Flood Response Plan </vt:lpstr>
      <vt:lpstr>PowerPoint Presentation</vt:lpstr>
      <vt:lpstr>Miami-Dade County Flood Response Plan Oversight Committee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 LAUDERDALE  FLL &amp; PORT EVERGLADES FLOODING</dc:title>
  <dc:creator>Spearo, Jesse (DEM)</dc:creator>
  <cp:lastModifiedBy>Kathe Lerch</cp:lastModifiedBy>
  <cp:revision>17</cp:revision>
  <dcterms:created xsi:type="dcterms:W3CDTF">2023-06-16T11:07:32Z</dcterms:created>
  <dcterms:modified xsi:type="dcterms:W3CDTF">2024-03-18T14:30:49Z</dcterms:modified>
</cp:coreProperties>
</file>