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Jones-Juanita@monroecounty-fl.gov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0"/>
          <a:stretch/>
        </p:blipFill>
        <p:spPr>
          <a:xfrm>
            <a:off x="5354240" y="183629"/>
            <a:ext cx="3296110" cy="3435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0"/>
          <a:stretch/>
        </p:blipFill>
        <p:spPr>
          <a:xfrm>
            <a:off x="2172410" y="3695699"/>
            <a:ext cx="3296110" cy="2790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626" r="-381" b="16324"/>
          <a:stretch/>
        </p:blipFill>
        <p:spPr>
          <a:xfrm>
            <a:off x="2159710" y="183629"/>
            <a:ext cx="3334215" cy="3461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6"/>
          <a:stretch/>
        </p:blipFill>
        <p:spPr>
          <a:xfrm>
            <a:off x="8650350" y="183628"/>
            <a:ext cx="3184625" cy="34358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25" y="3644899"/>
            <a:ext cx="6341050" cy="290871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 rot="16200000">
            <a:off x="-1819347" y="1040854"/>
            <a:ext cx="4344490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Monroe County Housing Recovery is Underway…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5880100"/>
            <a:ext cx="3924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5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 #1-CDBG-DR FUNDING $90m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$50 Million Rebuild Florida Program</a:t>
            </a:r>
          </a:p>
          <a:p>
            <a:pPr lvl="1"/>
            <a:r>
              <a:rPr lang="en-US" dirty="0"/>
              <a:t>Underway with just over 1100 people registered and approx. 417 are in the application process. </a:t>
            </a:r>
          </a:p>
          <a:p>
            <a:pPr lvl="1"/>
            <a:r>
              <a:rPr lang="en-US" dirty="0"/>
              <a:t>Program will repair and/or rebuild elevated structures to wind/flood code. </a:t>
            </a:r>
          </a:p>
          <a:p>
            <a:pPr lvl="1"/>
            <a:r>
              <a:rPr lang="en-US" dirty="0"/>
              <a:t>Acts as the final piece of the unmet need for storm survivors after FEMA, SBA, and Insurance. Max assistance is $150,000 with exceptions case by case.</a:t>
            </a:r>
          </a:p>
          <a:p>
            <a:pPr lvl="1"/>
            <a:r>
              <a:rPr lang="en-US" dirty="0"/>
              <a:t>We customized a permit review process to prevent bottlenecks in the state’s process.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397324"/>
            <a:ext cx="4313238" cy="3234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5880100"/>
            <a:ext cx="3924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3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 #1-CDBG-DR FUNDING $90m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1460500"/>
            <a:ext cx="4313864" cy="4450722"/>
          </a:xfrm>
        </p:spPr>
        <p:txBody>
          <a:bodyPr>
            <a:normAutofit fontScale="92500"/>
          </a:bodyPr>
          <a:lstStyle/>
          <a:p>
            <a:r>
              <a:rPr lang="en-US" dirty="0"/>
              <a:t>$30 Million Rental Workforce New Construction &amp; Land Acquisition Program</a:t>
            </a:r>
          </a:p>
          <a:p>
            <a:pPr lvl="1"/>
            <a:r>
              <a:rPr lang="en-US" dirty="0"/>
              <a:t>Florida Housing Finance Corporation recently released a new draft RFA for the funding.</a:t>
            </a:r>
          </a:p>
          <a:p>
            <a:pPr lvl="1"/>
            <a:r>
              <a:rPr lang="en-US" dirty="0"/>
              <a:t>Geared to public entities/partnerships who will preserve the new development in perpetuity through land ownership.</a:t>
            </a:r>
          </a:p>
          <a:p>
            <a:pPr lvl="1"/>
            <a:r>
              <a:rPr lang="en-US" dirty="0"/>
              <a:t>Monroe County developing plans now. Expecting a minimum of 15 units with up to 25 units possible.</a:t>
            </a:r>
          </a:p>
          <a:p>
            <a:r>
              <a:rPr lang="en-US" dirty="0"/>
              <a:t>$10 Million Voluntary Acquisition for conservation lands. Waiting for DEO’s release of this program.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0000" r="-10000"/>
          <a:stretch/>
        </p:blipFill>
        <p:spPr>
          <a:xfrm>
            <a:off x="6299200" y="2239846"/>
            <a:ext cx="6248400" cy="3525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5880100"/>
            <a:ext cx="3924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4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 #2-HAZARD MITIGATION GRANT PROGRAM FUNDING $90m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6012" y="2239846"/>
            <a:ext cx="4313864" cy="4450722"/>
          </a:xfrm>
        </p:spPr>
        <p:txBody>
          <a:bodyPr>
            <a:normAutofit/>
          </a:bodyPr>
          <a:lstStyle/>
          <a:p>
            <a:r>
              <a:rPr lang="en-US" dirty="0"/>
              <a:t>$3.6 Million requested in grant funds last August to provide reconstruction for flood elevation and wind resistance.</a:t>
            </a:r>
          </a:p>
          <a:p>
            <a:r>
              <a:rPr lang="en-US" dirty="0"/>
              <a:t>$16.9 Million requested for land acquisition to mitigate environmental concerns. </a:t>
            </a:r>
          </a:p>
          <a:p>
            <a:r>
              <a:rPr lang="en-US" dirty="0"/>
              <a:t>Awaiting response from Florida Division of Emergency Management on the grant round.</a:t>
            </a:r>
          </a:p>
          <a:p>
            <a:r>
              <a:rPr lang="en-US" dirty="0"/>
              <a:t>We expect to submit again in any new rounds that are released.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0000" r="-10000"/>
          <a:stretch/>
        </p:blipFill>
        <p:spPr>
          <a:xfrm>
            <a:off x="6299200" y="2239846"/>
            <a:ext cx="6248400" cy="3525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5880100"/>
            <a:ext cx="3924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6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INITIATIVE #3-PRE-DISASTER &amp; FLOOD MITIGATION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9395" y="2239846"/>
            <a:ext cx="4313864" cy="4450722"/>
          </a:xfrm>
        </p:spPr>
        <p:txBody>
          <a:bodyPr>
            <a:normAutofit/>
          </a:bodyPr>
          <a:lstStyle/>
          <a:p>
            <a:r>
              <a:rPr lang="en-US" dirty="0"/>
              <a:t>$953,000 request submitted last August for land acquisition to restore habitat. </a:t>
            </a:r>
          </a:p>
          <a:p>
            <a:r>
              <a:rPr lang="en-US" dirty="0"/>
              <a:t>$848,000 and $349,000 requests submitted last December for mitigation and reconstruction.</a:t>
            </a:r>
          </a:p>
          <a:p>
            <a:r>
              <a:rPr lang="en-US" dirty="0"/>
              <a:t>FDEM has notified FEMA of awards.</a:t>
            </a:r>
          </a:p>
          <a:p>
            <a:r>
              <a:rPr lang="en-US" dirty="0"/>
              <a:t>Awaiting FEMA to provide final notice of award to applicants.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0000" r="-10000"/>
          <a:stretch/>
        </p:blipFill>
        <p:spPr>
          <a:xfrm>
            <a:off x="6299200" y="2239846"/>
            <a:ext cx="6248400" cy="3525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5880100"/>
            <a:ext cx="3924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6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INITIATIVE #4-VOLUNTEER FLORIDA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9395" y="2239846"/>
            <a:ext cx="4313864" cy="4450722"/>
          </a:xfrm>
        </p:spPr>
        <p:txBody>
          <a:bodyPr>
            <a:normAutofit/>
          </a:bodyPr>
          <a:lstStyle/>
          <a:p>
            <a:r>
              <a:rPr lang="en-US" dirty="0"/>
              <a:t>Affordable Housing Development Proposal was presented to the Volunteer Florida board in January 2019.</a:t>
            </a:r>
          </a:p>
          <a:p>
            <a:r>
              <a:rPr lang="en-US" dirty="0"/>
              <a:t>We proposed 3 alternative funding options from $2.4 million to $8.15 million creating from 11 units up to 26 units of affordable housing that will be affordable in perpetuity.</a:t>
            </a:r>
          </a:p>
          <a:p>
            <a:r>
              <a:rPr lang="en-US" dirty="0"/>
              <a:t>We are awaiting an official RFP to be released for such a project.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0000" r="-10000"/>
          <a:stretch/>
        </p:blipFill>
        <p:spPr>
          <a:xfrm>
            <a:off x="6299200" y="2239846"/>
            <a:ext cx="6248400" cy="3525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5880100"/>
            <a:ext cx="3924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5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00" y="-770710"/>
            <a:ext cx="11823700" cy="2262781"/>
          </a:xfrm>
        </p:spPr>
        <p:txBody>
          <a:bodyPr/>
          <a:lstStyle/>
          <a:p>
            <a:r>
              <a:rPr lang="en-US" dirty="0"/>
              <a:t>How can you help?…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1131" y="1735550"/>
            <a:ext cx="8915399" cy="3934821"/>
          </a:xfrm>
        </p:spPr>
        <p:txBody>
          <a:bodyPr>
            <a:normAutofit/>
          </a:bodyPr>
          <a:lstStyle/>
          <a:p>
            <a:r>
              <a:rPr lang="en-US" dirty="0"/>
              <a:t>Remind your colleagues that Storm Season 2019 is on its way…</a:t>
            </a:r>
          </a:p>
          <a:p>
            <a:r>
              <a:rPr lang="en-US" dirty="0"/>
              <a:t>We need all of this money moving to create the preparedness that matters!</a:t>
            </a:r>
          </a:p>
          <a:p>
            <a:endParaRPr lang="en-US" dirty="0"/>
          </a:p>
          <a:p>
            <a:r>
              <a:rPr lang="en-US" dirty="0"/>
              <a:t>TO FEMA/FDEM: – Release the award notices and the funding!	</a:t>
            </a:r>
          </a:p>
          <a:p>
            <a:endParaRPr lang="en-US" dirty="0"/>
          </a:p>
          <a:p>
            <a:r>
              <a:rPr lang="en-US" dirty="0"/>
              <a:t>DEO: – Release the program for Voluntary Acquisitions and Economic Development!</a:t>
            </a:r>
          </a:p>
          <a:p>
            <a:endParaRPr lang="en-US" dirty="0"/>
          </a:p>
          <a:p>
            <a:r>
              <a:rPr lang="en-US" dirty="0"/>
              <a:t>VOLUNTEER FLORIDA: - Decide to fund the project! Or at least Release the RFP!!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5880100"/>
            <a:ext cx="3924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3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 rot="16200000">
            <a:off x="-1819347" y="1040854"/>
            <a:ext cx="4344490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Monroe County Housing Recovery is Underway…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4000" y="1525439"/>
            <a:ext cx="4699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Thank You!</a:t>
            </a:r>
          </a:p>
          <a:p>
            <a:endParaRPr lang="en-US" dirty="0"/>
          </a:p>
          <a:p>
            <a:r>
              <a:rPr lang="en-US" dirty="0"/>
              <a:t>For more information please contact:</a:t>
            </a:r>
          </a:p>
          <a:p>
            <a:endParaRPr lang="en-US" dirty="0"/>
          </a:p>
          <a:p>
            <a:r>
              <a:rPr lang="en-US" dirty="0"/>
              <a:t>Emily </a:t>
            </a:r>
            <a:r>
              <a:rPr lang="en-US" dirty="0" err="1"/>
              <a:t>Schemper</a:t>
            </a:r>
            <a:r>
              <a:rPr lang="en-US" dirty="0"/>
              <a:t>, AICP, CFM</a:t>
            </a:r>
          </a:p>
          <a:p>
            <a:r>
              <a:rPr lang="en-US" dirty="0"/>
              <a:t>Sr. Director of Planning &amp; Environmental Resources Department</a:t>
            </a:r>
          </a:p>
          <a:p>
            <a:r>
              <a:rPr lang="en-US" dirty="0"/>
              <a:t>305-289-2500</a:t>
            </a:r>
          </a:p>
          <a:p>
            <a:endParaRPr lang="en-US" dirty="0"/>
          </a:p>
          <a:p>
            <a:r>
              <a:rPr lang="en-US" dirty="0"/>
              <a:t>Juanita Jones, PMP</a:t>
            </a:r>
          </a:p>
          <a:p>
            <a:r>
              <a:rPr lang="en-US" dirty="0"/>
              <a:t>Housing Recovery Administrator </a:t>
            </a:r>
          </a:p>
          <a:p>
            <a:r>
              <a:rPr lang="en-US" dirty="0"/>
              <a:t>305-289-2560</a:t>
            </a:r>
          </a:p>
          <a:p>
            <a:r>
              <a:rPr lang="en-US" dirty="0">
                <a:hlinkClick r:id="rId2"/>
              </a:rPr>
              <a:t>Jones-Juanita@monroecounty-fl.gov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07" y="1053148"/>
            <a:ext cx="3867150" cy="49149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5880100"/>
            <a:ext cx="3924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3163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454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PowerPoint Presentation</vt:lpstr>
      <vt:lpstr>INITIATIVE #1-CDBG-DR FUNDING $90m</vt:lpstr>
      <vt:lpstr>INITIATIVE #1-CDBG-DR FUNDING $90m</vt:lpstr>
      <vt:lpstr>INITIATIVE #2-HAZARD MITIGATION GRANT PROGRAM FUNDING $90m</vt:lpstr>
      <vt:lpstr>INITIATIVE #3-PRE-DISASTER &amp; FLOOD MITIGATION ASSISTANCE</vt:lpstr>
      <vt:lpstr>INITIATIVE #4-VOLUNTEER FLORIDA</vt:lpstr>
      <vt:lpstr>How can you help?…</vt:lpstr>
      <vt:lpstr>PowerPoint Presentation</vt:lpstr>
    </vt:vector>
  </TitlesOfParts>
  <Company>Monroe County BOCC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Monroe County Housing Recovery is Underway…</dc:title>
  <dc:creator>Jones-Juanita</dc:creator>
  <cp:lastModifiedBy>Kathe Lerch</cp:lastModifiedBy>
  <cp:revision>25</cp:revision>
  <cp:lastPrinted>2019-01-02T16:48:31Z</cp:lastPrinted>
  <dcterms:created xsi:type="dcterms:W3CDTF">2019-01-02T15:59:47Z</dcterms:created>
  <dcterms:modified xsi:type="dcterms:W3CDTF">2019-02-22T21:36:21Z</dcterms:modified>
</cp:coreProperties>
</file>